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90" d="100"/>
          <a:sy n="90" d="100"/>
        </p:scale>
        <p:origin x="6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4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1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0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4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2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2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B863C-38B2-43B8-B950-9AA1E9B566FE}" type="datetimeFigureOut">
              <a:rPr lang="en-US" smtClean="0"/>
              <a:t>08/01/2024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52EFB-E81B-4F56-8AFD-F30177C12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5083"/>
            <a:ext cx="9144000" cy="83098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NGUYỆT QUẾ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198520"/>
            <a:ext cx="9144000" cy="2920926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THUYẾT TRÌNH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Gíao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D3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2023-2024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CA26C-98F7-4C2F-B7E6-70237A95F3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44" y="1226877"/>
            <a:ext cx="2593417" cy="180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5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518117" y="2057400"/>
            <a:ext cx="6956083" cy="22733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,HĐ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chơi,chơi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3932408" y="241300"/>
            <a:ext cx="4127500" cy="18161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4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464233" y="5078"/>
            <a:ext cx="2990167" cy="205388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616769" y="5078"/>
            <a:ext cx="2883877" cy="205388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8809149" y="133641"/>
            <a:ext cx="2739801" cy="1796757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866" y="2058960"/>
            <a:ext cx="3954058" cy="479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12" y="2058960"/>
            <a:ext cx="3494922" cy="4799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9" y="2058960"/>
            <a:ext cx="3746174" cy="479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75212" y="218364"/>
            <a:ext cx="6496334" cy="26476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thơ,câu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5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rt 5"/>
          <p:cNvSpPr/>
          <p:nvPr/>
        </p:nvSpPr>
        <p:spPr>
          <a:xfrm>
            <a:off x="3587262" y="4656407"/>
            <a:ext cx="4951828" cy="2201594"/>
          </a:xfrm>
          <a:prstGeom prst="hear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93" y="0"/>
            <a:ext cx="9054189" cy="465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73710" y="900333"/>
            <a:ext cx="1744717" cy="4473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:”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thương,chia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0504"/>
            <a:ext cx="3342290" cy="602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24" y="420504"/>
            <a:ext cx="3258207" cy="5948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64" y="420504"/>
            <a:ext cx="3300250" cy="59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334043" y="1429555"/>
            <a:ext cx="5767754" cy="259380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4509467" y="502276"/>
            <a:ext cx="3493146" cy="4912993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20/10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hoa,làm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bà,mẹ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048" y="748235"/>
            <a:ext cx="3777996" cy="55684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92469"/>
            <a:ext cx="3626069" cy="53655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823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1 4"/>
          <p:cNvSpPr/>
          <p:nvPr/>
        </p:nvSpPr>
        <p:spPr>
          <a:xfrm>
            <a:off x="2729132" y="801859"/>
            <a:ext cx="6810653" cy="4384290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8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78947" y="1666564"/>
            <a:ext cx="2995973" cy="38350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8" y="620110"/>
            <a:ext cx="3762702" cy="54023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09" y="515007"/>
            <a:ext cx="3517681" cy="2753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5309" y="3352800"/>
            <a:ext cx="3517681" cy="31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1667337" y="70338"/>
            <a:ext cx="8665699" cy="1322363"/>
          </a:xfrm>
          <a:prstGeom prst="flowChartPrepa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KẾT QUẢ ĐẠT ĐƯỢC</a:t>
            </a:r>
          </a:p>
        </p:txBody>
      </p:sp>
      <p:sp>
        <p:nvSpPr>
          <p:cNvPr id="5" name="7-Point Star 4"/>
          <p:cNvSpPr/>
          <p:nvPr/>
        </p:nvSpPr>
        <p:spPr>
          <a:xfrm>
            <a:off x="984737" y="1617784"/>
            <a:ext cx="2481793" cy="1124576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4876553" y="1617784"/>
            <a:ext cx="2441691" cy="1237957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8728268" y="1631852"/>
            <a:ext cx="2518117" cy="1209822"/>
          </a:xfrm>
          <a:prstGeom prst="star7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84737" y="3137095"/>
            <a:ext cx="2595589" cy="3559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05770" y="3080824"/>
            <a:ext cx="2897053" cy="35731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28268" y="3123028"/>
            <a:ext cx="2774349" cy="35591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60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44721" y="103031"/>
            <a:ext cx="5125792" cy="17386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I.ĐẶT VẤN ĐỀ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61752" y="2229118"/>
            <a:ext cx="9491730" cy="40697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72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0148" y="1491175"/>
            <a:ext cx="67243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          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Callout 3"/>
          <p:cNvSpPr/>
          <p:nvPr/>
        </p:nvSpPr>
        <p:spPr>
          <a:xfrm>
            <a:off x="244700" y="283335"/>
            <a:ext cx="4383572" cy="639073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02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559" y="283336"/>
            <a:ext cx="8124496" cy="639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686284" y="151413"/>
            <a:ext cx="4626122" cy="12942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9378" y="1477107"/>
            <a:ext cx="365760" cy="33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695025" y="1477108"/>
            <a:ext cx="379828" cy="3376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ertical Scroll 11"/>
          <p:cNvSpPr/>
          <p:nvPr/>
        </p:nvSpPr>
        <p:spPr>
          <a:xfrm>
            <a:off x="-11626" y="1814732"/>
            <a:ext cx="5514535" cy="472674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tâm,giúp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3" name="Vertical Scroll 12"/>
          <p:cNvSpPr/>
          <p:nvPr/>
        </p:nvSpPr>
        <p:spPr>
          <a:xfrm>
            <a:off x="5219701" y="1814732"/>
            <a:ext cx="6972300" cy="472674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con,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016142" y="1751800"/>
            <a:ext cx="159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7006" y="1814732"/>
            <a:ext cx="1579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3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4255" y="2759484"/>
            <a:ext cx="3029146" cy="193658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12012" y="1156582"/>
            <a:ext cx="1561514" cy="2043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7" idx="1"/>
          </p:cNvCxnSpPr>
          <p:nvPr/>
        </p:nvCxnSpPr>
        <p:spPr>
          <a:xfrm flipV="1">
            <a:off x="2967894" y="2183580"/>
            <a:ext cx="1505631" cy="1123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2912012" y="3408502"/>
            <a:ext cx="1561514" cy="27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0"/>
          </p:cNvCxnSpPr>
          <p:nvPr/>
        </p:nvCxnSpPr>
        <p:spPr>
          <a:xfrm>
            <a:off x="3070877" y="3727777"/>
            <a:ext cx="1501123" cy="9567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20" idx="1"/>
          </p:cNvCxnSpPr>
          <p:nvPr/>
        </p:nvCxnSpPr>
        <p:spPr>
          <a:xfrm>
            <a:off x="2985673" y="3882683"/>
            <a:ext cx="1487853" cy="1952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Alternate Process 15"/>
          <p:cNvSpPr/>
          <p:nvPr/>
        </p:nvSpPr>
        <p:spPr>
          <a:xfrm>
            <a:off x="4473526" y="512614"/>
            <a:ext cx="6724357" cy="8941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473525" y="1701332"/>
            <a:ext cx="6724357" cy="96449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473526" y="2960388"/>
            <a:ext cx="6724356" cy="95042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473526" y="4177218"/>
            <a:ext cx="6724356" cy="902102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4473526" y="5345722"/>
            <a:ext cx="6724358" cy="97887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224078" y="785612"/>
            <a:ext cx="5219113" cy="23954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7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25" y="225083"/>
            <a:ext cx="11633981" cy="1477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HĐ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15-20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2" y="2585545"/>
            <a:ext cx="4414344" cy="3925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30" y="2585545"/>
            <a:ext cx="4162097" cy="392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9150" y="508000"/>
            <a:ext cx="3456550" cy="58083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95700" y="2921000"/>
            <a:ext cx="791894" cy="977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4" y="353112"/>
            <a:ext cx="7167786" cy="596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8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64334" y="277252"/>
            <a:ext cx="9734843" cy="13229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HĐ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HĐ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thùng,chăm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72" y="1880314"/>
            <a:ext cx="4918842" cy="4977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34" y="1880314"/>
            <a:ext cx="5062894" cy="49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3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1102</Words>
  <Application>Microsoft Office PowerPoint</Application>
  <PresentationFormat>Widescreen</PresentationFormat>
  <Paragraphs>73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ỦY BAN NHÂN DÂN QUẬN LONG BIÊN TRƯỜNG MẦM NON NGUYỆT QUẾ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THỤY</dc:title>
  <dc:creator>admin</dc:creator>
  <cp:lastModifiedBy>nguyet que</cp:lastModifiedBy>
  <cp:revision>74</cp:revision>
  <dcterms:created xsi:type="dcterms:W3CDTF">2022-10-20T11:42:21Z</dcterms:created>
  <dcterms:modified xsi:type="dcterms:W3CDTF">2024-01-08T09:41:07Z</dcterms:modified>
</cp:coreProperties>
</file>