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 id="2147483739" r:id="rId2"/>
    <p:sldMasterId id="2147483751" r:id="rId3"/>
  </p:sldMasterIdLst>
  <p:sldIdLst>
    <p:sldId id="268" r:id="rId4"/>
    <p:sldId id="275" r:id="rId5"/>
    <p:sldId id="271" r:id="rId6"/>
    <p:sldId id="272" r:id="rId7"/>
    <p:sldId id="277" r:id="rId8"/>
    <p:sldId id="270" r:id="rId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34BC9"/>
    <a:srgbClr val="38E0E8"/>
    <a:srgbClr val="FB8FB0"/>
    <a:srgbClr val="0000FF"/>
    <a:srgbClr val="FF0066"/>
    <a:srgbClr val="D3D735"/>
    <a:srgbClr val="FEFCFD"/>
    <a:srgbClr val="F4AAE1"/>
    <a:srgbClr val="D34DA6"/>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060" autoAdjust="0"/>
  </p:normalViewPr>
  <p:slideViewPr>
    <p:cSldViewPr>
      <p:cViewPr varScale="1">
        <p:scale>
          <a:sx n="84" d="100"/>
          <a:sy n="84" d="100"/>
        </p:scale>
        <p:origin x="996" y="6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A859D85-E2E6-4838-AC2E-0CCCEE46DA95}"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248100309"/>
      </p:ext>
    </p:extLst>
  </p:cSld>
  <p:clrMapOvr>
    <a:masterClrMapping/>
  </p:clrMapOvr>
  <p:transition spd="slow" advClick="0" advTm="1200000">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1A58EA8A-59A6-43F9-9D54-26F6F976BC45}"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852111825"/>
      </p:ext>
    </p:extLst>
  </p:cSld>
  <p:clrMapOvr>
    <a:masterClrMapping/>
  </p:clrMapOvr>
  <p:transition spd="slow" advClick="0" advTm="1200000">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91E5D41B-BB6D-48D3-AF47-B27CB80E57D4}"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7363104"/>
      </p:ext>
    </p:extLst>
  </p:cSld>
  <p:clrMapOvr>
    <a:masterClrMapping/>
  </p:clrMapOvr>
  <p:transition spd="slow" advClick="0" advTm="1200000">
    <p:newsflash/>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05979"/>
            <a:ext cx="8229600" cy="43886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19120CC2-9E13-46BD-95D8-51CA6DCB3913}"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787517260"/>
      </p:ext>
    </p:extLst>
  </p:cSld>
  <p:clrMapOvr>
    <a:masterClrMapping/>
  </p:clrMapOvr>
  <p:transition spd="slow" advClick="0" advTm="1200000">
    <p:newsflash/>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2"/>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094" indent="0" algn="ctr">
              <a:buNone/>
              <a:defRPr>
                <a:solidFill>
                  <a:schemeClr val="tx1">
                    <a:tint val="75000"/>
                  </a:schemeClr>
                </a:solidFill>
              </a:defRPr>
            </a:lvl2pPr>
            <a:lvl3pPr marL="914198" indent="0" algn="ctr">
              <a:buNone/>
              <a:defRPr>
                <a:solidFill>
                  <a:schemeClr val="tx1">
                    <a:tint val="75000"/>
                  </a:schemeClr>
                </a:solidFill>
              </a:defRPr>
            </a:lvl3pPr>
            <a:lvl4pPr marL="1371294" indent="0" algn="ctr">
              <a:buNone/>
              <a:defRPr>
                <a:solidFill>
                  <a:schemeClr val="tx1">
                    <a:tint val="75000"/>
                  </a:schemeClr>
                </a:solidFill>
              </a:defRPr>
            </a:lvl4pPr>
            <a:lvl5pPr marL="1828394" indent="0" algn="ctr">
              <a:buNone/>
              <a:defRPr>
                <a:solidFill>
                  <a:schemeClr val="tx1">
                    <a:tint val="75000"/>
                  </a:schemeClr>
                </a:solidFill>
              </a:defRPr>
            </a:lvl5pPr>
            <a:lvl6pPr marL="2285487" indent="0" algn="ctr">
              <a:buNone/>
              <a:defRPr>
                <a:solidFill>
                  <a:schemeClr val="tx1">
                    <a:tint val="75000"/>
                  </a:schemeClr>
                </a:solidFill>
              </a:defRPr>
            </a:lvl6pPr>
            <a:lvl7pPr marL="2742581" indent="0" algn="ctr">
              <a:buNone/>
              <a:defRPr>
                <a:solidFill>
                  <a:schemeClr val="tx1">
                    <a:tint val="75000"/>
                  </a:schemeClr>
                </a:solidFill>
              </a:defRPr>
            </a:lvl7pPr>
            <a:lvl8pPr marL="3199680" indent="0" algn="ctr">
              <a:buNone/>
              <a:defRPr>
                <a:solidFill>
                  <a:schemeClr val="tx1">
                    <a:tint val="75000"/>
                  </a:schemeClr>
                </a:solidFill>
              </a:defRPr>
            </a:lvl8pPr>
            <a:lvl9pPr marL="3656777"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marL="0" marR="0" lvl="0" indent="0" algn="l" defTabSz="914198" rtl="0" eaLnBrk="1" fontAlgn="auto" latinLnBrk="0" hangingPunct="1">
              <a:lnSpc>
                <a:spcPct val="100000"/>
              </a:lnSpc>
              <a:spcBef>
                <a:spcPts val="0"/>
              </a:spcBef>
              <a:spcAft>
                <a:spcPts val="0"/>
              </a:spcAft>
              <a:buClrTx/>
              <a:buSzTx/>
              <a:buFontTx/>
              <a:buNone/>
              <a:tabLst/>
              <a:defRPr/>
            </a:pPr>
            <a:fld id="{7CC719A6-427B-440D-BEBC-F5E435B6FCFF}"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198" rtl="0" eaLnBrk="1" fontAlgn="auto" latinLnBrk="0" hangingPunct="1">
                <a:lnSpc>
                  <a:spcPct val="100000"/>
                </a:lnSpc>
                <a:spcBef>
                  <a:spcPts val="0"/>
                </a:spcBef>
                <a:spcAft>
                  <a:spcPts val="0"/>
                </a:spcAft>
                <a:buClrTx/>
                <a:buSzTx/>
                <a:buFontTx/>
                <a:buNone/>
                <a:tabLst/>
                <a:defRPr/>
              </a:pPr>
              <a:t>11/13/2023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198"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198" rtl="0" eaLnBrk="1" fontAlgn="auto" latinLnBrk="0" hangingPunct="1">
              <a:lnSpc>
                <a:spcPct val="100000"/>
              </a:lnSpc>
              <a:spcBef>
                <a:spcPts val="0"/>
              </a:spcBef>
              <a:spcAft>
                <a:spcPts val="0"/>
              </a:spcAft>
              <a:buClrTx/>
              <a:buSzTx/>
              <a:buFontTx/>
              <a:buNone/>
              <a:tabLst/>
              <a:defRPr/>
            </a:pPr>
            <a:fld id="{175F7193-6CF9-4C15-974B-A5E598F2992D}"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198"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9500328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198" rtl="0" eaLnBrk="1" fontAlgn="auto" latinLnBrk="0" hangingPunct="1">
              <a:lnSpc>
                <a:spcPct val="100000"/>
              </a:lnSpc>
              <a:spcBef>
                <a:spcPts val="0"/>
              </a:spcBef>
              <a:spcAft>
                <a:spcPts val="0"/>
              </a:spcAft>
              <a:buClrTx/>
              <a:buSzTx/>
              <a:buFontTx/>
              <a:buNone/>
              <a:tabLst/>
              <a:defRPr/>
            </a:pPr>
            <a:fld id="{7CC719A6-427B-440D-BEBC-F5E435B6FCFF}"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198" rtl="0" eaLnBrk="1" fontAlgn="auto" latinLnBrk="0" hangingPunct="1">
                <a:lnSpc>
                  <a:spcPct val="100000"/>
                </a:lnSpc>
                <a:spcBef>
                  <a:spcPts val="0"/>
                </a:spcBef>
                <a:spcAft>
                  <a:spcPts val="0"/>
                </a:spcAft>
                <a:buClrTx/>
                <a:buSzTx/>
                <a:buFontTx/>
                <a:buNone/>
                <a:tabLst/>
                <a:defRPr/>
              </a:pPr>
              <a:t>11/13/2023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198"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198" rtl="0" eaLnBrk="1" fontAlgn="auto" latinLnBrk="0" hangingPunct="1">
              <a:lnSpc>
                <a:spcPct val="100000"/>
              </a:lnSpc>
              <a:spcBef>
                <a:spcPts val="0"/>
              </a:spcBef>
              <a:spcAft>
                <a:spcPts val="0"/>
              </a:spcAft>
              <a:buClrTx/>
              <a:buSzTx/>
              <a:buFontTx/>
              <a:buNone/>
              <a:tabLst/>
              <a:defRPr/>
            </a:pPr>
            <a:fld id="{175F7193-6CF9-4C15-974B-A5E598F2992D}"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198"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9501195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85"/>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094" indent="0">
              <a:buNone/>
              <a:defRPr sz="1800">
                <a:solidFill>
                  <a:schemeClr val="tx1">
                    <a:tint val="75000"/>
                  </a:schemeClr>
                </a:solidFill>
              </a:defRPr>
            </a:lvl2pPr>
            <a:lvl3pPr marL="914198" indent="0">
              <a:buNone/>
              <a:defRPr sz="1600">
                <a:solidFill>
                  <a:schemeClr val="tx1">
                    <a:tint val="75000"/>
                  </a:schemeClr>
                </a:solidFill>
              </a:defRPr>
            </a:lvl3pPr>
            <a:lvl4pPr marL="1371294" indent="0">
              <a:buNone/>
              <a:defRPr sz="1400">
                <a:solidFill>
                  <a:schemeClr val="tx1">
                    <a:tint val="75000"/>
                  </a:schemeClr>
                </a:solidFill>
              </a:defRPr>
            </a:lvl4pPr>
            <a:lvl5pPr marL="1828394" indent="0">
              <a:buNone/>
              <a:defRPr sz="1400">
                <a:solidFill>
                  <a:schemeClr val="tx1">
                    <a:tint val="75000"/>
                  </a:schemeClr>
                </a:solidFill>
              </a:defRPr>
            </a:lvl5pPr>
            <a:lvl6pPr marL="2285487" indent="0">
              <a:buNone/>
              <a:defRPr sz="1400">
                <a:solidFill>
                  <a:schemeClr val="tx1">
                    <a:tint val="75000"/>
                  </a:schemeClr>
                </a:solidFill>
              </a:defRPr>
            </a:lvl6pPr>
            <a:lvl7pPr marL="2742581" indent="0">
              <a:buNone/>
              <a:defRPr sz="1400">
                <a:solidFill>
                  <a:schemeClr val="tx1">
                    <a:tint val="75000"/>
                  </a:schemeClr>
                </a:solidFill>
              </a:defRPr>
            </a:lvl7pPr>
            <a:lvl8pPr marL="3199680" indent="0">
              <a:buNone/>
              <a:defRPr sz="1400">
                <a:solidFill>
                  <a:schemeClr val="tx1">
                    <a:tint val="75000"/>
                  </a:schemeClr>
                </a:solidFill>
              </a:defRPr>
            </a:lvl8pPr>
            <a:lvl9pPr marL="3656777"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marL="0" marR="0" lvl="0" indent="0" algn="l" defTabSz="914198" rtl="0" eaLnBrk="1" fontAlgn="auto" latinLnBrk="0" hangingPunct="1">
              <a:lnSpc>
                <a:spcPct val="100000"/>
              </a:lnSpc>
              <a:spcBef>
                <a:spcPts val="0"/>
              </a:spcBef>
              <a:spcAft>
                <a:spcPts val="0"/>
              </a:spcAft>
              <a:buClrTx/>
              <a:buSzTx/>
              <a:buFontTx/>
              <a:buNone/>
              <a:tabLst/>
              <a:defRPr/>
            </a:pPr>
            <a:fld id="{7CC719A6-427B-440D-BEBC-F5E435B6FCFF}"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198" rtl="0" eaLnBrk="1" fontAlgn="auto" latinLnBrk="0" hangingPunct="1">
                <a:lnSpc>
                  <a:spcPct val="100000"/>
                </a:lnSpc>
                <a:spcBef>
                  <a:spcPts val="0"/>
                </a:spcBef>
                <a:spcAft>
                  <a:spcPts val="0"/>
                </a:spcAft>
                <a:buClrTx/>
                <a:buSzTx/>
                <a:buFontTx/>
                <a:buNone/>
                <a:tabLst/>
                <a:defRPr/>
              </a:pPr>
              <a:t>11/13/2023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198"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198" rtl="0" eaLnBrk="1" fontAlgn="auto" latinLnBrk="0" hangingPunct="1">
              <a:lnSpc>
                <a:spcPct val="100000"/>
              </a:lnSpc>
              <a:spcBef>
                <a:spcPts val="0"/>
              </a:spcBef>
              <a:spcAft>
                <a:spcPts val="0"/>
              </a:spcAft>
              <a:buClrTx/>
              <a:buSzTx/>
              <a:buFontTx/>
              <a:buNone/>
              <a:tabLst/>
              <a:defRPr/>
            </a:pPr>
            <a:fld id="{175F7193-6CF9-4C15-974B-A5E598F2992D}"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198"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2054810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5"/>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5"/>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marL="0" marR="0" lvl="0" indent="0" algn="l" defTabSz="914198" rtl="0" eaLnBrk="1" fontAlgn="auto" latinLnBrk="0" hangingPunct="1">
              <a:lnSpc>
                <a:spcPct val="100000"/>
              </a:lnSpc>
              <a:spcBef>
                <a:spcPts val="0"/>
              </a:spcBef>
              <a:spcAft>
                <a:spcPts val="0"/>
              </a:spcAft>
              <a:buClrTx/>
              <a:buSzTx/>
              <a:buFontTx/>
              <a:buNone/>
              <a:tabLst/>
              <a:defRPr/>
            </a:pPr>
            <a:fld id="{7CC719A6-427B-440D-BEBC-F5E435B6FCFF}"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198" rtl="0" eaLnBrk="1" fontAlgn="auto" latinLnBrk="0" hangingPunct="1">
                <a:lnSpc>
                  <a:spcPct val="100000"/>
                </a:lnSpc>
                <a:spcBef>
                  <a:spcPts val="0"/>
                </a:spcBef>
                <a:spcAft>
                  <a:spcPts val="0"/>
                </a:spcAft>
                <a:buClrTx/>
                <a:buSzTx/>
                <a:buFontTx/>
                <a:buNone/>
                <a:tabLst/>
                <a:defRPr/>
              </a:pPr>
              <a:t>11/13/2023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914198"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198" rtl="0" eaLnBrk="1" fontAlgn="auto" latinLnBrk="0" hangingPunct="1">
              <a:lnSpc>
                <a:spcPct val="100000"/>
              </a:lnSpc>
              <a:spcBef>
                <a:spcPts val="0"/>
              </a:spcBef>
              <a:spcAft>
                <a:spcPts val="0"/>
              </a:spcAft>
              <a:buClrTx/>
              <a:buSzTx/>
              <a:buFontTx/>
              <a:buNone/>
              <a:tabLst/>
              <a:defRPr/>
            </a:pPr>
            <a:fld id="{175F7193-6CF9-4C15-974B-A5E598F2992D}"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198"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2045755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094" indent="0">
              <a:buNone/>
              <a:defRPr sz="2000" b="1"/>
            </a:lvl2pPr>
            <a:lvl3pPr marL="914198" indent="0">
              <a:buNone/>
              <a:defRPr sz="1800" b="1"/>
            </a:lvl3pPr>
            <a:lvl4pPr marL="1371294" indent="0">
              <a:buNone/>
              <a:defRPr sz="1600" b="1"/>
            </a:lvl4pPr>
            <a:lvl5pPr marL="1828394" indent="0">
              <a:buNone/>
              <a:defRPr sz="1600" b="1"/>
            </a:lvl5pPr>
            <a:lvl6pPr marL="2285487" indent="0">
              <a:buNone/>
              <a:defRPr sz="1600" b="1"/>
            </a:lvl6pPr>
            <a:lvl7pPr marL="2742581" indent="0">
              <a:buNone/>
              <a:defRPr sz="1600" b="1"/>
            </a:lvl7pPr>
            <a:lvl8pPr marL="3199680" indent="0">
              <a:buNone/>
              <a:defRPr sz="1600" b="1"/>
            </a:lvl8pPr>
            <a:lvl9pPr marL="3656777"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52" y="1151335"/>
            <a:ext cx="4041775" cy="479822"/>
          </a:xfrm>
        </p:spPr>
        <p:txBody>
          <a:bodyPr anchor="b"/>
          <a:lstStyle>
            <a:lvl1pPr marL="0" indent="0">
              <a:buNone/>
              <a:defRPr sz="2400" b="1"/>
            </a:lvl1pPr>
            <a:lvl2pPr marL="457094" indent="0">
              <a:buNone/>
              <a:defRPr sz="2000" b="1"/>
            </a:lvl2pPr>
            <a:lvl3pPr marL="914198" indent="0">
              <a:buNone/>
              <a:defRPr sz="1800" b="1"/>
            </a:lvl3pPr>
            <a:lvl4pPr marL="1371294" indent="0">
              <a:buNone/>
              <a:defRPr sz="1600" b="1"/>
            </a:lvl4pPr>
            <a:lvl5pPr marL="1828394" indent="0">
              <a:buNone/>
              <a:defRPr sz="1600" b="1"/>
            </a:lvl5pPr>
            <a:lvl6pPr marL="2285487" indent="0">
              <a:buNone/>
              <a:defRPr sz="1600" b="1"/>
            </a:lvl6pPr>
            <a:lvl7pPr marL="2742581" indent="0">
              <a:buNone/>
              <a:defRPr sz="1600" b="1"/>
            </a:lvl7pPr>
            <a:lvl8pPr marL="3199680" indent="0">
              <a:buNone/>
              <a:defRPr sz="1600" b="1"/>
            </a:lvl8pPr>
            <a:lvl9pPr marL="3656777"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52"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marL="0" marR="0" lvl="0" indent="0" algn="l" defTabSz="914198" rtl="0" eaLnBrk="1" fontAlgn="auto" latinLnBrk="0" hangingPunct="1">
              <a:lnSpc>
                <a:spcPct val="100000"/>
              </a:lnSpc>
              <a:spcBef>
                <a:spcPts val="0"/>
              </a:spcBef>
              <a:spcAft>
                <a:spcPts val="0"/>
              </a:spcAft>
              <a:buClrTx/>
              <a:buSzTx/>
              <a:buFontTx/>
              <a:buNone/>
              <a:tabLst/>
              <a:defRPr/>
            </a:pPr>
            <a:fld id="{7CC719A6-427B-440D-BEBC-F5E435B6FCFF}"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198" rtl="0" eaLnBrk="1" fontAlgn="auto" latinLnBrk="0" hangingPunct="1">
                <a:lnSpc>
                  <a:spcPct val="100000"/>
                </a:lnSpc>
                <a:spcBef>
                  <a:spcPts val="0"/>
                </a:spcBef>
                <a:spcAft>
                  <a:spcPts val="0"/>
                </a:spcAft>
                <a:buClrTx/>
                <a:buSzTx/>
                <a:buFontTx/>
                <a:buNone/>
                <a:tabLst/>
                <a:defRPr/>
              </a:pPr>
              <a:t>11/13/2023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Footer Placeholder 7"/>
          <p:cNvSpPr>
            <a:spLocks noGrp="1"/>
          </p:cNvSpPr>
          <p:nvPr>
            <p:ph type="ftr" sz="quarter" idx="11"/>
          </p:nvPr>
        </p:nvSpPr>
        <p:spPr/>
        <p:txBody>
          <a:bodyPr/>
          <a:lstStyle/>
          <a:p>
            <a:pPr marL="0" marR="0" lvl="0" indent="0" algn="ctr" defTabSz="914198"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198" rtl="0" eaLnBrk="1" fontAlgn="auto" latinLnBrk="0" hangingPunct="1">
              <a:lnSpc>
                <a:spcPct val="100000"/>
              </a:lnSpc>
              <a:spcBef>
                <a:spcPts val="0"/>
              </a:spcBef>
              <a:spcAft>
                <a:spcPts val="0"/>
              </a:spcAft>
              <a:buClrTx/>
              <a:buSzTx/>
              <a:buFontTx/>
              <a:buNone/>
              <a:tabLst/>
              <a:defRPr/>
            </a:pPr>
            <a:fld id="{175F7193-6CF9-4C15-974B-A5E598F2992D}"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198"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5061990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marL="0" marR="0" lvl="0" indent="0" algn="l" defTabSz="914198" rtl="0" eaLnBrk="1" fontAlgn="auto" latinLnBrk="0" hangingPunct="1">
              <a:lnSpc>
                <a:spcPct val="100000"/>
              </a:lnSpc>
              <a:spcBef>
                <a:spcPts val="0"/>
              </a:spcBef>
              <a:spcAft>
                <a:spcPts val="0"/>
              </a:spcAft>
              <a:buClrTx/>
              <a:buSzTx/>
              <a:buFontTx/>
              <a:buNone/>
              <a:tabLst/>
              <a:defRPr/>
            </a:pPr>
            <a:fld id="{7CC719A6-427B-440D-BEBC-F5E435B6FCFF}"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198" rtl="0" eaLnBrk="1" fontAlgn="auto" latinLnBrk="0" hangingPunct="1">
                <a:lnSpc>
                  <a:spcPct val="100000"/>
                </a:lnSpc>
                <a:spcBef>
                  <a:spcPts val="0"/>
                </a:spcBef>
                <a:spcAft>
                  <a:spcPts val="0"/>
                </a:spcAft>
                <a:buClrTx/>
                <a:buSzTx/>
                <a:buFontTx/>
                <a:buNone/>
                <a:tabLst/>
                <a:defRPr/>
              </a:pPr>
              <a:t>11/13/2023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p:cNvSpPr>
            <a:spLocks noGrp="1"/>
          </p:cNvSpPr>
          <p:nvPr>
            <p:ph type="ftr" sz="quarter" idx="11"/>
          </p:nvPr>
        </p:nvSpPr>
        <p:spPr/>
        <p:txBody>
          <a:bodyPr/>
          <a:lstStyle/>
          <a:p>
            <a:pPr marL="0" marR="0" lvl="0" indent="0" algn="ctr" defTabSz="914198"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198" rtl="0" eaLnBrk="1" fontAlgn="auto" latinLnBrk="0" hangingPunct="1">
              <a:lnSpc>
                <a:spcPct val="100000"/>
              </a:lnSpc>
              <a:spcBef>
                <a:spcPts val="0"/>
              </a:spcBef>
              <a:spcAft>
                <a:spcPts val="0"/>
              </a:spcAft>
              <a:buClrTx/>
              <a:buSzTx/>
              <a:buFontTx/>
              <a:buNone/>
              <a:tabLst/>
              <a:defRPr/>
            </a:pPr>
            <a:fld id="{175F7193-6CF9-4C15-974B-A5E598F2992D}"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198"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492833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198" rtl="0" eaLnBrk="1" fontAlgn="auto" latinLnBrk="0" hangingPunct="1">
              <a:lnSpc>
                <a:spcPct val="100000"/>
              </a:lnSpc>
              <a:spcBef>
                <a:spcPts val="0"/>
              </a:spcBef>
              <a:spcAft>
                <a:spcPts val="0"/>
              </a:spcAft>
              <a:buClrTx/>
              <a:buSzTx/>
              <a:buFontTx/>
              <a:buNone/>
              <a:tabLst/>
              <a:defRPr/>
            </a:pPr>
            <a:fld id="{7CC719A6-427B-440D-BEBC-F5E435B6FCFF}"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198" rtl="0" eaLnBrk="1" fontAlgn="auto" latinLnBrk="0" hangingPunct="1">
                <a:lnSpc>
                  <a:spcPct val="100000"/>
                </a:lnSpc>
                <a:spcBef>
                  <a:spcPts val="0"/>
                </a:spcBef>
                <a:spcAft>
                  <a:spcPts val="0"/>
                </a:spcAft>
                <a:buClrTx/>
                <a:buSzTx/>
                <a:buFontTx/>
                <a:buNone/>
                <a:tabLst/>
                <a:defRPr/>
              </a:pPr>
              <a:t>11/13/2023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Footer Placeholder 2"/>
          <p:cNvSpPr>
            <a:spLocks noGrp="1"/>
          </p:cNvSpPr>
          <p:nvPr>
            <p:ph type="ftr" sz="quarter" idx="11"/>
          </p:nvPr>
        </p:nvSpPr>
        <p:spPr/>
        <p:txBody>
          <a:bodyPr/>
          <a:lstStyle/>
          <a:p>
            <a:pPr marL="0" marR="0" lvl="0" indent="0" algn="ctr" defTabSz="914198"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198" rtl="0" eaLnBrk="1" fontAlgn="auto" latinLnBrk="0" hangingPunct="1">
              <a:lnSpc>
                <a:spcPct val="100000"/>
              </a:lnSpc>
              <a:spcBef>
                <a:spcPts val="0"/>
              </a:spcBef>
              <a:spcAft>
                <a:spcPts val="0"/>
              </a:spcAft>
              <a:buClrTx/>
              <a:buSzTx/>
              <a:buFontTx/>
              <a:buNone/>
              <a:tabLst/>
              <a:defRPr/>
            </a:pPr>
            <a:fld id="{175F7193-6CF9-4C15-974B-A5E598F2992D}"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198"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867692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55E8C2E9-18C9-4C8C-B940-8E6F5B50694B}"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318659200"/>
      </p:ext>
    </p:extLst>
  </p:cSld>
  <p:clrMapOvr>
    <a:masterClrMapping/>
  </p:clrMapOvr>
  <p:transition spd="slow" advClick="0" advTm="1200000">
    <p:newsflash/>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7"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17" y="1076328"/>
            <a:ext cx="3008313" cy="3518297"/>
          </a:xfrm>
        </p:spPr>
        <p:txBody>
          <a:bodyPr/>
          <a:lstStyle>
            <a:lvl1pPr marL="0" indent="0">
              <a:buNone/>
              <a:defRPr sz="1400"/>
            </a:lvl1pPr>
            <a:lvl2pPr marL="457094" indent="0">
              <a:buNone/>
              <a:defRPr sz="1200"/>
            </a:lvl2pPr>
            <a:lvl3pPr marL="914198" indent="0">
              <a:buNone/>
              <a:defRPr sz="1000"/>
            </a:lvl3pPr>
            <a:lvl4pPr marL="1371294" indent="0">
              <a:buNone/>
              <a:defRPr sz="900"/>
            </a:lvl4pPr>
            <a:lvl5pPr marL="1828394" indent="0">
              <a:buNone/>
              <a:defRPr sz="900"/>
            </a:lvl5pPr>
            <a:lvl6pPr marL="2285487" indent="0">
              <a:buNone/>
              <a:defRPr sz="900"/>
            </a:lvl6pPr>
            <a:lvl7pPr marL="2742581" indent="0">
              <a:buNone/>
              <a:defRPr sz="900"/>
            </a:lvl7pPr>
            <a:lvl8pPr marL="3199680" indent="0">
              <a:buNone/>
              <a:defRPr sz="900"/>
            </a:lvl8pPr>
            <a:lvl9pPr marL="3656777"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marL="0" marR="0" lvl="0" indent="0" algn="l" defTabSz="914198" rtl="0" eaLnBrk="1" fontAlgn="auto" latinLnBrk="0" hangingPunct="1">
              <a:lnSpc>
                <a:spcPct val="100000"/>
              </a:lnSpc>
              <a:spcBef>
                <a:spcPts val="0"/>
              </a:spcBef>
              <a:spcAft>
                <a:spcPts val="0"/>
              </a:spcAft>
              <a:buClrTx/>
              <a:buSzTx/>
              <a:buFontTx/>
              <a:buNone/>
              <a:tabLst/>
              <a:defRPr/>
            </a:pPr>
            <a:fld id="{7CC719A6-427B-440D-BEBC-F5E435B6FCFF}"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198" rtl="0" eaLnBrk="1" fontAlgn="auto" latinLnBrk="0" hangingPunct="1">
                <a:lnSpc>
                  <a:spcPct val="100000"/>
                </a:lnSpc>
                <a:spcBef>
                  <a:spcPts val="0"/>
                </a:spcBef>
                <a:spcAft>
                  <a:spcPts val="0"/>
                </a:spcAft>
                <a:buClrTx/>
                <a:buSzTx/>
                <a:buFontTx/>
                <a:buNone/>
                <a:tabLst/>
                <a:defRPr/>
              </a:pPr>
              <a:t>11/13/2023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914198"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198" rtl="0" eaLnBrk="1" fontAlgn="auto" latinLnBrk="0" hangingPunct="1">
              <a:lnSpc>
                <a:spcPct val="100000"/>
              </a:lnSpc>
              <a:spcBef>
                <a:spcPts val="0"/>
              </a:spcBef>
              <a:spcAft>
                <a:spcPts val="0"/>
              </a:spcAft>
              <a:buClrTx/>
              <a:buSzTx/>
              <a:buFontTx/>
              <a:buNone/>
              <a:tabLst/>
              <a:defRPr/>
            </a:pPr>
            <a:fld id="{175F7193-6CF9-4C15-974B-A5E598F2992D}"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198"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40993413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094" indent="0">
              <a:buNone/>
              <a:defRPr sz="2800"/>
            </a:lvl2pPr>
            <a:lvl3pPr marL="914198" indent="0">
              <a:buNone/>
              <a:defRPr sz="2400"/>
            </a:lvl3pPr>
            <a:lvl4pPr marL="1371294" indent="0">
              <a:buNone/>
              <a:defRPr sz="2000"/>
            </a:lvl4pPr>
            <a:lvl5pPr marL="1828394" indent="0">
              <a:buNone/>
              <a:defRPr sz="2000"/>
            </a:lvl5pPr>
            <a:lvl6pPr marL="2285487" indent="0">
              <a:buNone/>
              <a:defRPr sz="2000"/>
            </a:lvl6pPr>
            <a:lvl7pPr marL="2742581" indent="0">
              <a:buNone/>
              <a:defRPr sz="2000"/>
            </a:lvl7pPr>
            <a:lvl8pPr marL="3199680" indent="0">
              <a:buNone/>
              <a:defRPr sz="2000"/>
            </a:lvl8pPr>
            <a:lvl9pPr marL="3656777" indent="0">
              <a:buNone/>
              <a:defRPr sz="2000"/>
            </a:lvl9pPr>
          </a:lstStyle>
          <a:p>
            <a:endParaRPr lang="en-US"/>
          </a:p>
        </p:txBody>
      </p:sp>
      <p:sp>
        <p:nvSpPr>
          <p:cNvPr id="4" name="Text Placeholder 3"/>
          <p:cNvSpPr>
            <a:spLocks noGrp="1"/>
          </p:cNvSpPr>
          <p:nvPr>
            <p:ph type="body" sz="half" idx="2"/>
          </p:nvPr>
        </p:nvSpPr>
        <p:spPr>
          <a:xfrm>
            <a:off x="1792288" y="4025518"/>
            <a:ext cx="5486400" cy="603647"/>
          </a:xfrm>
        </p:spPr>
        <p:txBody>
          <a:bodyPr/>
          <a:lstStyle>
            <a:lvl1pPr marL="0" indent="0">
              <a:buNone/>
              <a:defRPr sz="1400"/>
            </a:lvl1pPr>
            <a:lvl2pPr marL="457094" indent="0">
              <a:buNone/>
              <a:defRPr sz="1200"/>
            </a:lvl2pPr>
            <a:lvl3pPr marL="914198" indent="0">
              <a:buNone/>
              <a:defRPr sz="1000"/>
            </a:lvl3pPr>
            <a:lvl4pPr marL="1371294" indent="0">
              <a:buNone/>
              <a:defRPr sz="900"/>
            </a:lvl4pPr>
            <a:lvl5pPr marL="1828394" indent="0">
              <a:buNone/>
              <a:defRPr sz="900"/>
            </a:lvl5pPr>
            <a:lvl6pPr marL="2285487" indent="0">
              <a:buNone/>
              <a:defRPr sz="900"/>
            </a:lvl6pPr>
            <a:lvl7pPr marL="2742581" indent="0">
              <a:buNone/>
              <a:defRPr sz="900"/>
            </a:lvl7pPr>
            <a:lvl8pPr marL="3199680" indent="0">
              <a:buNone/>
              <a:defRPr sz="900"/>
            </a:lvl8pPr>
            <a:lvl9pPr marL="3656777"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marL="0" marR="0" lvl="0" indent="0" algn="l" defTabSz="914198" rtl="0" eaLnBrk="1" fontAlgn="auto" latinLnBrk="0" hangingPunct="1">
              <a:lnSpc>
                <a:spcPct val="100000"/>
              </a:lnSpc>
              <a:spcBef>
                <a:spcPts val="0"/>
              </a:spcBef>
              <a:spcAft>
                <a:spcPts val="0"/>
              </a:spcAft>
              <a:buClrTx/>
              <a:buSzTx/>
              <a:buFontTx/>
              <a:buNone/>
              <a:tabLst/>
              <a:defRPr/>
            </a:pPr>
            <a:fld id="{7CC719A6-427B-440D-BEBC-F5E435B6FCFF}"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198" rtl="0" eaLnBrk="1" fontAlgn="auto" latinLnBrk="0" hangingPunct="1">
                <a:lnSpc>
                  <a:spcPct val="100000"/>
                </a:lnSpc>
                <a:spcBef>
                  <a:spcPts val="0"/>
                </a:spcBef>
                <a:spcAft>
                  <a:spcPts val="0"/>
                </a:spcAft>
                <a:buClrTx/>
                <a:buSzTx/>
                <a:buFontTx/>
                <a:buNone/>
                <a:tabLst/>
                <a:defRPr/>
              </a:pPr>
              <a:t>11/13/2023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914198"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198" rtl="0" eaLnBrk="1" fontAlgn="auto" latinLnBrk="0" hangingPunct="1">
              <a:lnSpc>
                <a:spcPct val="100000"/>
              </a:lnSpc>
              <a:spcBef>
                <a:spcPts val="0"/>
              </a:spcBef>
              <a:spcAft>
                <a:spcPts val="0"/>
              </a:spcAft>
              <a:buClrTx/>
              <a:buSzTx/>
              <a:buFontTx/>
              <a:buNone/>
              <a:tabLst/>
              <a:defRPr/>
            </a:pPr>
            <a:fld id="{175F7193-6CF9-4C15-974B-A5E598F2992D}"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198"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5819768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198" rtl="0" eaLnBrk="1" fontAlgn="auto" latinLnBrk="0" hangingPunct="1">
              <a:lnSpc>
                <a:spcPct val="100000"/>
              </a:lnSpc>
              <a:spcBef>
                <a:spcPts val="0"/>
              </a:spcBef>
              <a:spcAft>
                <a:spcPts val="0"/>
              </a:spcAft>
              <a:buClrTx/>
              <a:buSzTx/>
              <a:buFontTx/>
              <a:buNone/>
              <a:tabLst/>
              <a:defRPr/>
            </a:pPr>
            <a:fld id="{7CC719A6-427B-440D-BEBC-F5E435B6FCFF}"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198" rtl="0" eaLnBrk="1" fontAlgn="auto" latinLnBrk="0" hangingPunct="1">
                <a:lnSpc>
                  <a:spcPct val="100000"/>
                </a:lnSpc>
                <a:spcBef>
                  <a:spcPts val="0"/>
                </a:spcBef>
                <a:spcAft>
                  <a:spcPts val="0"/>
                </a:spcAft>
                <a:buClrTx/>
                <a:buSzTx/>
                <a:buFontTx/>
                <a:buNone/>
                <a:tabLst/>
                <a:defRPr/>
              </a:pPr>
              <a:t>11/13/2023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198"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198" rtl="0" eaLnBrk="1" fontAlgn="auto" latinLnBrk="0" hangingPunct="1">
              <a:lnSpc>
                <a:spcPct val="100000"/>
              </a:lnSpc>
              <a:spcBef>
                <a:spcPts val="0"/>
              </a:spcBef>
              <a:spcAft>
                <a:spcPts val="0"/>
              </a:spcAft>
              <a:buClrTx/>
              <a:buSzTx/>
              <a:buFontTx/>
              <a:buNone/>
              <a:tabLst/>
              <a:defRPr/>
            </a:pPr>
            <a:fld id="{175F7193-6CF9-4C15-974B-A5E598F2992D}"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198"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6179329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6"/>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86"/>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198" rtl="0" eaLnBrk="1" fontAlgn="auto" latinLnBrk="0" hangingPunct="1">
              <a:lnSpc>
                <a:spcPct val="100000"/>
              </a:lnSpc>
              <a:spcBef>
                <a:spcPts val="0"/>
              </a:spcBef>
              <a:spcAft>
                <a:spcPts val="0"/>
              </a:spcAft>
              <a:buClrTx/>
              <a:buSzTx/>
              <a:buFontTx/>
              <a:buNone/>
              <a:tabLst/>
              <a:defRPr/>
            </a:pPr>
            <a:fld id="{7CC719A6-427B-440D-BEBC-F5E435B6FCFF}"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198" rtl="0" eaLnBrk="1" fontAlgn="auto" latinLnBrk="0" hangingPunct="1">
                <a:lnSpc>
                  <a:spcPct val="100000"/>
                </a:lnSpc>
                <a:spcBef>
                  <a:spcPts val="0"/>
                </a:spcBef>
                <a:spcAft>
                  <a:spcPts val="0"/>
                </a:spcAft>
                <a:buClrTx/>
                <a:buSzTx/>
                <a:buFontTx/>
                <a:buNone/>
                <a:tabLst/>
                <a:defRPr/>
              </a:pPr>
              <a:t>11/13/2023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198"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198" rtl="0" eaLnBrk="1" fontAlgn="auto" latinLnBrk="0" hangingPunct="1">
              <a:lnSpc>
                <a:spcPct val="100000"/>
              </a:lnSpc>
              <a:spcBef>
                <a:spcPts val="0"/>
              </a:spcBef>
              <a:spcAft>
                <a:spcPts val="0"/>
              </a:spcAft>
              <a:buClrTx/>
              <a:buSzTx/>
              <a:buFontTx/>
              <a:buNone/>
              <a:tabLst/>
              <a:defRPr/>
            </a:pPr>
            <a:fld id="{175F7193-6CF9-4C15-974B-A5E598F2992D}"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198"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5599161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defTabSz="685800"/>
            <a:fld id="{067BD4EC-33F6-4663-B804-225A52C6A20A}" type="datetimeFigureOut">
              <a:rPr lang="en-US" smtClean="0">
                <a:solidFill>
                  <a:prstClr val="black">
                    <a:tint val="75000"/>
                  </a:prstClr>
                </a:solidFill>
              </a:rPr>
              <a:pPr defTabSz="685800"/>
              <a:t>11/13/2023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01B2BCCE-8B19-4F48-8A3A-F5321E52688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33036170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a:fld id="{067BD4EC-33F6-4663-B804-225A52C6A20A}" type="datetimeFigureOut">
              <a:rPr lang="en-US" smtClean="0">
                <a:solidFill>
                  <a:prstClr val="black">
                    <a:tint val="75000"/>
                  </a:prstClr>
                </a:solidFill>
              </a:rPr>
              <a:pPr defTabSz="685800"/>
              <a:t>11/13/2023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01B2BCCE-8B19-4F48-8A3A-F5321E52688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29815385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8"/>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defTabSz="685800"/>
            <a:fld id="{067BD4EC-33F6-4663-B804-225A52C6A20A}" type="datetimeFigureOut">
              <a:rPr lang="en-US" smtClean="0">
                <a:solidFill>
                  <a:prstClr val="black">
                    <a:tint val="75000"/>
                  </a:prstClr>
                </a:solidFill>
              </a:rPr>
              <a:pPr defTabSz="685800"/>
              <a:t>11/13/2023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01B2BCCE-8B19-4F48-8A3A-F5321E52688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40365335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3"/>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3"/>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defTabSz="685800"/>
            <a:fld id="{067BD4EC-33F6-4663-B804-225A52C6A20A}" type="datetimeFigureOut">
              <a:rPr lang="en-US" smtClean="0">
                <a:solidFill>
                  <a:prstClr val="black">
                    <a:tint val="75000"/>
                  </a:prstClr>
                </a:solidFill>
              </a:rPr>
              <a:pPr defTabSz="685800"/>
              <a:t>11/13/2023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6858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685800"/>
            <a:fld id="{01B2BCCE-8B19-4F48-8A3A-F5321E52688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29003984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7"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defTabSz="685800"/>
            <a:fld id="{067BD4EC-33F6-4663-B804-225A52C6A20A}" type="datetimeFigureOut">
              <a:rPr lang="en-US" smtClean="0">
                <a:solidFill>
                  <a:prstClr val="black">
                    <a:tint val="75000"/>
                  </a:prstClr>
                </a:solidFill>
              </a:rPr>
              <a:pPr defTabSz="685800"/>
              <a:t>11/13/2023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defTabSz="685800"/>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defTabSz="685800"/>
            <a:fld id="{01B2BCCE-8B19-4F48-8A3A-F5321E52688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48017447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defTabSz="685800"/>
            <a:fld id="{067BD4EC-33F6-4663-B804-225A52C6A20A}" type="datetimeFigureOut">
              <a:rPr lang="en-US" smtClean="0">
                <a:solidFill>
                  <a:prstClr val="black">
                    <a:tint val="75000"/>
                  </a:prstClr>
                </a:solidFill>
              </a:rPr>
              <a:pPr defTabSz="685800"/>
              <a:t>11/13/2023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defTabSz="685800"/>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defTabSz="685800"/>
            <a:fld id="{01B2BCCE-8B19-4F48-8A3A-F5321E52688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522686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12C3BA2-03D2-48E7-BB94-B2CE6A0C38FB}"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987722544"/>
      </p:ext>
    </p:extLst>
  </p:cSld>
  <p:clrMapOvr>
    <a:masterClrMapping/>
  </p:clrMapOvr>
  <p:transition spd="slow" advClick="0" advTm="1200000">
    <p:newsflash/>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685800"/>
            <a:fld id="{067BD4EC-33F6-4663-B804-225A52C6A20A}" type="datetimeFigureOut">
              <a:rPr lang="en-US" smtClean="0">
                <a:solidFill>
                  <a:prstClr val="black">
                    <a:tint val="75000"/>
                  </a:prstClr>
                </a:solidFill>
              </a:rPr>
              <a:pPr defTabSz="685800"/>
              <a:t>11/13/2023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defTabSz="685800"/>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defTabSz="685800"/>
            <a:fld id="{01B2BCCE-8B19-4F48-8A3A-F5321E52688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33206638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90"/>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076328"/>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pPr defTabSz="685800"/>
            <a:fld id="{067BD4EC-33F6-4663-B804-225A52C6A20A}" type="datetimeFigureOut">
              <a:rPr lang="en-US" smtClean="0">
                <a:solidFill>
                  <a:prstClr val="black">
                    <a:tint val="75000"/>
                  </a:prstClr>
                </a:solidFill>
              </a:rPr>
              <a:pPr defTabSz="685800"/>
              <a:t>11/13/2023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6858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685800"/>
            <a:fld id="{01B2BCCE-8B19-4F48-8A3A-F5321E52688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606281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pPr defTabSz="685800"/>
            <a:fld id="{067BD4EC-33F6-4663-B804-225A52C6A20A}" type="datetimeFigureOut">
              <a:rPr lang="en-US" smtClean="0">
                <a:solidFill>
                  <a:prstClr val="black">
                    <a:tint val="75000"/>
                  </a:prstClr>
                </a:solidFill>
              </a:rPr>
              <a:pPr defTabSz="685800"/>
              <a:t>11/13/2023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6858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685800"/>
            <a:fld id="{01B2BCCE-8B19-4F48-8A3A-F5321E52688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5374416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a:fld id="{067BD4EC-33F6-4663-B804-225A52C6A20A}" type="datetimeFigureOut">
              <a:rPr lang="en-US" smtClean="0">
                <a:solidFill>
                  <a:prstClr val="black">
                    <a:tint val="75000"/>
                  </a:prstClr>
                </a:solidFill>
              </a:rPr>
              <a:pPr defTabSz="685800"/>
              <a:t>11/13/2023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01B2BCCE-8B19-4F48-8A3A-F5321E52688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5218569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1"/>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1"/>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a:fld id="{067BD4EC-33F6-4663-B804-225A52C6A20A}" type="datetimeFigureOut">
              <a:rPr lang="en-US" smtClean="0">
                <a:solidFill>
                  <a:prstClr val="black">
                    <a:tint val="75000"/>
                  </a:prstClr>
                </a:solidFill>
              </a:rPr>
              <a:pPr defTabSz="685800"/>
              <a:t>11/13/2023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01B2BCCE-8B19-4F48-8A3A-F5321E52688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2667617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9008B8A-35D4-4905-A840-797D0A74143E}"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58454934"/>
      </p:ext>
    </p:extLst>
  </p:cSld>
  <p:clrMapOvr>
    <a:masterClrMapping/>
  </p:clrMapOvr>
  <p:transition spd="slow" advClick="0" advTm="1200000">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E5386E6-D733-4D3E-9734-F4714E241F31}"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026696350"/>
      </p:ext>
    </p:extLst>
  </p:cSld>
  <p:clrMapOvr>
    <a:masterClrMapping/>
  </p:clrMapOvr>
  <p:transition spd="slow" advClick="0" advTm="1200000">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10C3A3F-6280-43F9-A5ED-0E771EB8F1F9}"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736275375"/>
      </p:ext>
    </p:extLst>
  </p:cSld>
  <p:clrMapOvr>
    <a:masterClrMapping/>
  </p:clrMapOvr>
  <p:transition spd="slow" advClick="0" advTm="1200000">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 name="Rectangle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E8C5E83-E527-4D8C-AD26-DF8038487F41}"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31439340"/>
      </p:ext>
    </p:extLst>
  </p:cSld>
  <p:clrMapOvr>
    <a:masterClrMapping/>
  </p:clrMapOvr>
  <p:transition spd="slow" advClick="0" advTm="1200000">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DC70CB93-A7CD-4A64-A508-351AE4D163FE}"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413995996"/>
      </p:ext>
    </p:extLst>
  </p:cSld>
  <p:clrMapOvr>
    <a:masterClrMapping/>
  </p:clrMapOvr>
  <p:transition spd="slow" advClick="0" advTm="1200000">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noChangeArrowheads="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5"/>
          <p:cNvSpPr>
            <a:spLocks noGrp="1" noChangeArrowheads="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6"/>
          <p:cNvSpPr>
            <a:spLocks noGrp="1" noChangeArrowheads="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D2D9845-2548-4AC9-B7D9-528296C0AD34}"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687753707"/>
      </p:ext>
    </p:extLst>
  </p:cSld>
  <p:clrMapOvr>
    <a:masterClrMapping/>
  </p:clrMapOvr>
  <p:transition spd="slow" advClick="0" advTm="1200000">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4684713"/>
            <a:ext cx="2133600" cy="357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29" name="Rectangle 5"/>
          <p:cNvSpPr>
            <a:spLocks noGrp="1" noChangeArrowheads="1"/>
          </p:cNvSpPr>
          <p:nvPr>
            <p:ph type="ftr" sz="quarter" idx="3"/>
          </p:nvPr>
        </p:nvSpPr>
        <p:spPr bwMode="auto">
          <a:xfrm>
            <a:off x="3124200" y="4684713"/>
            <a:ext cx="2895600" cy="357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30" name="Rectangle 6"/>
          <p:cNvSpPr>
            <a:spLocks noGrp="1" noChangeArrowheads="1"/>
          </p:cNvSpPr>
          <p:nvPr>
            <p:ph type="sldNum" sz="quarter" idx="4"/>
          </p:nvPr>
        </p:nvSpPr>
        <p:spPr bwMode="auto">
          <a:xfrm>
            <a:off x="6553200" y="4684713"/>
            <a:ext cx="2133600" cy="357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92743E6-F758-4327-BEE5-3127FA36F311}"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040225402"/>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p:transition>
    <p:randomBar/>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22" tIns="45711" rIns="91422" bIns="4571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5"/>
            <a:ext cx="8229600" cy="3394472"/>
          </a:xfrm>
          <a:prstGeom prst="rect">
            <a:avLst/>
          </a:prstGeom>
        </p:spPr>
        <p:txBody>
          <a:bodyPr vert="horz" lIns="91422" tIns="45711" rIns="91422" bIns="4571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70"/>
            <a:ext cx="2133600" cy="273844"/>
          </a:xfrm>
          <a:prstGeom prst="rect">
            <a:avLst/>
          </a:prstGeom>
        </p:spPr>
        <p:txBody>
          <a:bodyPr vert="horz" lIns="91422" tIns="45711" rIns="91422" bIns="45711" rtlCol="0" anchor="ctr"/>
          <a:lstStyle>
            <a:lvl1pPr algn="l">
              <a:defRPr sz="1200">
                <a:solidFill>
                  <a:schemeClr val="tx1">
                    <a:tint val="75000"/>
                  </a:schemeClr>
                </a:solidFill>
              </a:defRPr>
            </a:lvl1pPr>
          </a:lstStyle>
          <a:p>
            <a:pPr marL="0" marR="0" lvl="0" indent="0" algn="l" defTabSz="914198" rtl="0" eaLnBrk="1" fontAlgn="auto" latinLnBrk="0" hangingPunct="1">
              <a:lnSpc>
                <a:spcPct val="100000"/>
              </a:lnSpc>
              <a:spcBef>
                <a:spcPts val="0"/>
              </a:spcBef>
              <a:spcAft>
                <a:spcPts val="0"/>
              </a:spcAft>
              <a:buClrTx/>
              <a:buSzTx/>
              <a:buFontTx/>
              <a:buNone/>
              <a:tabLst/>
              <a:defRPr/>
            </a:pPr>
            <a:fld id="{7CC719A6-427B-440D-BEBC-F5E435B6FCFF}"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198" rtl="0" eaLnBrk="1" fontAlgn="auto" latinLnBrk="0" hangingPunct="1">
                <a:lnSpc>
                  <a:spcPct val="100000"/>
                </a:lnSpc>
                <a:spcBef>
                  <a:spcPts val="0"/>
                </a:spcBef>
                <a:spcAft>
                  <a:spcPts val="0"/>
                </a:spcAft>
                <a:buClrTx/>
                <a:buSzTx/>
                <a:buFontTx/>
                <a:buNone/>
                <a:tabLst/>
                <a:defRPr/>
              </a:pPr>
              <a:t>11/13/2023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124200" y="4767270"/>
            <a:ext cx="2895600" cy="273844"/>
          </a:xfrm>
          <a:prstGeom prst="rect">
            <a:avLst/>
          </a:prstGeom>
        </p:spPr>
        <p:txBody>
          <a:bodyPr vert="horz" lIns="91422" tIns="45711" rIns="91422" bIns="45711" rtlCol="0" anchor="ctr"/>
          <a:lstStyle>
            <a:lvl1pPr algn="ctr">
              <a:defRPr sz="1200">
                <a:solidFill>
                  <a:schemeClr val="tx1">
                    <a:tint val="75000"/>
                  </a:schemeClr>
                </a:solidFill>
              </a:defRPr>
            </a:lvl1pPr>
          </a:lstStyle>
          <a:p>
            <a:pPr marL="0" marR="0" lvl="0" indent="0" algn="ctr" defTabSz="914198"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553200" y="4767270"/>
            <a:ext cx="2133600" cy="273844"/>
          </a:xfrm>
          <a:prstGeom prst="rect">
            <a:avLst/>
          </a:prstGeom>
        </p:spPr>
        <p:txBody>
          <a:bodyPr vert="horz" lIns="91422" tIns="45711" rIns="91422" bIns="45711" rtlCol="0" anchor="ctr"/>
          <a:lstStyle>
            <a:lvl1pPr algn="r">
              <a:defRPr sz="1200">
                <a:solidFill>
                  <a:schemeClr val="tx1">
                    <a:tint val="75000"/>
                  </a:schemeClr>
                </a:solidFill>
              </a:defRPr>
            </a:lvl1pPr>
          </a:lstStyle>
          <a:p>
            <a:pPr marL="0" marR="0" lvl="0" indent="0" algn="r" defTabSz="914198" rtl="0" eaLnBrk="1" fontAlgn="auto" latinLnBrk="0" hangingPunct="1">
              <a:lnSpc>
                <a:spcPct val="100000"/>
              </a:lnSpc>
              <a:spcBef>
                <a:spcPts val="0"/>
              </a:spcBef>
              <a:spcAft>
                <a:spcPts val="0"/>
              </a:spcAft>
              <a:buClrTx/>
              <a:buSzTx/>
              <a:buFontTx/>
              <a:buNone/>
              <a:tabLst/>
              <a:defRPr/>
            </a:pPr>
            <a:fld id="{175F7193-6CF9-4C15-974B-A5E598F2992D}"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198"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729152509"/>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txStyles>
    <p:titleStyle>
      <a:lvl1pPr algn="ctr" defTabSz="914198" rtl="0" eaLnBrk="1" latinLnBrk="0" hangingPunct="1">
        <a:spcBef>
          <a:spcPct val="0"/>
        </a:spcBef>
        <a:buNone/>
        <a:defRPr sz="4400" kern="1200">
          <a:solidFill>
            <a:schemeClr val="tx1"/>
          </a:solidFill>
          <a:latin typeface="+mj-lt"/>
          <a:ea typeface="+mj-ea"/>
          <a:cs typeface="+mj-cs"/>
        </a:defRPr>
      </a:lvl1pPr>
    </p:titleStyle>
    <p:bodyStyle>
      <a:lvl1pPr marL="342821" indent="-342821" algn="l" defTabSz="914198"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787" indent="-285687" algn="l" defTabSz="914198"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744" indent="-228546" algn="l" defTabSz="914198"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840" indent="-228546" algn="l" defTabSz="914198"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940" indent="-228546" algn="l" defTabSz="914198"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033" indent="-228546" algn="l" defTabSz="91419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134" indent="-228546" algn="l" defTabSz="91419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231" indent="-228546" algn="l" defTabSz="91419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327" indent="-228546" algn="l" defTabSz="91419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98" rtl="0" eaLnBrk="1" latinLnBrk="0" hangingPunct="1">
        <a:defRPr sz="1800" kern="1200">
          <a:solidFill>
            <a:schemeClr val="tx1"/>
          </a:solidFill>
          <a:latin typeface="+mn-lt"/>
          <a:ea typeface="+mn-ea"/>
          <a:cs typeface="+mn-cs"/>
        </a:defRPr>
      </a:lvl1pPr>
      <a:lvl2pPr marL="457094" algn="l" defTabSz="914198" rtl="0" eaLnBrk="1" latinLnBrk="0" hangingPunct="1">
        <a:defRPr sz="1800" kern="1200">
          <a:solidFill>
            <a:schemeClr val="tx1"/>
          </a:solidFill>
          <a:latin typeface="+mn-lt"/>
          <a:ea typeface="+mn-ea"/>
          <a:cs typeface="+mn-cs"/>
        </a:defRPr>
      </a:lvl2pPr>
      <a:lvl3pPr marL="914198" algn="l" defTabSz="914198" rtl="0" eaLnBrk="1" latinLnBrk="0" hangingPunct="1">
        <a:defRPr sz="1800" kern="1200">
          <a:solidFill>
            <a:schemeClr val="tx1"/>
          </a:solidFill>
          <a:latin typeface="+mn-lt"/>
          <a:ea typeface="+mn-ea"/>
          <a:cs typeface="+mn-cs"/>
        </a:defRPr>
      </a:lvl3pPr>
      <a:lvl4pPr marL="1371294" algn="l" defTabSz="914198" rtl="0" eaLnBrk="1" latinLnBrk="0" hangingPunct="1">
        <a:defRPr sz="1800" kern="1200">
          <a:solidFill>
            <a:schemeClr val="tx1"/>
          </a:solidFill>
          <a:latin typeface="+mn-lt"/>
          <a:ea typeface="+mn-ea"/>
          <a:cs typeface="+mn-cs"/>
        </a:defRPr>
      </a:lvl4pPr>
      <a:lvl5pPr marL="1828394" algn="l" defTabSz="914198" rtl="0" eaLnBrk="1" latinLnBrk="0" hangingPunct="1">
        <a:defRPr sz="1800" kern="1200">
          <a:solidFill>
            <a:schemeClr val="tx1"/>
          </a:solidFill>
          <a:latin typeface="+mn-lt"/>
          <a:ea typeface="+mn-ea"/>
          <a:cs typeface="+mn-cs"/>
        </a:defRPr>
      </a:lvl5pPr>
      <a:lvl6pPr marL="2285487" algn="l" defTabSz="914198" rtl="0" eaLnBrk="1" latinLnBrk="0" hangingPunct="1">
        <a:defRPr sz="1800" kern="1200">
          <a:solidFill>
            <a:schemeClr val="tx1"/>
          </a:solidFill>
          <a:latin typeface="+mn-lt"/>
          <a:ea typeface="+mn-ea"/>
          <a:cs typeface="+mn-cs"/>
        </a:defRPr>
      </a:lvl6pPr>
      <a:lvl7pPr marL="2742581" algn="l" defTabSz="914198" rtl="0" eaLnBrk="1" latinLnBrk="0" hangingPunct="1">
        <a:defRPr sz="1800" kern="1200">
          <a:solidFill>
            <a:schemeClr val="tx1"/>
          </a:solidFill>
          <a:latin typeface="+mn-lt"/>
          <a:ea typeface="+mn-ea"/>
          <a:cs typeface="+mn-cs"/>
        </a:defRPr>
      </a:lvl7pPr>
      <a:lvl8pPr marL="3199680" algn="l" defTabSz="914198" rtl="0" eaLnBrk="1" latinLnBrk="0" hangingPunct="1">
        <a:defRPr sz="1800" kern="1200">
          <a:solidFill>
            <a:schemeClr val="tx1"/>
          </a:solidFill>
          <a:latin typeface="+mn-lt"/>
          <a:ea typeface="+mn-ea"/>
          <a:cs typeface="+mn-cs"/>
        </a:defRPr>
      </a:lvl8pPr>
      <a:lvl9pPr marL="3656777" algn="l" defTabSz="914198"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3"/>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5"/>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685800"/>
            <a:fld id="{067BD4EC-33F6-4663-B804-225A52C6A20A}" type="datetimeFigureOut">
              <a:rPr lang="en-US" smtClean="0">
                <a:solidFill>
                  <a:prstClr val="black">
                    <a:tint val="75000"/>
                  </a:prstClr>
                </a:solidFill>
              </a:rPr>
              <a:pPr defTabSz="685800"/>
              <a:t>11/13/2023</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5"/>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685800"/>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5"/>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685800"/>
            <a:fld id="{01B2BCCE-8B19-4F48-8A3A-F5321E52688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266762375"/>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txStyles>
    <p:titleStyle>
      <a:lvl1pPr algn="ctr" defTabSz="685800" rtl="0" eaLnBrk="1" latinLnBrk="0" hangingPunct="1">
        <a:spcBef>
          <a:spcPct val="0"/>
        </a:spcBef>
        <a:buNone/>
        <a:defRPr sz="3300" b="0" i="0" u="none"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b="0" i="0" u="none"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0" y="22225"/>
            <a:ext cx="9144000" cy="5445125"/>
          </a:xfrm>
        </p:spPr>
      </p:pic>
      <p:sp>
        <p:nvSpPr>
          <p:cNvPr id="5" name="Rectangle 4"/>
          <p:cNvSpPr/>
          <p:nvPr/>
        </p:nvSpPr>
        <p:spPr>
          <a:xfrm>
            <a:off x="1660525" y="142875"/>
            <a:ext cx="5822950" cy="623888"/>
          </a:xfrm>
          <a:prstGeom prst="rect">
            <a:avLst/>
          </a:prstGeom>
          <a:noFill/>
        </p:spPr>
        <p:txBody>
          <a:bodyPr wrap="none" lIns="68580" tIns="34290" rIns="68580" bIns="3429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w="0"/>
                <a:solidFill>
                  <a:srgbClr val="0000CC"/>
                </a:solidFill>
                <a:effectLst>
                  <a:outerShdw blurRad="38100" dist="19050" dir="2700000" algn="tl" rotWithShape="0">
                    <a:srgbClr val="000000">
                      <a:alpha val="40000"/>
                    </a:srgbClr>
                  </a:outerShdw>
                </a:effectLst>
                <a:uLnTx/>
                <a:uFillTx/>
                <a:latin typeface="Times New Roman" panose="02020603050405020304" pitchFamily="18" charset="0"/>
                <a:ea typeface="+mn-ea"/>
                <a:cs typeface="Times New Roman" panose="02020603050405020304" pitchFamily="18" charset="0"/>
              </a:rPr>
              <a:t>PHÒNG GIÁO DỤC VÀ ĐÀO TẠO QUẬN LONG BIÊN</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w="0"/>
                <a:solidFill>
                  <a:srgbClr val="0000CC"/>
                </a:solidFill>
                <a:effectLst>
                  <a:outerShdw blurRad="38100" dist="19050" dir="2700000" algn="tl" rotWithShape="0">
                    <a:srgbClr val="000000">
                      <a:alpha val="40000"/>
                    </a:srgbClr>
                  </a:outerShdw>
                </a:effectLst>
                <a:uLnTx/>
                <a:uFillTx/>
                <a:latin typeface="Times New Roman" panose="02020603050405020304" pitchFamily="18" charset="0"/>
                <a:ea typeface="+mn-ea"/>
                <a:cs typeface="Times New Roman" panose="02020603050405020304" pitchFamily="18" charset="0"/>
              </a:rPr>
              <a:t>TRƯỜNG MẦM NON </a:t>
            </a:r>
            <a:r>
              <a:rPr lang="en-US" b="1" dirty="0" err="1" smtClean="0">
                <a:ln w="0"/>
                <a:solidFill>
                  <a:srgbClr val="0000CC"/>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NGUYỆT</a:t>
            </a:r>
            <a:r>
              <a:rPr lang="en-US" b="1" dirty="0" smtClean="0">
                <a:ln w="0"/>
                <a:solidFill>
                  <a:srgbClr val="0000CC"/>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solidFill>
                  <a:srgbClr val="0000CC"/>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QUẾ</a:t>
            </a:r>
            <a:endParaRPr kumimoji="0" lang="en-US" sz="1800" b="1" i="0" u="none" strike="noStrike" kern="1200" cap="none" spc="0" normalizeH="0" baseline="0" noProof="0" dirty="0">
              <a:ln w="0"/>
              <a:solidFill>
                <a:srgbClr val="0000CC"/>
              </a:solidFill>
              <a:effectLst>
                <a:outerShdw blurRad="38100" dist="19050" dir="2700000" algn="tl" rotWithShape="0">
                  <a:srgbClr val="000000">
                    <a:alpha val="40000"/>
                  </a:srgbClr>
                </a:outerShdw>
              </a:effectLst>
              <a:uLnTx/>
              <a:uFillTx/>
              <a:latin typeface="Times New Roman" panose="02020603050405020304" pitchFamily="18" charset="0"/>
              <a:ea typeface="+mn-ea"/>
              <a:cs typeface="Times New Roman" panose="02020603050405020304" pitchFamily="18" charset="0"/>
            </a:endParaRPr>
          </a:p>
        </p:txBody>
      </p:sp>
      <p:sp>
        <p:nvSpPr>
          <p:cNvPr id="7" name="Rectangle 6"/>
          <p:cNvSpPr/>
          <p:nvPr/>
        </p:nvSpPr>
        <p:spPr>
          <a:xfrm>
            <a:off x="1166813" y="1906588"/>
            <a:ext cx="6958012" cy="3023905"/>
          </a:xfrm>
          <a:prstGeom prst="rect">
            <a:avLst/>
          </a:prstGeom>
          <a:noFill/>
        </p:spPr>
        <p:txBody>
          <a:bodyPr lIns="68580" tIns="34290" rIns="68580" bIns="34290">
            <a:spAutoFit/>
          </a:bodyPr>
          <a:lstStyle/>
          <a:p>
            <a:pPr algn="ctr" eaLnBrk="1" hangingPunct="1">
              <a:defRPr/>
            </a:pPr>
            <a:r>
              <a:rPr lang="en-US" sz="2400" b="1" dirty="0" err="1" smtClean="0">
                <a:ln w="0"/>
                <a:solidFill>
                  <a:srgbClr val="FF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BÀI</a:t>
            </a:r>
            <a:r>
              <a:rPr lang="en-US" sz="2400" b="1" dirty="0" smtClean="0">
                <a:ln w="0"/>
                <a:solidFill>
                  <a:srgbClr val="FF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sz="2400" b="1" dirty="0" err="1" smtClean="0">
                <a:ln w="0"/>
                <a:solidFill>
                  <a:srgbClr val="FF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THUYẾT</a:t>
            </a:r>
            <a:r>
              <a:rPr lang="en-US" sz="2400" b="1" dirty="0" smtClean="0">
                <a:ln w="0"/>
                <a:solidFill>
                  <a:srgbClr val="FF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sz="2400" b="1" dirty="0" err="1" smtClean="0">
                <a:ln w="0"/>
                <a:solidFill>
                  <a:srgbClr val="FF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TRÌNH</a:t>
            </a:r>
            <a:endParaRPr lang="en-US" sz="2400" b="1" dirty="0" smtClean="0">
              <a:ln w="0"/>
              <a:solidFill>
                <a:srgbClr val="FF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endParaRPr>
          </a:p>
          <a:p>
            <a:pPr algn="ctr" eaLnBrk="1" hangingPunct="1">
              <a:defRPr/>
            </a:pPr>
            <a:endParaRPr lang="en-US" sz="2400" b="1" dirty="0" smtClean="0">
              <a:ln w="0"/>
              <a:solidFill>
                <a:srgbClr val="FF0000"/>
              </a:solidFill>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endParaRPr>
          </a:p>
          <a:p>
            <a:pPr algn="ctr" eaLnBrk="1" hangingPunct="1">
              <a:defRPr/>
            </a:pP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Đề</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tài</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Một</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số</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biên</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pháp</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phát</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triển</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năng</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lực</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hợp</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tác</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và</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sáng</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tạo</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cho</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trẻ</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bằng</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phương</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pháp</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dạy</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học</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thực</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hành</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quan</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sát</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trải</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nghiệm</a:t>
            </a:r>
            <a:endPar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endParaRPr>
          </a:p>
          <a:p>
            <a:pPr algn="ctr" eaLnBrk="1" hangingPunct="1">
              <a:defRPr/>
            </a:pPr>
            <a:endParaRPr lang="en-US" b="1" dirty="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endParaRPr>
          </a:p>
          <a:p>
            <a:pPr algn="ctr" eaLnBrk="1" hangingPunct="1">
              <a:defRPr/>
            </a:pP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Lứa</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tuổi</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Mẫu</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giáo</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lớn</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( 5 – 6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tuổi</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p>
          <a:p>
            <a:pPr algn="ctr" eaLnBrk="1" hangingPunct="1">
              <a:defRPr/>
            </a:pP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Giáo</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viên</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Nguyễn</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Thị</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Phương</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Ly</a:t>
            </a:r>
          </a:p>
          <a:p>
            <a:pPr algn="ctr" eaLnBrk="1" hangingPunct="1">
              <a:defRPr/>
            </a:pPr>
            <a:endParaRPr lang="en-US" b="1" dirty="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endParaRPr>
          </a:p>
          <a:p>
            <a:pPr algn="ctr" eaLnBrk="1" hangingPunct="1">
              <a:defRPr/>
            </a:pP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Năm</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a:t>
            </a:r>
            <a:r>
              <a:rPr lang="en-US" b="1" dirty="0" err="1"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học</a:t>
            </a:r>
            <a:r>
              <a:rPr lang="en-US" b="1" dirty="0" smtClean="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rPr>
              <a:t> 2023 - 2024</a:t>
            </a:r>
          </a:p>
          <a:p>
            <a:pPr algn="ctr" eaLnBrk="1" hangingPunct="1">
              <a:defRPr/>
            </a:pPr>
            <a:endParaRPr lang="en-US" b="1" dirty="0">
              <a:ln w="0"/>
              <a:effectLst>
                <a:outerShdw blurRad="38100" dist="19050" dir="2700000" algn="tl" rotWithShape="0">
                  <a:srgbClr val="000000">
                    <a:alpha val="40000"/>
                  </a:srgbClr>
                </a:outerShdw>
              </a:effectLst>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57600" y="481190"/>
            <a:ext cx="1710971" cy="1710971"/>
          </a:xfrm>
          <a:prstGeom prst="rect">
            <a:avLst/>
          </a:prstGeom>
        </p:spPr>
      </p:pic>
    </p:spTree>
    <p:extLst>
      <p:ext uri="{BB962C8B-B14F-4D97-AF65-F5344CB8AC3E}">
        <p14:creationId xmlns:p14="http://schemas.microsoft.com/office/powerpoint/2010/main" val="2416330932"/>
      </p:ext>
    </p:extLst>
  </p:cSld>
  <p:clrMapOvr>
    <a:masterClrMapping/>
  </p:clrMapOvr>
  <p:transition spd="slow" advClick="0" advTm="1200000">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Horizontal Scroll 2"/>
          <p:cNvSpPr/>
          <p:nvPr/>
        </p:nvSpPr>
        <p:spPr>
          <a:xfrm>
            <a:off x="228600" y="30480"/>
            <a:ext cx="8686800" cy="4975860"/>
          </a:xfrm>
          <a:prstGeom prst="horizontalScroll">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a:off x="2514600" y="3810"/>
            <a:ext cx="4648200" cy="584775"/>
          </a:xfrm>
          <a:prstGeom prst="rect">
            <a:avLst/>
          </a:prstGeom>
          <a:noFill/>
          <a:effectLst>
            <a:outerShdw blurRad="50800" dist="38100" dir="16200000" rotWithShape="0">
              <a:prstClr val="black">
                <a:alpha val="40000"/>
              </a:prstClr>
            </a:outerShdw>
          </a:effectLst>
          <a:scene3d>
            <a:camera prst="perspectiveFront"/>
            <a:lightRig rig="threePt" dir="t"/>
          </a:scene3d>
        </p:spPr>
        <p:txBody>
          <a:bodyPr wrap="square" rtlCol="0">
            <a:spAutoFit/>
          </a:bodyPr>
          <a:lstStyle/>
          <a:p>
            <a:pPr algn="ctr" eaLnBrk="0" fontAlgn="base" hangingPunct="0">
              <a:spcBef>
                <a:spcPct val="0"/>
              </a:spcBef>
              <a:spcAft>
                <a:spcPct val="0"/>
              </a:spcAft>
            </a:pPr>
            <a:r>
              <a:rPr lang="en-US" sz="3200" b="1" dirty="0" err="1" smtClean="0">
                <a:solidFill>
                  <a:srgbClr val="FF0000"/>
                </a:solidFill>
                <a:latin typeface="Times New Roman" pitchFamily="18" charset="0"/>
                <a:cs typeface="Times New Roman" pitchFamily="18" charset="0"/>
              </a:rPr>
              <a:t>Lý</a:t>
            </a:r>
            <a:r>
              <a:rPr lang="en-US" sz="3200" b="1" dirty="0" smtClean="0">
                <a:solidFill>
                  <a:srgbClr val="FF0000"/>
                </a:solidFill>
                <a:latin typeface="Times New Roman" pitchFamily="18" charset="0"/>
                <a:cs typeface="Times New Roman" pitchFamily="18" charset="0"/>
              </a:rPr>
              <a:t> do </a:t>
            </a:r>
            <a:r>
              <a:rPr lang="en-US" sz="3200" b="1" dirty="0" err="1" smtClean="0">
                <a:solidFill>
                  <a:srgbClr val="FF0000"/>
                </a:solidFill>
                <a:latin typeface="Times New Roman" pitchFamily="18" charset="0"/>
                <a:cs typeface="Times New Roman" pitchFamily="18" charset="0"/>
              </a:rPr>
              <a:t>chọn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đề</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tài</a:t>
            </a:r>
            <a:endParaRPr lang="en-US" sz="3200" b="1" dirty="0">
              <a:solidFill>
                <a:srgbClr val="FF0000"/>
              </a:solidFill>
              <a:latin typeface="Times New Roman" pitchFamily="18" charset="0"/>
              <a:cs typeface="Times New Roman" pitchFamily="18" charset="0"/>
            </a:endParaRPr>
          </a:p>
        </p:txBody>
      </p:sp>
      <p:sp>
        <p:nvSpPr>
          <p:cNvPr id="5" name="TextBox 4"/>
          <p:cNvSpPr txBox="1"/>
          <p:nvPr/>
        </p:nvSpPr>
        <p:spPr>
          <a:xfrm>
            <a:off x="914400" y="615255"/>
            <a:ext cx="8077200" cy="4111895"/>
          </a:xfrm>
          <a:prstGeom prst="rect">
            <a:avLst/>
          </a:prstGeom>
          <a:noFill/>
        </p:spPr>
        <p:txBody>
          <a:bodyPr wrap="square" rtlCol="0">
            <a:spAutoFit/>
          </a:bodyPr>
          <a:lstStyle/>
          <a:p>
            <a:r>
              <a:rPr lang="en-US" sz="1400" spc="-50" dirty="0" smtClean="0">
                <a:latin typeface="Times New Roman" panose="02020603050405020304" pitchFamily="18" charset="0"/>
                <a:ea typeface="Times New Roman" panose="02020603050405020304" pitchFamily="18" charset="0"/>
              </a:rPr>
              <a:t>	</a:t>
            </a:r>
            <a:r>
              <a:rPr lang="en-US" sz="1600" spc="-50" dirty="0" err="1" smtClean="0">
                <a:latin typeface="Times New Roman" panose="02020603050405020304" pitchFamily="18" charset="0"/>
                <a:ea typeface="Times New Roman" panose="02020603050405020304" pitchFamily="18" charset="0"/>
              </a:rPr>
              <a:t>Với</a:t>
            </a:r>
            <a:r>
              <a:rPr lang="en-US" sz="1600" spc="-50" dirty="0" smtClean="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quan</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điểm</a:t>
            </a:r>
            <a:r>
              <a:rPr lang="en-US" sz="1600" spc="-50" dirty="0">
                <a:latin typeface="Times New Roman" panose="02020603050405020304" pitchFamily="18" charset="0"/>
                <a:ea typeface="Times New Roman" panose="02020603050405020304" pitchFamily="18" charset="0"/>
              </a:rPr>
              <a:t> “ </a:t>
            </a:r>
            <a:r>
              <a:rPr lang="en-US" sz="1600" spc="-50" dirty="0" err="1">
                <a:latin typeface="Times New Roman" panose="02020603050405020304" pitchFamily="18" charset="0"/>
                <a:ea typeface="Times New Roman" panose="02020603050405020304" pitchFamily="18" charset="0"/>
              </a:rPr>
              <a:t>Mỗi</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đứa</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trẻ</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là</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một</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cá</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thể</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riêng</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biệt</a:t>
            </a:r>
            <a:r>
              <a:rPr lang="en-US" sz="1600" spc="-50" dirty="0">
                <a:latin typeface="Times New Roman" panose="02020603050405020304" pitchFamily="18" charset="0"/>
                <a:ea typeface="Times New Roman" panose="02020603050405020304" pitchFamily="18" charset="0"/>
              </a:rPr>
              <a:t> ” </a:t>
            </a:r>
            <a:r>
              <a:rPr lang="en-US" sz="1600" spc="-50" dirty="0" err="1">
                <a:latin typeface="Times New Roman" panose="02020603050405020304" pitchFamily="18" charset="0"/>
                <a:ea typeface="Times New Roman" panose="02020603050405020304" pitchFamily="18" charset="0"/>
              </a:rPr>
              <a:t>và</a:t>
            </a:r>
            <a:r>
              <a:rPr lang="en-US" sz="1600" spc="-50" dirty="0">
                <a:latin typeface="Times New Roman" panose="02020603050405020304" pitchFamily="18" charset="0"/>
                <a:ea typeface="Times New Roman" panose="02020603050405020304" pitchFamily="18" charset="0"/>
              </a:rPr>
              <a:t> “ </a:t>
            </a:r>
            <a:r>
              <a:rPr lang="en-US" sz="1600" spc="-50" dirty="0" err="1">
                <a:latin typeface="Times New Roman" panose="02020603050405020304" pitchFamily="18" charset="0"/>
                <a:ea typeface="Times New Roman" panose="02020603050405020304" pitchFamily="18" charset="0"/>
              </a:rPr>
              <a:t>Mỗi</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đứa</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trẻ</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đều</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có</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cơ</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hội</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được</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học</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bằng</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nhiều</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cách</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khác</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nhau</a:t>
            </a:r>
            <a:r>
              <a:rPr lang="en-US" sz="1600" spc="-50" dirty="0">
                <a:latin typeface="Times New Roman" panose="02020603050405020304" pitchFamily="18" charset="0"/>
                <a:ea typeface="Times New Roman" panose="02020603050405020304" pitchFamily="18" charset="0"/>
              </a:rPr>
              <a:t> ”, </a:t>
            </a:r>
            <a:r>
              <a:rPr lang="en-US" sz="1600" spc="-50" dirty="0" err="1">
                <a:latin typeface="Times New Roman" panose="02020603050405020304" pitchFamily="18" charset="0"/>
                <a:ea typeface="Times New Roman" panose="02020603050405020304" pitchFamily="18" charset="0"/>
              </a:rPr>
              <a:t>vì</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vậy</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dạy</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học</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cho</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trẻ</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mầm</a:t>
            </a:r>
            <a:r>
              <a:rPr lang="en-US" sz="1600" spc="-50" dirty="0">
                <a:latin typeface="Times New Roman" panose="02020603050405020304" pitchFamily="18" charset="0"/>
                <a:ea typeface="Times New Roman" panose="02020603050405020304" pitchFamily="18" charset="0"/>
              </a:rPr>
              <a:t> non </a:t>
            </a:r>
            <a:r>
              <a:rPr lang="en-US" sz="1600" spc="-50" dirty="0" err="1">
                <a:latin typeface="Times New Roman" panose="02020603050405020304" pitchFamily="18" charset="0"/>
                <a:ea typeface="Times New Roman" panose="02020603050405020304" pitchFamily="18" charset="0"/>
              </a:rPr>
              <a:t>cần</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phải</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dựa</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trên</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trẻ</a:t>
            </a:r>
            <a:r>
              <a:rPr lang="en-US" sz="1600" spc="-50" dirty="0">
                <a:latin typeface="Times New Roman" panose="02020603050405020304" pitchFamily="18" charset="0"/>
                <a:ea typeface="Times New Roman" panose="02020603050405020304" pitchFamily="18" charset="0"/>
              </a:rPr>
              <a:t> “ </a:t>
            </a:r>
            <a:r>
              <a:rPr lang="en-US" sz="1600" spc="-50" dirty="0" err="1">
                <a:latin typeface="Times New Roman" panose="02020603050405020304" pitchFamily="18" charset="0"/>
                <a:ea typeface="Times New Roman" panose="02020603050405020304" pitchFamily="18" charset="0"/>
              </a:rPr>
              <a:t>lấy</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trẻ</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làm</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trung</a:t>
            </a:r>
            <a:r>
              <a:rPr lang="en-US" sz="1600" spc="-50" dirty="0">
                <a:latin typeface="Times New Roman" panose="02020603050405020304" pitchFamily="18" charset="0"/>
                <a:ea typeface="Times New Roman" panose="02020603050405020304" pitchFamily="18" charset="0"/>
              </a:rPr>
              <a:t> </a:t>
            </a:r>
            <a:r>
              <a:rPr lang="en-US" sz="1600" spc="-50" dirty="0" err="1">
                <a:latin typeface="Times New Roman" panose="02020603050405020304" pitchFamily="18" charset="0"/>
                <a:ea typeface="Times New Roman" panose="02020603050405020304" pitchFamily="18" charset="0"/>
              </a:rPr>
              <a:t>tâm</a:t>
            </a:r>
            <a:r>
              <a:rPr lang="en-US" sz="1600" spc="-50" dirty="0">
                <a:latin typeface="Times New Roman" panose="02020603050405020304" pitchFamily="18" charset="0"/>
                <a:ea typeface="Times New Roman" panose="02020603050405020304" pitchFamily="18" charset="0"/>
              </a:rPr>
              <a:t> ”. </a:t>
            </a:r>
          </a:p>
          <a:p>
            <a:r>
              <a:rPr lang="en-US" sz="1600" spc="-50" dirty="0" smtClean="0">
                <a:latin typeface="Times New Roman" panose="02020603050405020304" pitchFamily="18" charset="0"/>
                <a:ea typeface="MS Mincho"/>
                <a:cs typeface="Times New Roman" panose="02020603050405020304" pitchFamily="18" charset="0"/>
              </a:rPr>
              <a:t>	</a:t>
            </a:r>
            <a:r>
              <a:rPr lang="pt-PT" sz="1600" dirty="0" smtClean="0">
                <a:latin typeface="Times New Roman" panose="02020603050405020304" pitchFamily="18" charset="0"/>
                <a:ea typeface="MS Mincho"/>
                <a:cs typeface="Times New Roman" panose="02020603050405020304" pitchFamily="18" charset="0"/>
              </a:rPr>
              <a:t>Đổi </a:t>
            </a:r>
            <a:r>
              <a:rPr lang="pt-PT" sz="1600" dirty="0">
                <a:latin typeface="Times New Roman" panose="02020603050405020304" pitchFamily="18" charset="0"/>
                <a:ea typeface="MS Mincho"/>
                <a:cs typeface="Times New Roman" panose="02020603050405020304" pitchFamily="18" charset="0"/>
              </a:rPr>
              <a:t>mới lớn nhất của nền giáo dục Việt Nam những năm gần đây là việc tập trung phát triển năng lực cho người học. Thay vì việc đặt trọng tâm vào việc “ học sinh sẽ học những gì”, cần đặt trọng tâm vào việc “ học sinh sẽ làm được gì ”. Theo phương pháp truyền thống là cho học sinh ghi nhớ khái niệm. Theo phương pháp phát triển năng lực, sáng tạo thì học sinh sẽ thảo luận nhóm, trình bày các phương án, tập trung vào việc phát triển tối đa khả năng của người học. Trong đó, năng lực là tổng hòa của 3 yếu tố: Kiến thức, kỹ năng, thái độ. Qua đó, việc thiết kế hoạt động dạy và học có sự đan xen, liên quan... nhằm mục đích giúp trẻ chứng minh được khả năng học của mình. Từ đây, có thể phát huy tính tích cực, tự giác, chủ động và tinh thần tự học để không ngừng nâng cao năng lực học tập.</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marL="457200" indent="548640" algn="just">
              <a:lnSpc>
                <a:spcPct val="115000"/>
              </a:lnSpc>
              <a:spcAft>
                <a:spcPts val="0"/>
              </a:spcAft>
            </a:pPr>
            <a:r>
              <a:rPr lang="pt-PT" sz="1600" dirty="0">
                <a:latin typeface="Times New Roman" panose="02020603050405020304" pitchFamily="18" charset="0"/>
                <a:ea typeface="MS Mincho"/>
                <a:cs typeface="Times New Roman" panose="02020603050405020304" pitchFamily="18" charset="0"/>
              </a:rPr>
              <a:t>Chính vì vậy, tôi đã nghiên cứu, triển khai, áp dụng: </a:t>
            </a:r>
            <a:r>
              <a:rPr lang="pt-PT" sz="1600" b="1" i="1" dirty="0">
                <a:latin typeface="Times New Roman" panose="02020603050405020304" pitchFamily="18" charset="0"/>
                <a:ea typeface="MS Mincho"/>
                <a:cs typeface="Times New Roman" panose="02020603050405020304" pitchFamily="18" charset="0"/>
              </a:rPr>
              <a:t>“Một số biện pháp phát triển năng lực hợp tác và sáng tạo cho trẻ bằng phương pháp dạy học thực hành, quan sát, trải nghiệm ”</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buFontTx/>
              <a:buChar char="-"/>
            </a:pPr>
            <a:endParaRPr lang="en-US" sz="1400" dirty="0"/>
          </a:p>
        </p:txBody>
      </p:sp>
    </p:spTree>
    <p:extLst>
      <p:ext uri="{BB962C8B-B14F-4D97-AF65-F5344CB8AC3E}">
        <p14:creationId xmlns:p14="http://schemas.microsoft.com/office/powerpoint/2010/main" val="14618720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5143500"/>
          </a:xfrm>
        </p:spPr>
      </p:pic>
      <p:sp>
        <p:nvSpPr>
          <p:cNvPr id="5" name="TextBox 4"/>
          <p:cNvSpPr txBox="1"/>
          <p:nvPr/>
        </p:nvSpPr>
        <p:spPr>
          <a:xfrm>
            <a:off x="2247900" y="685225"/>
            <a:ext cx="4648200" cy="584775"/>
          </a:xfrm>
          <a:prstGeom prst="rect">
            <a:avLst/>
          </a:prstGeom>
          <a:noFill/>
          <a:effectLst>
            <a:outerShdw blurRad="50800" dist="38100" dir="16200000" rotWithShape="0">
              <a:prstClr val="black">
                <a:alpha val="40000"/>
              </a:prstClr>
            </a:outerShdw>
          </a:effectLst>
          <a:scene3d>
            <a:camera prst="perspectiveFront"/>
            <a:lightRig rig="threePt" dir="t"/>
          </a:scene3d>
        </p:spPr>
        <p:txBody>
          <a:bodyPr wrap="square" rtlCol="0">
            <a:spAutoFit/>
          </a:bodyPr>
          <a:lstStyle/>
          <a:p>
            <a:pPr algn="ctr" eaLnBrk="0" fontAlgn="base" hangingPunct="0">
              <a:spcBef>
                <a:spcPct val="0"/>
              </a:spcBef>
              <a:spcAft>
                <a:spcPct val="0"/>
              </a:spcAft>
            </a:pPr>
            <a:r>
              <a:rPr lang="en-US" sz="3200" b="1" dirty="0" smtClean="0">
                <a:solidFill>
                  <a:srgbClr val="FF0000"/>
                </a:solidFill>
                <a:latin typeface="Times New Roman" pitchFamily="18" charset="0"/>
                <a:cs typeface="Times New Roman" pitchFamily="18" charset="0"/>
              </a:rPr>
              <a:t>Thuận lợi</a:t>
            </a:r>
            <a:endParaRPr lang="en-US" sz="3200" b="1" dirty="0">
              <a:solidFill>
                <a:srgbClr val="FF0000"/>
              </a:solidFill>
              <a:latin typeface="Times New Roman" pitchFamily="18" charset="0"/>
              <a:cs typeface="Times New Roman" pitchFamily="18" charset="0"/>
            </a:endParaRPr>
          </a:p>
        </p:txBody>
      </p:sp>
      <p:sp>
        <p:nvSpPr>
          <p:cNvPr id="7" name="Horizontal Scroll 6"/>
          <p:cNvSpPr/>
          <p:nvPr/>
        </p:nvSpPr>
        <p:spPr>
          <a:xfrm>
            <a:off x="968086" y="992232"/>
            <a:ext cx="7207827" cy="3374545"/>
          </a:xfrm>
          <a:prstGeom prst="horizontalScroll">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447799" y="1542475"/>
            <a:ext cx="6728113" cy="2031325"/>
          </a:xfrm>
          <a:prstGeom prst="rect">
            <a:avLst/>
          </a:prstGeom>
          <a:noFill/>
        </p:spPr>
        <p:txBody>
          <a:bodyPr wrap="square" rtlCol="0">
            <a:spAutoFit/>
          </a:bodyPr>
          <a:lstStyle/>
          <a:p>
            <a:pPr marL="285750" indent="-285750">
              <a:buFontTx/>
              <a:buChar char="-"/>
            </a:pPr>
            <a:r>
              <a:rPr lang="en-US" dirty="0" err="1" smtClean="0"/>
              <a:t>Về</a:t>
            </a:r>
            <a:r>
              <a:rPr lang="en-US" dirty="0" smtClean="0"/>
              <a:t> </a:t>
            </a:r>
            <a:r>
              <a:rPr lang="en-US" dirty="0" err="1" smtClean="0"/>
              <a:t>phía</a:t>
            </a:r>
            <a:r>
              <a:rPr lang="en-US" dirty="0" smtClean="0"/>
              <a:t> </a:t>
            </a:r>
            <a:r>
              <a:rPr lang="en-US" dirty="0" err="1" smtClean="0"/>
              <a:t>nhà</a:t>
            </a:r>
            <a:r>
              <a:rPr lang="en-US" dirty="0" smtClean="0"/>
              <a:t> </a:t>
            </a:r>
            <a:r>
              <a:rPr lang="en-US" dirty="0" err="1" smtClean="0"/>
              <a:t>trường</a:t>
            </a:r>
            <a:r>
              <a:rPr lang="en-US" dirty="0" smtClean="0"/>
              <a:t>: </a:t>
            </a:r>
            <a:r>
              <a:rPr lang="en-US" dirty="0" err="1" smtClean="0"/>
              <a:t>Cơ</a:t>
            </a:r>
            <a:r>
              <a:rPr lang="en-US" dirty="0" smtClean="0"/>
              <a:t> </a:t>
            </a:r>
            <a:r>
              <a:rPr lang="en-US" dirty="0" err="1" smtClean="0"/>
              <a:t>sở</a:t>
            </a:r>
            <a:r>
              <a:rPr lang="en-US" dirty="0" smtClean="0"/>
              <a:t> </a:t>
            </a:r>
            <a:r>
              <a:rPr lang="en-US" dirty="0" err="1" smtClean="0"/>
              <a:t>vật</a:t>
            </a:r>
            <a:r>
              <a:rPr lang="en-US" dirty="0" smtClean="0"/>
              <a:t> </a:t>
            </a:r>
            <a:r>
              <a:rPr lang="en-US" dirty="0" err="1" smtClean="0"/>
              <a:t>chất</a:t>
            </a:r>
            <a:r>
              <a:rPr lang="en-US" dirty="0" smtClean="0"/>
              <a:t> </a:t>
            </a:r>
            <a:r>
              <a:rPr lang="en-US" dirty="0" err="1" smtClean="0"/>
              <a:t>khang</a:t>
            </a:r>
            <a:r>
              <a:rPr lang="en-US" dirty="0" smtClean="0"/>
              <a:t> </a:t>
            </a:r>
            <a:r>
              <a:rPr lang="en-US" dirty="0" err="1" smtClean="0"/>
              <a:t>trang</a:t>
            </a:r>
            <a:r>
              <a:rPr lang="en-US" dirty="0" smtClean="0"/>
              <a:t>, </a:t>
            </a:r>
            <a:r>
              <a:rPr lang="en-US" dirty="0" err="1" smtClean="0"/>
              <a:t>trang</a:t>
            </a:r>
            <a:r>
              <a:rPr lang="en-US" dirty="0" smtClean="0"/>
              <a:t> </a:t>
            </a:r>
            <a:r>
              <a:rPr lang="en-US" dirty="0" err="1" smtClean="0"/>
              <a:t>thiết</a:t>
            </a:r>
            <a:r>
              <a:rPr lang="en-US" dirty="0" smtClean="0"/>
              <a:t> </a:t>
            </a:r>
            <a:r>
              <a:rPr lang="en-US" dirty="0" err="1" smtClean="0"/>
              <a:t>bị</a:t>
            </a:r>
            <a:r>
              <a:rPr lang="en-US" dirty="0" smtClean="0"/>
              <a:t> </a:t>
            </a:r>
            <a:r>
              <a:rPr lang="en-US" dirty="0" err="1" smtClean="0"/>
              <a:t>đầy</a:t>
            </a:r>
            <a:r>
              <a:rPr lang="en-US" dirty="0" smtClean="0"/>
              <a:t> </a:t>
            </a:r>
            <a:r>
              <a:rPr lang="en-US" dirty="0" err="1" smtClean="0"/>
              <a:t>đủ</a:t>
            </a:r>
            <a:r>
              <a:rPr lang="en-US" dirty="0" smtClean="0"/>
              <a:t> </a:t>
            </a:r>
            <a:r>
              <a:rPr lang="en-US" dirty="0" err="1" smtClean="0"/>
              <a:t>phục</a:t>
            </a:r>
            <a:r>
              <a:rPr lang="en-US" dirty="0" smtClean="0"/>
              <a:t> </a:t>
            </a:r>
            <a:r>
              <a:rPr lang="en-US" dirty="0" err="1" smtClean="0"/>
              <a:t>vụ</a:t>
            </a:r>
            <a:r>
              <a:rPr lang="en-US" dirty="0" smtClean="0"/>
              <a:t> </a:t>
            </a:r>
            <a:r>
              <a:rPr lang="en-US" dirty="0" err="1" smtClean="0"/>
              <a:t>cho</a:t>
            </a:r>
            <a:r>
              <a:rPr lang="en-US" dirty="0" smtClean="0"/>
              <a:t> </a:t>
            </a:r>
            <a:r>
              <a:rPr lang="en-US" dirty="0" err="1" smtClean="0"/>
              <a:t>việc</a:t>
            </a:r>
            <a:r>
              <a:rPr lang="en-US" dirty="0" smtClean="0"/>
              <a:t> </a:t>
            </a:r>
            <a:r>
              <a:rPr lang="en-US" dirty="0" err="1" smtClean="0"/>
              <a:t>dạy</a:t>
            </a:r>
            <a:r>
              <a:rPr lang="en-US" dirty="0" smtClean="0"/>
              <a:t> </a:t>
            </a:r>
            <a:r>
              <a:rPr lang="en-US" dirty="0" err="1" smtClean="0"/>
              <a:t>học</a:t>
            </a:r>
            <a:endParaRPr lang="en-US" dirty="0" smtClean="0"/>
          </a:p>
          <a:p>
            <a:pPr marL="285750" indent="-285750">
              <a:buFontTx/>
              <a:buChar char="-"/>
            </a:pPr>
            <a:r>
              <a:rPr lang="en-US" dirty="0" err="1" smtClean="0"/>
              <a:t>Về</a:t>
            </a:r>
            <a:r>
              <a:rPr lang="en-US" dirty="0" smtClean="0"/>
              <a:t> </a:t>
            </a:r>
            <a:r>
              <a:rPr lang="en-US" dirty="0" err="1" smtClean="0"/>
              <a:t>phía</a:t>
            </a:r>
            <a:r>
              <a:rPr lang="en-US" dirty="0" smtClean="0"/>
              <a:t> </a:t>
            </a:r>
            <a:r>
              <a:rPr lang="en-US" dirty="0" err="1" smtClean="0"/>
              <a:t>giáo</a:t>
            </a:r>
            <a:r>
              <a:rPr lang="en-US" dirty="0" smtClean="0"/>
              <a:t> </a:t>
            </a:r>
            <a:r>
              <a:rPr lang="en-US" dirty="0" err="1" smtClean="0"/>
              <a:t>viên</a:t>
            </a:r>
            <a:r>
              <a:rPr lang="en-US" dirty="0" smtClean="0"/>
              <a:t>: </a:t>
            </a:r>
            <a:r>
              <a:rPr lang="en-US" dirty="0" err="1" smtClean="0"/>
              <a:t>Giáo</a:t>
            </a:r>
            <a:r>
              <a:rPr lang="en-US" dirty="0" smtClean="0"/>
              <a:t> </a:t>
            </a:r>
            <a:r>
              <a:rPr lang="en-US" dirty="0" err="1" smtClean="0"/>
              <a:t>viên</a:t>
            </a:r>
            <a:r>
              <a:rPr lang="en-US" dirty="0" smtClean="0"/>
              <a:t> </a:t>
            </a:r>
            <a:r>
              <a:rPr lang="en-US" dirty="0" err="1" smtClean="0"/>
              <a:t>có</a:t>
            </a:r>
            <a:r>
              <a:rPr lang="en-US" dirty="0" smtClean="0"/>
              <a:t> </a:t>
            </a:r>
            <a:r>
              <a:rPr lang="en-US" dirty="0" err="1" smtClean="0"/>
              <a:t>trình</a:t>
            </a:r>
            <a:r>
              <a:rPr lang="en-US" dirty="0" smtClean="0"/>
              <a:t> </a:t>
            </a:r>
            <a:r>
              <a:rPr lang="en-US" dirty="0" err="1" smtClean="0"/>
              <a:t>độ</a:t>
            </a:r>
            <a:r>
              <a:rPr lang="en-US" dirty="0" smtClean="0"/>
              <a:t> </a:t>
            </a:r>
            <a:r>
              <a:rPr lang="en-US" dirty="0" err="1" smtClean="0"/>
              <a:t>chuyên</a:t>
            </a:r>
            <a:r>
              <a:rPr lang="en-US" dirty="0" smtClean="0"/>
              <a:t> </a:t>
            </a:r>
            <a:r>
              <a:rPr lang="en-US" dirty="0" err="1" smtClean="0"/>
              <a:t>môn</a:t>
            </a:r>
            <a:r>
              <a:rPr lang="en-US" dirty="0" smtClean="0"/>
              <a:t>, </a:t>
            </a:r>
            <a:r>
              <a:rPr lang="en-US" dirty="0" err="1" smtClean="0"/>
              <a:t>ứng</a:t>
            </a:r>
            <a:r>
              <a:rPr lang="en-US" dirty="0" smtClean="0"/>
              <a:t> </a:t>
            </a:r>
            <a:r>
              <a:rPr lang="en-US" dirty="0" err="1" smtClean="0"/>
              <a:t>dụng</a:t>
            </a:r>
            <a:r>
              <a:rPr lang="en-US" dirty="0" smtClean="0"/>
              <a:t> </a:t>
            </a:r>
            <a:r>
              <a:rPr lang="en-US" dirty="0" err="1" smtClean="0"/>
              <a:t>công</a:t>
            </a:r>
            <a:r>
              <a:rPr lang="en-US" dirty="0" smtClean="0"/>
              <a:t> </a:t>
            </a:r>
            <a:r>
              <a:rPr lang="en-US" dirty="0" err="1" smtClean="0"/>
              <a:t>nghệ</a:t>
            </a:r>
            <a:r>
              <a:rPr lang="en-US" dirty="0" smtClean="0"/>
              <a:t> </a:t>
            </a:r>
            <a:r>
              <a:rPr lang="en-US" dirty="0" err="1" smtClean="0"/>
              <a:t>thông</a:t>
            </a:r>
            <a:r>
              <a:rPr lang="en-US" dirty="0" smtClean="0"/>
              <a:t> tin </a:t>
            </a:r>
            <a:r>
              <a:rPr lang="en-US" dirty="0" err="1" smtClean="0"/>
              <a:t>tốt</a:t>
            </a:r>
            <a:r>
              <a:rPr lang="en-US" dirty="0" smtClean="0"/>
              <a:t>, </a:t>
            </a:r>
            <a:r>
              <a:rPr lang="en-US" dirty="0" err="1" smtClean="0"/>
              <a:t>đáp</a:t>
            </a:r>
            <a:r>
              <a:rPr lang="en-US" dirty="0" smtClean="0"/>
              <a:t> </a:t>
            </a:r>
            <a:r>
              <a:rPr lang="en-US" dirty="0" err="1" smtClean="0"/>
              <a:t>ứng</a:t>
            </a:r>
            <a:r>
              <a:rPr lang="en-US" dirty="0" smtClean="0"/>
              <a:t> </a:t>
            </a:r>
            <a:r>
              <a:rPr lang="en-US" dirty="0" err="1" smtClean="0"/>
              <a:t>được</a:t>
            </a:r>
            <a:r>
              <a:rPr lang="en-US" dirty="0" smtClean="0"/>
              <a:t> </a:t>
            </a:r>
            <a:r>
              <a:rPr lang="en-US" dirty="0" err="1" smtClean="0"/>
              <a:t>yêu</a:t>
            </a:r>
            <a:r>
              <a:rPr lang="en-US" dirty="0" smtClean="0"/>
              <a:t> </a:t>
            </a:r>
            <a:r>
              <a:rPr lang="en-US" dirty="0" err="1" smtClean="0"/>
              <a:t>cầu</a:t>
            </a:r>
            <a:r>
              <a:rPr lang="en-US" dirty="0" smtClean="0"/>
              <a:t> </a:t>
            </a:r>
            <a:r>
              <a:rPr lang="en-US" dirty="0" err="1" smtClean="0"/>
              <a:t>công</a:t>
            </a:r>
            <a:r>
              <a:rPr lang="en-US" dirty="0" smtClean="0"/>
              <a:t> </a:t>
            </a:r>
            <a:r>
              <a:rPr lang="en-US" dirty="0" err="1" smtClean="0"/>
              <a:t>việc</a:t>
            </a:r>
            <a:endParaRPr lang="en-US" dirty="0" smtClean="0"/>
          </a:p>
          <a:p>
            <a:pPr marL="285750" indent="-285750">
              <a:buFontTx/>
              <a:buChar char="-"/>
            </a:pPr>
            <a:r>
              <a:rPr lang="en-US" dirty="0" err="1" smtClean="0"/>
              <a:t>Phụ</a:t>
            </a:r>
            <a:r>
              <a:rPr lang="en-US" dirty="0" smtClean="0"/>
              <a:t> </a:t>
            </a:r>
            <a:r>
              <a:rPr lang="en-US" dirty="0" err="1" smtClean="0"/>
              <a:t>huynh</a:t>
            </a:r>
            <a:r>
              <a:rPr lang="en-US" dirty="0" smtClean="0"/>
              <a:t> </a:t>
            </a:r>
            <a:r>
              <a:rPr lang="en-US" dirty="0" err="1" smtClean="0"/>
              <a:t>quan</a:t>
            </a:r>
            <a:r>
              <a:rPr lang="en-US" dirty="0" smtClean="0"/>
              <a:t> </a:t>
            </a:r>
            <a:r>
              <a:rPr lang="en-US" dirty="0" err="1" smtClean="0"/>
              <a:t>tâm</a:t>
            </a:r>
            <a:r>
              <a:rPr lang="en-US" dirty="0" smtClean="0"/>
              <a:t>, </a:t>
            </a:r>
            <a:r>
              <a:rPr lang="en-US" dirty="0" err="1" smtClean="0"/>
              <a:t>tạo</a:t>
            </a:r>
            <a:r>
              <a:rPr lang="en-US" dirty="0" smtClean="0"/>
              <a:t> </a:t>
            </a:r>
            <a:r>
              <a:rPr lang="en-US" dirty="0" err="1" smtClean="0"/>
              <a:t>điều</a:t>
            </a:r>
            <a:r>
              <a:rPr lang="en-US" dirty="0" smtClean="0"/>
              <a:t> </a:t>
            </a:r>
            <a:r>
              <a:rPr lang="en-US" dirty="0" err="1" smtClean="0"/>
              <a:t>kiện</a:t>
            </a:r>
            <a:r>
              <a:rPr lang="en-US" dirty="0" smtClean="0"/>
              <a:t>, </a:t>
            </a:r>
            <a:r>
              <a:rPr lang="en-US" dirty="0" err="1" smtClean="0"/>
              <a:t>ủng</a:t>
            </a:r>
            <a:r>
              <a:rPr lang="en-US" dirty="0" smtClean="0"/>
              <a:t> </a:t>
            </a:r>
            <a:r>
              <a:rPr lang="en-US" dirty="0" err="1" smtClean="0"/>
              <a:t>hộ</a:t>
            </a:r>
            <a:r>
              <a:rPr lang="en-US" dirty="0" smtClean="0"/>
              <a:t> </a:t>
            </a:r>
            <a:r>
              <a:rPr lang="en-US" dirty="0" err="1" smtClean="0"/>
              <a:t>các</a:t>
            </a:r>
            <a:r>
              <a:rPr lang="en-US" dirty="0" smtClean="0"/>
              <a:t> </a:t>
            </a:r>
            <a:r>
              <a:rPr lang="en-US" dirty="0" err="1" smtClean="0"/>
              <a:t>hoạt</a:t>
            </a:r>
            <a:r>
              <a:rPr lang="en-US" dirty="0" smtClean="0"/>
              <a:t> </a:t>
            </a:r>
            <a:r>
              <a:rPr lang="en-US" dirty="0" err="1" smtClean="0"/>
              <a:t>động</a:t>
            </a:r>
            <a:r>
              <a:rPr lang="en-US" dirty="0" smtClean="0"/>
              <a:t> </a:t>
            </a:r>
            <a:r>
              <a:rPr lang="en-US" dirty="0" err="1" smtClean="0"/>
              <a:t>của</a:t>
            </a:r>
            <a:r>
              <a:rPr lang="en-US" dirty="0" smtClean="0"/>
              <a:t> </a:t>
            </a:r>
            <a:r>
              <a:rPr lang="en-US" dirty="0" err="1" smtClean="0"/>
              <a:t>lớp</a:t>
            </a:r>
            <a:r>
              <a:rPr lang="en-US" dirty="0" smtClean="0"/>
              <a:t>.</a:t>
            </a:r>
            <a:endParaRPr lang="en-US" dirty="0"/>
          </a:p>
        </p:txBody>
      </p:sp>
    </p:spTree>
    <p:extLst>
      <p:ext uri="{BB962C8B-B14F-4D97-AF65-F5344CB8AC3E}">
        <p14:creationId xmlns:p14="http://schemas.microsoft.com/office/powerpoint/2010/main" val="3114355747"/>
      </p:ext>
    </p:extLst>
  </p:cSld>
  <p:clrMapOvr>
    <a:masterClrMapping/>
  </p:clrMapOvr>
  <p:transition spd="slow" advClick="0" advTm="1200000">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5143500"/>
          </a:xfrm>
        </p:spPr>
      </p:pic>
      <p:sp>
        <p:nvSpPr>
          <p:cNvPr id="5" name="TextBox 4"/>
          <p:cNvSpPr txBox="1"/>
          <p:nvPr/>
        </p:nvSpPr>
        <p:spPr>
          <a:xfrm>
            <a:off x="2247900" y="685225"/>
            <a:ext cx="4648200" cy="584775"/>
          </a:xfrm>
          <a:prstGeom prst="rect">
            <a:avLst/>
          </a:prstGeom>
          <a:noFill/>
          <a:effectLst>
            <a:outerShdw blurRad="50800" dist="38100" dir="16200000" rotWithShape="0">
              <a:prstClr val="black">
                <a:alpha val="40000"/>
              </a:prstClr>
            </a:outerShdw>
          </a:effectLst>
          <a:scene3d>
            <a:camera prst="perspectiveFront"/>
            <a:lightRig rig="threePt" dir="t"/>
          </a:scene3d>
        </p:spPr>
        <p:txBody>
          <a:bodyPr wrap="square" rtlCol="0">
            <a:spAutoFit/>
          </a:bodyPr>
          <a:lstStyle/>
          <a:p>
            <a:pPr algn="ctr" eaLnBrk="0" fontAlgn="base" hangingPunct="0">
              <a:spcBef>
                <a:spcPct val="0"/>
              </a:spcBef>
              <a:spcAft>
                <a:spcPct val="0"/>
              </a:spcAft>
            </a:pPr>
            <a:r>
              <a:rPr lang="en-US" sz="3200" b="1" dirty="0" err="1" smtClean="0">
                <a:solidFill>
                  <a:srgbClr val="FF0000"/>
                </a:solidFill>
                <a:latin typeface="Times New Roman" pitchFamily="18" charset="0"/>
                <a:cs typeface="Times New Roman" pitchFamily="18" charset="0"/>
              </a:rPr>
              <a:t>Khó</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khăn</a:t>
            </a:r>
            <a:endParaRPr lang="en-US" sz="3200" b="1" dirty="0">
              <a:solidFill>
                <a:srgbClr val="FF0000"/>
              </a:solidFill>
              <a:latin typeface="Times New Roman" pitchFamily="18" charset="0"/>
              <a:cs typeface="Times New Roman" pitchFamily="18" charset="0"/>
            </a:endParaRPr>
          </a:p>
        </p:txBody>
      </p:sp>
      <p:sp>
        <p:nvSpPr>
          <p:cNvPr id="6" name="Horizontal Scroll 5"/>
          <p:cNvSpPr/>
          <p:nvPr/>
        </p:nvSpPr>
        <p:spPr>
          <a:xfrm>
            <a:off x="1600200" y="1050083"/>
            <a:ext cx="5737514" cy="2422525"/>
          </a:xfrm>
          <a:prstGeom prst="horizontalScroll">
            <a:avLst/>
          </a:prstGeom>
          <a:solidFill>
            <a:srgbClr val="F4AAE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905000" y="1495149"/>
            <a:ext cx="5638801" cy="923330"/>
          </a:xfrm>
          <a:prstGeom prst="rect">
            <a:avLst/>
          </a:prstGeom>
          <a:noFill/>
        </p:spPr>
        <p:txBody>
          <a:bodyPr wrap="square" rtlCol="0">
            <a:spAutoFit/>
          </a:bodyPr>
          <a:lstStyle/>
          <a:p>
            <a:r>
              <a:rPr lang="en-US" dirty="0" smtClean="0"/>
              <a:t>- </a:t>
            </a:r>
            <a:r>
              <a:rPr lang="en-US" dirty="0" err="1" smtClean="0"/>
              <a:t>Một</a:t>
            </a:r>
            <a:r>
              <a:rPr lang="en-US" dirty="0" smtClean="0"/>
              <a:t> </a:t>
            </a:r>
            <a:r>
              <a:rPr lang="en-US" dirty="0" err="1" smtClean="0"/>
              <a:t>số</a:t>
            </a:r>
            <a:r>
              <a:rPr lang="en-US" dirty="0" smtClean="0"/>
              <a:t> </a:t>
            </a:r>
            <a:r>
              <a:rPr lang="en-US" dirty="0" err="1" smtClean="0"/>
              <a:t>phương</a:t>
            </a:r>
            <a:r>
              <a:rPr lang="en-US" dirty="0" smtClean="0"/>
              <a:t> </a:t>
            </a:r>
            <a:r>
              <a:rPr lang="en-US" dirty="0" err="1" smtClean="0"/>
              <a:t>pháp</a:t>
            </a:r>
            <a:r>
              <a:rPr lang="en-US" dirty="0" smtClean="0"/>
              <a:t> </a:t>
            </a:r>
            <a:r>
              <a:rPr lang="en-US" dirty="0" err="1" smtClean="0"/>
              <a:t>tiên</a:t>
            </a:r>
            <a:r>
              <a:rPr lang="en-US" dirty="0" smtClean="0"/>
              <a:t> </a:t>
            </a:r>
            <a:r>
              <a:rPr lang="en-US" dirty="0" err="1" smtClean="0"/>
              <a:t>tiến</a:t>
            </a:r>
            <a:r>
              <a:rPr lang="en-US" dirty="0" smtClean="0"/>
              <a:t> </a:t>
            </a:r>
            <a:r>
              <a:rPr lang="en-US" dirty="0" err="1" smtClean="0"/>
              <a:t>mới</a:t>
            </a:r>
            <a:r>
              <a:rPr lang="en-US" dirty="0" smtClean="0"/>
              <a:t> </a:t>
            </a:r>
            <a:r>
              <a:rPr lang="en-US" dirty="0" err="1" smtClean="0"/>
              <a:t>được</a:t>
            </a:r>
            <a:r>
              <a:rPr lang="en-US" dirty="0" smtClean="0"/>
              <a:t> </a:t>
            </a:r>
            <a:r>
              <a:rPr lang="en-US" dirty="0" err="1" smtClean="0"/>
              <a:t>tiếp</a:t>
            </a:r>
            <a:r>
              <a:rPr lang="en-US" dirty="0" smtClean="0"/>
              <a:t> </a:t>
            </a:r>
            <a:r>
              <a:rPr lang="en-US" dirty="0" err="1" smtClean="0"/>
              <a:t>cận</a:t>
            </a:r>
            <a:endParaRPr lang="en-US" dirty="0" smtClean="0"/>
          </a:p>
          <a:p>
            <a:r>
              <a:rPr lang="en-US" dirty="0" smtClean="0"/>
              <a:t>- </a:t>
            </a:r>
            <a:r>
              <a:rPr lang="en-US" dirty="0" err="1" smtClean="0"/>
              <a:t>Một</a:t>
            </a:r>
            <a:r>
              <a:rPr lang="en-US" dirty="0" smtClean="0"/>
              <a:t> </a:t>
            </a:r>
            <a:r>
              <a:rPr lang="en-US" dirty="0" err="1" smtClean="0"/>
              <a:t>số</a:t>
            </a:r>
            <a:r>
              <a:rPr lang="en-US" dirty="0" smtClean="0"/>
              <a:t> </a:t>
            </a:r>
            <a:r>
              <a:rPr lang="en-US" dirty="0" err="1" smtClean="0"/>
              <a:t>trẻ</a:t>
            </a:r>
            <a:r>
              <a:rPr lang="en-US" dirty="0" smtClean="0"/>
              <a:t> </a:t>
            </a:r>
            <a:r>
              <a:rPr lang="en-US" dirty="0" err="1" smtClean="0"/>
              <a:t>chưa</a:t>
            </a:r>
            <a:r>
              <a:rPr lang="en-US" dirty="0" smtClean="0"/>
              <a:t> </a:t>
            </a:r>
            <a:r>
              <a:rPr lang="en-US" dirty="0" err="1" smtClean="0"/>
              <a:t>tập</a:t>
            </a:r>
            <a:r>
              <a:rPr lang="en-US" dirty="0" smtClean="0"/>
              <a:t> </a:t>
            </a:r>
            <a:r>
              <a:rPr lang="en-US" dirty="0" err="1" smtClean="0"/>
              <a:t>trung</a:t>
            </a:r>
            <a:r>
              <a:rPr lang="en-US" dirty="0" smtClean="0"/>
              <a:t>, </a:t>
            </a:r>
            <a:r>
              <a:rPr lang="en-US" dirty="0" err="1" smtClean="0"/>
              <a:t>chư</a:t>
            </a:r>
            <a:r>
              <a:rPr lang="en-US" dirty="0" smtClean="0"/>
              <a:t> </a:t>
            </a:r>
            <a:r>
              <a:rPr lang="en-US" dirty="0" err="1" smtClean="0"/>
              <a:t>tự</a:t>
            </a:r>
            <a:r>
              <a:rPr lang="en-US" dirty="0" smtClean="0"/>
              <a:t> tin, </a:t>
            </a:r>
            <a:r>
              <a:rPr lang="en-US" dirty="0" err="1" smtClean="0"/>
              <a:t>mạnh</a:t>
            </a:r>
            <a:r>
              <a:rPr lang="en-US" dirty="0" smtClean="0"/>
              <a:t> </a:t>
            </a:r>
            <a:r>
              <a:rPr lang="en-US" dirty="0" err="1" smtClean="0"/>
              <a:t>dạn</a:t>
            </a:r>
            <a:r>
              <a:rPr lang="en-US" dirty="0" smtClean="0"/>
              <a:t> </a:t>
            </a:r>
            <a:r>
              <a:rPr lang="en-US" dirty="0" err="1" smtClean="0"/>
              <a:t>trong</a:t>
            </a:r>
            <a:r>
              <a:rPr lang="en-US" dirty="0" smtClean="0"/>
              <a:t> </a:t>
            </a:r>
            <a:r>
              <a:rPr lang="en-US" dirty="0" err="1" smtClean="0"/>
              <a:t>hoạt</a:t>
            </a:r>
            <a:r>
              <a:rPr lang="en-US" dirty="0" smtClean="0"/>
              <a:t> </a:t>
            </a:r>
            <a:r>
              <a:rPr lang="en-US" dirty="0" err="1" smtClean="0"/>
              <a:t>động</a:t>
            </a:r>
            <a:r>
              <a:rPr lang="en-US" dirty="0" smtClean="0"/>
              <a:t>.</a:t>
            </a:r>
            <a:endParaRPr lang="en-US" dirty="0"/>
          </a:p>
        </p:txBody>
      </p:sp>
    </p:spTree>
    <p:extLst>
      <p:ext uri="{BB962C8B-B14F-4D97-AF65-F5344CB8AC3E}">
        <p14:creationId xmlns:p14="http://schemas.microsoft.com/office/powerpoint/2010/main" val="2723272188"/>
      </p:ext>
    </p:extLst>
  </p:cSld>
  <p:clrMapOvr>
    <a:masterClrMapping/>
  </p:clrMapOvr>
  <p:transition spd="slow" advClick="0" advTm="1200000">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Line Callout 1 1"/>
          <p:cNvSpPr/>
          <p:nvPr/>
        </p:nvSpPr>
        <p:spPr>
          <a:xfrm>
            <a:off x="2577465" y="57150"/>
            <a:ext cx="6477000" cy="685800"/>
          </a:xfrm>
          <a:prstGeom prst="borderCallout1">
            <a:avLst>
              <a:gd name="adj1" fmla="val 53750"/>
              <a:gd name="adj2" fmla="val -1098"/>
              <a:gd name="adj3" fmla="val 324166"/>
              <a:gd name="adj4" fmla="val -33215"/>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Line Callout 1 2"/>
          <p:cNvSpPr/>
          <p:nvPr/>
        </p:nvSpPr>
        <p:spPr>
          <a:xfrm>
            <a:off x="2577465" y="953891"/>
            <a:ext cx="6477000" cy="685800"/>
          </a:xfrm>
          <a:prstGeom prst="borderCallout1">
            <a:avLst>
              <a:gd name="adj1" fmla="val 50417"/>
              <a:gd name="adj2" fmla="val -1451"/>
              <a:gd name="adj3" fmla="val 194167"/>
              <a:gd name="adj4" fmla="val -33216"/>
            </a:avLst>
          </a:prstGeom>
          <a:solidFill>
            <a:srgbClr val="FB8FB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Line Callout 1 3"/>
          <p:cNvSpPr/>
          <p:nvPr/>
        </p:nvSpPr>
        <p:spPr>
          <a:xfrm>
            <a:off x="2577465" y="1828770"/>
            <a:ext cx="6477000" cy="685800"/>
          </a:xfrm>
          <a:prstGeom prst="borderCallout1">
            <a:avLst>
              <a:gd name="adj1" fmla="val 48751"/>
              <a:gd name="adj2" fmla="val -1626"/>
              <a:gd name="adj3" fmla="val 75833"/>
              <a:gd name="adj4" fmla="val -33392"/>
            </a:avLst>
          </a:prstGeom>
          <a:solidFill>
            <a:srgbClr val="D3D73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ine Callout 1 4"/>
          <p:cNvSpPr/>
          <p:nvPr/>
        </p:nvSpPr>
        <p:spPr>
          <a:xfrm>
            <a:off x="2577465" y="2685990"/>
            <a:ext cx="6477000" cy="685800"/>
          </a:xfrm>
          <a:prstGeom prst="borderCallout1">
            <a:avLst>
              <a:gd name="adj1" fmla="val 50416"/>
              <a:gd name="adj2" fmla="val -921"/>
              <a:gd name="adj3" fmla="val -47500"/>
              <a:gd name="adj4" fmla="val -33039"/>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895600" y="199995"/>
            <a:ext cx="5562600" cy="400110"/>
          </a:xfrm>
          <a:prstGeom prst="rect">
            <a:avLst/>
          </a:prstGeom>
          <a:noFill/>
        </p:spPr>
        <p:txBody>
          <a:bodyPr wrap="square" rtlCol="0">
            <a:spAutoFit/>
          </a:bodyPr>
          <a:lstStyle/>
          <a:p>
            <a:r>
              <a:rPr lang="en-US" sz="2000" b="1" i="1" dirty="0" err="1" smtClean="0">
                <a:latin typeface="Times New Roman" panose="02020603050405020304" pitchFamily="18" charset="0"/>
                <a:cs typeface="Times New Roman" panose="02020603050405020304" pitchFamily="18" charset="0"/>
              </a:rPr>
              <a:t>Xây</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dựng</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nề</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nếp</a:t>
            </a:r>
            <a:endParaRPr lang="en-US" sz="2000" b="1" i="1" dirty="0">
              <a:latin typeface="Times New Roman" panose="02020603050405020304" pitchFamily="18" charset="0"/>
              <a:cs typeface="Times New Roman" panose="02020603050405020304" pitchFamily="18" charset="0"/>
            </a:endParaRPr>
          </a:p>
        </p:txBody>
      </p:sp>
      <p:sp>
        <p:nvSpPr>
          <p:cNvPr id="7" name="TextBox 6"/>
          <p:cNvSpPr txBox="1"/>
          <p:nvPr/>
        </p:nvSpPr>
        <p:spPr>
          <a:xfrm>
            <a:off x="2865120" y="1111886"/>
            <a:ext cx="5562600" cy="400110"/>
          </a:xfrm>
          <a:prstGeom prst="rect">
            <a:avLst/>
          </a:prstGeom>
          <a:noFill/>
        </p:spPr>
        <p:txBody>
          <a:bodyPr wrap="square" rtlCol="0">
            <a:spAutoFit/>
          </a:bodyPr>
          <a:lstStyle/>
          <a:p>
            <a:r>
              <a:rPr lang="en-US" sz="2000" b="1" i="1" dirty="0" err="1" smtClean="0">
                <a:latin typeface="Times New Roman" panose="02020603050405020304" pitchFamily="18" charset="0"/>
                <a:cs typeface="Times New Roman" panose="02020603050405020304" pitchFamily="18" charset="0"/>
              </a:rPr>
              <a:t>Tổ</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chức</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hoạt</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động</a:t>
            </a:r>
            <a:endParaRPr lang="en-US" sz="2000" b="1" i="1"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2929890" y="2003925"/>
            <a:ext cx="5562600" cy="400110"/>
          </a:xfrm>
          <a:prstGeom prst="rect">
            <a:avLst/>
          </a:prstGeom>
          <a:noFill/>
        </p:spPr>
        <p:txBody>
          <a:bodyPr wrap="square" rtlCol="0">
            <a:spAutoFit/>
          </a:bodyPr>
          <a:lstStyle/>
          <a:p>
            <a:r>
              <a:rPr lang="en-US" sz="2000" b="1" i="1" dirty="0" err="1" smtClean="0">
                <a:latin typeface="Times New Roman" panose="02020603050405020304" pitchFamily="18" charset="0"/>
                <a:cs typeface="Times New Roman" panose="02020603050405020304" pitchFamily="18" charset="0"/>
              </a:rPr>
              <a:t>Chú</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trọng</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tự</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học</a:t>
            </a:r>
            <a:endParaRPr lang="en-US" sz="2000" b="1" i="1"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2895600" y="2876520"/>
            <a:ext cx="6061710" cy="400110"/>
          </a:xfrm>
          <a:prstGeom prst="rect">
            <a:avLst/>
          </a:prstGeom>
          <a:noFill/>
        </p:spPr>
        <p:txBody>
          <a:bodyPr wrap="square" rtlCol="0">
            <a:spAutoFit/>
          </a:bodyPr>
          <a:lstStyle/>
          <a:p>
            <a:r>
              <a:rPr lang="en-US" sz="2000" b="1" i="1" dirty="0" err="1" smtClean="0">
                <a:latin typeface="Times New Roman" panose="02020603050405020304" pitchFamily="18" charset="0"/>
                <a:cs typeface="Times New Roman" panose="02020603050405020304" pitchFamily="18" charset="0"/>
              </a:rPr>
              <a:t>Tăng</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cường</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học</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tập</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cá</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nhân</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và</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làm</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việc</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theo</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nhóm</a:t>
            </a:r>
            <a:endParaRPr lang="en-US" sz="2000" b="1" i="1" dirty="0">
              <a:latin typeface="Times New Roman" panose="02020603050405020304" pitchFamily="18" charset="0"/>
              <a:cs typeface="Times New Roman" panose="02020603050405020304" pitchFamily="18" charset="0"/>
            </a:endParaRPr>
          </a:p>
        </p:txBody>
      </p:sp>
      <p:sp>
        <p:nvSpPr>
          <p:cNvPr id="12" name="Line Callout 1 11"/>
          <p:cNvSpPr/>
          <p:nvPr/>
        </p:nvSpPr>
        <p:spPr>
          <a:xfrm>
            <a:off x="2577465" y="3562320"/>
            <a:ext cx="6477000" cy="685800"/>
          </a:xfrm>
          <a:prstGeom prst="borderCallout1">
            <a:avLst>
              <a:gd name="adj1" fmla="val 52083"/>
              <a:gd name="adj2" fmla="val -745"/>
              <a:gd name="adj3" fmla="val -174167"/>
              <a:gd name="adj4" fmla="val -33215"/>
            </a:avLst>
          </a:prstGeom>
          <a:solidFill>
            <a:srgbClr val="38E0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Line Callout 1 12"/>
          <p:cNvSpPr/>
          <p:nvPr/>
        </p:nvSpPr>
        <p:spPr>
          <a:xfrm>
            <a:off x="2577465" y="4438650"/>
            <a:ext cx="6477000" cy="685800"/>
          </a:xfrm>
          <a:prstGeom prst="borderCallout1">
            <a:avLst>
              <a:gd name="adj1" fmla="val 48750"/>
              <a:gd name="adj2" fmla="val -922"/>
              <a:gd name="adj3" fmla="val -294167"/>
              <a:gd name="adj4" fmla="val -33391"/>
            </a:avLst>
          </a:prstGeom>
          <a:solidFill>
            <a:srgbClr val="934BC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2922270" y="3705165"/>
            <a:ext cx="5562600" cy="400110"/>
          </a:xfrm>
          <a:prstGeom prst="rect">
            <a:avLst/>
          </a:prstGeom>
          <a:noFill/>
        </p:spPr>
        <p:txBody>
          <a:bodyPr wrap="square" rtlCol="0">
            <a:spAutoFit/>
          </a:bodyPr>
          <a:lstStyle/>
          <a:p>
            <a:r>
              <a:rPr lang="en-US" sz="2000" b="1" i="1" dirty="0" err="1" smtClean="0">
                <a:latin typeface="Times New Roman" panose="02020603050405020304" pitchFamily="18" charset="0"/>
                <a:cs typeface="Times New Roman" panose="02020603050405020304" pitchFamily="18" charset="0"/>
              </a:rPr>
              <a:t>Đánh</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giá</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của</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trẻ</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và</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giáo</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viên</a:t>
            </a:r>
            <a:endParaRPr lang="en-US" sz="2000" b="1" i="1" dirty="0">
              <a:latin typeface="Times New Roman" panose="02020603050405020304" pitchFamily="18" charset="0"/>
              <a:cs typeface="Times New Roman" panose="02020603050405020304" pitchFamily="18" charset="0"/>
            </a:endParaRPr>
          </a:p>
        </p:txBody>
      </p:sp>
      <p:sp>
        <p:nvSpPr>
          <p:cNvPr id="15" name="TextBox 14"/>
          <p:cNvSpPr txBox="1"/>
          <p:nvPr/>
        </p:nvSpPr>
        <p:spPr>
          <a:xfrm>
            <a:off x="2577466" y="4581495"/>
            <a:ext cx="6476999" cy="400110"/>
          </a:xfrm>
          <a:prstGeom prst="rect">
            <a:avLst/>
          </a:prstGeom>
          <a:noFill/>
        </p:spPr>
        <p:txBody>
          <a:bodyPr wrap="square" rtlCol="0">
            <a:spAutoFit/>
          </a:bodyPr>
          <a:lstStyle/>
          <a:p>
            <a:r>
              <a:rPr lang="en-US" sz="2000" b="1" i="1" dirty="0" err="1" smtClean="0">
                <a:latin typeface="Times New Roman" panose="02020603050405020304" pitchFamily="18" charset="0"/>
                <a:cs typeface="Times New Roman" panose="02020603050405020304" pitchFamily="18" charset="0"/>
              </a:rPr>
              <a:t>Tổ</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chức</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hoạt</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động</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bằng</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quan</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sát</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thực</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hành</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trải</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nghiệm</a:t>
            </a:r>
            <a:endParaRPr lang="en-US" sz="2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9578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2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circle(in)">
                                      <p:cBhvr>
                                        <p:cTn id="15" dur="2000"/>
                                        <p:tgtEl>
                                          <p:spTgt spid="3"/>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circle(in)">
                                      <p:cBhvr>
                                        <p:cTn id="18" dur="2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circle(in)">
                                      <p:cBhvr>
                                        <p:cTn id="23" dur="2000"/>
                                        <p:tgtEl>
                                          <p:spTgt spid="4"/>
                                        </p:tgtEl>
                                      </p:cBhvr>
                                    </p:animEffect>
                                  </p:childTnLst>
                                </p:cTn>
                              </p:par>
                              <p:par>
                                <p:cTn id="24" presetID="6" presetClass="entr" presetSubtype="16"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circle(in)">
                                      <p:cBhvr>
                                        <p:cTn id="26" dur="20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circle(in)">
                                      <p:cBhvr>
                                        <p:cTn id="31" dur="2000"/>
                                        <p:tgtEl>
                                          <p:spTgt spid="5"/>
                                        </p:tgtEl>
                                      </p:cBhvr>
                                    </p:animEffect>
                                  </p:childTnLst>
                                </p:cTn>
                              </p:par>
                              <p:par>
                                <p:cTn id="32" presetID="6" presetClass="entr" presetSubtype="16"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circle(in)">
                                      <p:cBhvr>
                                        <p:cTn id="34" dur="20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circle(in)">
                                      <p:cBhvr>
                                        <p:cTn id="39" dur="2000"/>
                                        <p:tgtEl>
                                          <p:spTgt spid="12"/>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circle(in)">
                                      <p:cBhvr>
                                        <p:cTn id="42" dur="20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circle(in)">
                                      <p:cBhvr>
                                        <p:cTn id="47" dur="2000"/>
                                        <p:tgtEl>
                                          <p:spTgt spid="13"/>
                                        </p:tgtEl>
                                      </p:cBhvr>
                                    </p:animEffect>
                                  </p:childTnLst>
                                </p:cTn>
                              </p:par>
                              <p:par>
                                <p:cTn id="48" presetID="6" presetClass="entr" presetSubtype="16" fill="hold" grpId="0" nodeType="with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circle(in)">
                                      <p:cBhvr>
                                        <p:cTn id="50"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p:bldP spid="7" grpId="0"/>
      <p:bldP spid="10" grpId="0"/>
      <p:bldP spid="11" grpId="0"/>
      <p:bldP spid="12" grpId="0" animBg="1"/>
      <p:bldP spid="13" grpId="0" animBg="1"/>
      <p:bldP spid="14"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286"/>
            <a:ext cx="9144000" cy="5141214"/>
          </a:xfrm>
        </p:spPr>
      </p:pic>
      <p:sp>
        <p:nvSpPr>
          <p:cNvPr id="5" name="TextBox 4"/>
          <p:cNvSpPr txBox="1"/>
          <p:nvPr/>
        </p:nvSpPr>
        <p:spPr>
          <a:xfrm>
            <a:off x="1524000" y="3886200"/>
            <a:ext cx="7315200" cy="914400"/>
          </a:xfrm>
          <a:prstGeom prst="rect">
            <a:avLst/>
          </a:prstGeom>
          <a:noFill/>
        </p:spPr>
        <p:txBody>
          <a:bodyPr wrap="none" lIns="91422" tIns="45711" rIns="91422" bIns="45711">
            <a:prstTxWarp prst="textDeflateBottom">
              <a:avLst>
                <a:gd name="adj" fmla="val 66989"/>
              </a:avLst>
            </a:prstTxWarp>
            <a:spAutoFit/>
          </a:bodyPr>
          <a:lstStyle/>
          <a:p>
            <a:pPr marL="0" marR="0" lvl="0" indent="0" algn="l" defTabSz="914198"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err="1">
                <a:ln>
                  <a:noFill/>
                </a:ln>
                <a:solidFill>
                  <a:srgbClr val="F70303"/>
                </a:solidFill>
                <a:effectLst/>
                <a:uLnTx/>
                <a:uFillTx/>
                <a:latin typeface="Times New Roman" pitchFamily="18" charset="0"/>
                <a:ea typeface="+mn-ea"/>
                <a:cs typeface="Times New Roman" pitchFamily="18" charset="0"/>
              </a:rPr>
              <a:t>Xin</a:t>
            </a:r>
            <a:r>
              <a:rPr kumimoji="0" lang="en-US" sz="5400" b="1" i="0" u="none" strike="noStrike" kern="1200" cap="none" spc="0" normalizeH="0" baseline="0" noProof="0" dirty="0">
                <a:ln>
                  <a:noFill/>
                </a:ln>
                <a:solidFill>
                  <a:srgbClr val="F70303"/>
                </a:solidFill>
                <a:effectLst/>
                <a:uLnTx/>
                <a:uFillTx/>
                <a:latin typeface="Times New Roman" pitchFamily="18" charset="0"/>
                <a:ea typeface="+mn-ea"/>
                <a:cs typeface="Times New Roman" pitchFamily="18" charset="0"/>
              </a:rPr>
              <a:t> </a:t>
            </a:r>
            <a:r>
              <a:rPr kumimoji="0" lang="en-US" sz="5400" b="1" i="0" u="none" strike="noStrike" kern="1200" cap="none" spc="0" normalizeH="0" baseline="0" noProof="0" dirty="0" err="1">
                <a:ln>
                  <a:noFill/>
                </a:ln>
                <a:solidFill>
                  <a:srgbClr val="F70303"/>
                </a:solidFill>
                <a:effectLst/>
                <a:uLnTx/>
                <a:uFillTx/>
                <a:latin typeface="Times New Roman" pitchFamily="18" charset="0"/>
                <a:ea typeface="+mn-ea"/>
                <a:cs typeface="Times New Roman" pitchFamily="18" charset="0"/>
              </a:rPr>
              <a:t>chân</a:t>
            </a:r>
            <a:r>
              <a:rPr kumimoji="0" lang="en-US" sz="5400" b="1" i="0" u="none" strike="noStrike" kern="1200" cap="none" spc="0" normalizeH="0" baseline="0" noProof="0" dirty="0">
                <a:ln>
                  <a:noFill/>
                </a:ln>
                <a:solidFill>
                  <a:srgbClr val="F70303"/>
                </a:solidFill>
                <a:effectLst/>
                <a:uLnTx/>
                <a:uFillTx/>
                <a:latin typeface="Times New Roman" pitchFamily="18" charset="0"/>
                <a:ea typeface="+mn-ea"/>
                <a:cs typeface="Times New Roman" pitchFamily="18" charset="0"/>
              </a:rPr>
              <a:t> </a:t>
            </a:r>
            <a:r>
              <a:rPr kumimoji="0" lang="en-US" sz="5400" b="1" i="0" u="none" strike="noStrike" kern="1200" cap="none" spc="0" normalizeH="0" baseline="0" noProof="0" dirty="0" err="1">
                <a:ln>
                  <a:noFill/>
                </a:ln>
                <a:solidFill>
                  <a:srgbClr val="F70303"/>
                </a:solidFill>
                <a:effectLst/>
                <a:uLnTx/>
                <a:uFillTx/>
                <a:latin typeface="Times New Roman" pitchFamily="18" charset="0"/>
                <a:ea typeface="+mn-ea"/>
                <a:cs typeface="Times New Roman" pitchFamily="18" charset="0"/>
              </a:rPr>
              <a:t>thành</a:t>
            </a:r>
            <a:r>
              <a:rPr kumimoji="0" lang="en-US" sz="5400" b="1" i="0" u="none" strike="noStrike" kern="1200" cap="none" spc="0" normalizeH="0" baseline="0" noProof="0" dirty="0">
                <a:ln>
                  <a:noFill/>
                </a:ln>
                <a:solidFill>
                  <a:srgbClr val="F70303"/>
                </a:solidFill>
                <a:effectLst/>
                <a:uLnTx/>
                <a:uFillTx/>
                <a:latin typeface="Times New Roman" pitchFamily="18" charset="0"/>
                <a:ea typeface="+mn-ea"/>
                <a:cs typeface="Times New Roman" pitchFamily="18" charset="0"/>
              </a:rPr>
              <a:t> </a:t>
            </a:r>
            <a:r>
              <a:rPr kumimoji="0" lang="en-US" sz="5400" b="1" i="0" u="none" strike="noStrike" kern="1200" cap="none" spc="0" normalizeH="0" baseline="0" noProof="0" dirty="0" err="1">
                <a:ln>
                  <a:noFill/>
                </a:ln>
                <a:solidFill>
                  <a:srgbClr val="F70303"/>
                </a:solidFill>
                <a:effectLst/>
                <a:uLnTx/>
                <a:uFillTx/>
                <a:latin typeface="Times New Roman" pitchFamily="18" charset="0"/>
                <a:ea typeface="+mn-ea"/>
                <a:cs typeface="Times New Roman" pitchFamily="18" charset="0"/>
              </a:rPr>
              <a:t>cảm</a:t>
            </a:r>
            <a:r>
              <a:rPr kumimoji="0" lang="en-US" sz="5400" b="1" i="0" u="none" strike="noStrike" kern="1200" cap="none" spc="0" normalizeH="0" baseline="0" noProof="0" dirty="0">
                <a:ln>
                  <a:noFill/>
                </a:ln>
                <a:solidFill>
                  <a:srgbClr val="F70303"/>
                </a:solidFill>
                <a:effectLst/>
                <a:uLnTx/>
                <a:uFillTx/>
                <a:latin typeface="Times New Roman" pitchFamily="18" charset="0"/>
                <a:ea typeface="+mn-ea"/>
                <a:cs typeface="Times New Roman" pitchFamily="18" charset="0"/>
              </a:rPr>
              <a:t> </a:t>
            </a:r>
            <a:r>
              <a:rPr kumimoji="0" lang="en-US" sz="5400" b="1" i="0" u="none" strike="noStrike" kern="1200" cap="none" spc="0" normalizeH="0" baseline="0" noProof="0" dirty="0" err="1">
                <a:ln>
                  <a:noFill/>
                </a:ln>
                <a:solidFill>
                  <a:srgbClr val="F70303"/>
                </a:solidFill>
                <a:effectLst/>
                <a:uLnTx/>
                <a:uFillTx/>
                <a:latin typeface="Times New Roman" pitchFamily="18" charset="0"/>
                <a:ea typeface="+mn-ea"/>
                <a:cs typeface="Times New Roman" pitchFamily="18" charset="0"/>
              </a:rPr>
              <a:t>ơn</a:t>
            </a:r>
            <a:r>
              <a:rPr kumimoji="0" lang="en-US" sz="5400" b="1" i="0" u="none" strike="noStrike" kern="1200" cap="none" spc="0" normalizeH="0" baseline="0" noProof="0" dirty="0">
                <a:ln>
                  <a:noFill/>
                </a:ln>
                <a:solidFill>
                  <a:srgbClr val="F70303"/>
                </a:solidFill>
                <a:effectLst/>
                <a:uLnTx/>
                <a:uFillTx/>
                <a:latin typeface="Times New Roman" pitchFamily="18" charset="0"/>
                <a:ea typeface="+mn-ea"/>
                <a:cs typeface="Times New Roman" pitchFamily="18" charset="0"/>
              </a:rPr>
              <a:t>!</a:t>
            </a:r>
          </a:p>
        </p:txBody>
      </p:sp>
    </p:spTree>
    <p:extLst>
      <p:ext uri="{BB962C8B-B14F-4D97-AF65-F5344CB8AC3E}">
        <p14:creationId xmlns:p14="http://schemas.microsoft.com/office/powerpoint/2010/main" val="830875553"/>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364</TotalTime>
  <Words>227</Words>
  <Application>Microsoft Office PowerPoint</Application>
  <PresentationFormat>On-screen Show (16:9)</PresentationFormat>
  <Paragraphs>28</Paragraphs>
  <Slides>6</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6</vt:i4>
      </vt:variant>
    </vt:vector>
  </HeadingPairs>
  <TitlesOfParts>
    <vt:vector size="13" baseType="lpstr">
      <vt:lpstr>Arial</vt:lpstr>
      <vt:lpstr>Calibri</vt:lpstr>
      <vt:lpstr>MS Mincho</vt:lpstr>
      <vt:lpstr>Times New Roman</vt:lpstr>
      <vt:lpstr>Default Design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MsrLy</cp:lastModifiedBy>
  <cp:revision>28</cp:revision>
  <dcterms:created xsi:type="dcterms:W3CDTF">2020-11-09T13:55:56Z</dcterms:created>
  <dcterms:modified xsi:type="dcterms:W3CDTF">2023-11-13T12:22:56Z</dcterms:modified>
</cp:coreProperties>
</file>