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3"/>
  </p:notesMasterIdLst>
  <p:sldIdLst>
    <p:sldId id="256" r:id="rId2"/>
    <p:sldId id="259" r:id="rId3"/>
    <p:sldId id="261" r:id="rId4"/>
    <p:sldId id="306" r:id="rId5"/>
    <p:sldId id="258" r:id="rId6"/>
    <p:sldId id="307" r:id="rId7"/>
    <p:sldId id="308" r:id="rId8"/>
    <p:sldId id="309" r:id="rId9"/>
    <p:sldId id="310" r:id="rId10"/>
    <p:sldId id="311" r:id="rId11"/>
    <p:sldId id="274" r:id="rId12"/>
  </p:sldIdLst>
  <p:sldSz cx="9144000" cy="5143500" type="screen16x9"/>
  <p:notesSz cx="6858000" cy="9144000"/>
  <p:embeddedFontLst>
    <p:embeddedFont>
      <p:font typeface="Chelsea Market" panose="020B0604020202020204" charset="0"/>
      <p:regular r:id="rId14"/>
    </p:embeddedFont>
    <p:embeddedFont>
      <p:font typeface="Comfortaa" panose="020B0604020202020204" charset="0"/>
      <p:regular r:id="rId15"/>
      <p:bold r:id="rId16"/>
    </p:embeddedFont>
    <p:embeddedFont>
      <p:font typeface="Fredoka One" panose="020B0604020202020204" charset="0"/>
      <p:regular r:id="rId17"/>
    </p:embeddedFont>
    <p:embeddedFont>
      <p:font typeface="Lilita One" panose="020B0604020202020204" charset="0"/>
      <p:regular r:id="rId18"/>
    </p:embeddedFont>
    <p:embeddedFont>
      <p:font typeface="Poppins" panose="020B0604020202020204" charset="0"/>
      <p:regular r:id="rId19"/>
      <p:bold r:id="rId20"/>
      <p:italic r:id="rId21"/>
      <p:boldItalic r:id="rId22"/>
    </p:embeddedFont>
    <p:embeddedFont>
      <p:font typeface="Questrial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3044E2-DDC3-44A2-9793-4CBB07C343A1}">
  <a:tblStyle styleId="{263044E2-DDC3-44A2-9793-4CBB07C343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2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" name="Google Shape;3897;g14778029193_0_6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8" name="Google Shape;3898;g14778029193_0_6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138549c69a1_0_1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138549c69a1_0_1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4778029193_0_4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4778029193_0_4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4778029193_0_4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4778029193_0_4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29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47134bd48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47134bd48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4778029193_0_4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4778029193_0_4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61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4778029193_0_4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4778029193_0_4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081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4778029193_0_4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4778029193_0_4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092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4778029193_0_4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4778029193_0_4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50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90535" y="-217325"/>
            <a:ext cx="10285235" cy="6031526"/>
            <a:chOff x="-590535" y="-217325"/>
            <a:chExt cx="10285235" cy="603152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590535" y="-213574"/>
              <a:ext cx="6029825" cy="6027775"/>
              <a:chOff x="812275" y="-194075"/>
              <a:chExt cx="6029825" cy="602777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3664875" y="-217325"/>
              <a:ext cx="6029825" cy="6027775"/>
              <a:chOff x="812275" y="-194075"/>
              <a:chExt cx="6029825" cy="6027775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48;p2"/>
          <p:cNvSpPr/>
          <p:nvPr/>
        </p:nvSpPr>
        <p:spPr>
          <a:xfrm>
            <a:off x="1477500" y="903750"/>
            <a:ext cx="6156000" cy="378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1550700" y="902600"/>
            <a:ext cx="6042600" cy="24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1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2663100" y="3633925"/>
            <a:ext cx="38178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>
            <a:off x="-1455450" y="1086325"/>
            <a:ext cx="10329125" cy="5416725"/>
            <a:chOff x="1490375" y="-1245100"/>
            <a:chExt cx="10329125" cy="5416725"/>
          </a:xfrm>
        </p:grpSpPr>
        <p:sp>
          <p:nvSpPr>
            <p:cNvPr id="52" name="Google Shape;52;p2"/>
            <p:cNvSpPr/>
            <p:nvPr/>
          </p:nvSpPr>
          <p:spPr>
            <a:xfrm>
              <a:off x="9364700" y="1822200"/>
              <a:ext cx="532475" cy="451725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627275" y="976750"/>
              <a:ext cx="246500" cy="246475"/>
            </a:xfrm>
            <a:custGeom>
              <a:avLst/>
              <a:gdLst/>
              <a:ahLst/>
              <a:cxnLst/>
              <a:rect l="l" t="t" r="r" b="b"/>
              <a:pathLst>
                <a:path w="9860" h="9859" extrusionOk="0">
                  <a:moveTo>
                    <a:pt x="4928" y="0"/>
                  </a:moveTo>
                  <a:cubicBezTo>
                    <a:pt x="2208" y="0"/>
                    <a:pt x="1" y="2208"/>
                    <a:pt x="1" y="4932"/>
                  </a:cubicBezTo>
                  <a:cubicBezTo>
                    <a:pt x="1" y="7651"/>
                    <a:pt x="2208" y="9859"/>
                    <a:pt x="4928" y="9859"/>
                  </a:cubicBezTo>
                  <a:cubicBezTo>
                    <a:pt x="7652" y="9859"/>
                    <a:pt x="9859" y="7651"/>
                    <a:pt x="9859" y="4932"/>
                  </a:cubicBezTo>
                  <a:cubicBezTo>
                    <a:pt x="9859" y="2208"/>
                    <a:pt x="7652" y="0"/>
                    <a:pt x="4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1230475" y="-1245100"/>
              <a:ext cx="589025" cy="589050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90375" y="465750"/>
              <a:ext cx="4661200" cy="3705875"/>
            </a:xfrm>
            <a:custGeom>
              <a:avLst/>
              <a:gdLst/>
              <a:ahLst/>
              <a:cxnLst/>
              <a:rect l="l" t="t" r="r" b="b"/>
              <a:pathLst>
                <a:path w="186448" h="148235" extrusionOk="0">
                  <a:moveTo>
                    <a:pt x="69020" y="0"/>
                  </a:moveTo>
                  <a:cubicBezTo>
                    <a:pt x="53308" y="0"/>
                    <a:pt x="36135" y="5241"/>
                    <a:pt x="26214" y="18958"/>
                  </a:cubicBezTo>
                  <a:cubicBezTo>
                    <a:pt x="3903" y="49798"/>
                    <a:pt x="27551" y="68740"/>
                    <a:pt x="25010" y="79731"/>
                  </a:cubicBezTo>
                  <a:cubicBezTo>
                    <a:pt x="22470" y="90722"/>
                    <a:pt x="4769" y="95162"/>
                    <a:pt x="2399" y="116215"/>
                  </a:cubicBezTo>
                  <a:cubicBezTo>
                    <a:pt x="0" y="137581"/>
                    <a:pt x="15323" y="140867"/>
                    <a:pt x="24048" y="148235"/>
                  </a:cubicBezTo>
                  <a:lnTo>
                    <a:pt x="159243" y="148235"/>
                  </a:lnTo>
                  <a:cubicBezTo>
                    <a:pt x="165332" y="144070"/>
                    <a:pt x="171608" y="137806"/>
                    <a:pt x="175532" y="128368"/>
                  </a:cubicBezTo>
                  <a:cubicBezTo>
                    <a:pt x="182428" y="111780"/>
                    <a:pt x="186448" y="95812"/>
                    <a:pt x="164099" y="86774"/>
                  </a:cubicBezTo>
                  <a:cubicBezTo>
                    <a:pt x="150138" y="81126"/>
                    <a:pt x="173982" y="63855"/>
                    <a:pt x="167518" y="46187"/>
                  </a:cubicBezTo>
                  <a:cubicBezTo>
                    <a:pt x="164099" y="36840"/>
                    <a:pt x="156405" y="25406"/>
                    <a:pt x="142756" y="25406"/>
                  </a:cubicBezTo>
                  <a:cubicBezTo>
                    <a:pt x="139000" y="25406"/>
                    <a:pt x="134792" y="26272"/>
                    <a:pt x="130097" y="28287"/>
                  </a:cubicBezTo>
                  <a:cubicBezTo>
                    <a:pt x="126056" y="30019"/>
                    <a:pt x="122865" y="30815"/>
                    <a:pt x="120227" y="30815"/>
                  </a:cubicBezTo>
                  <a:cubicBezTo>
                    <a:pt x="112127" y="30815"/>
                    <a:pt x="109245" y="23318"/>
                    <a:pt x="103022" y="12423"/>
                  </a:cubicBezTo>
                  <a:cubicBezTo>
                    <a:pt x="98898" y="5210"/>
                    <a:pt x="84686" y="0"/>
                    <a:pt x="69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90535" y="433600"/>
            <a:ext cx="10227585" cy="12501"/>
            <a:chOff x="-590535" y="894800"/>
            <a:chExt cx="10227585" cy="12501"/>
          </a:xfrm>
        </p:grpSpPr>
        <p:sp>
          <p:nvSpPr>
            <p:cNvPr id="57" name="Google Shape;57;p2"/>
            <p:cNvSpPr/>
            <p:nvPr/>
          </p:nvSpPr>
          <p:spPr>
            <a:xfrm>
              <a:off x="-590535" y="898551"/>
              <a:ext cx="5972175" cy="8750"/>
            </a:xfrm>
            <a:custGeom>
              <a:avLst/>
              <a:gdLst/>
              <a:ahLst/>
              <a:cxnLst/>
              <a:rect l="l" t="t" r="r" b="b"/>
              <a:pathLst>
                <a:path w="238887" h="350" extrusionOk="0">
                  <a:moveTo>
                    <a:pt x="3656" y="1"/>
                  </a:moveTo>
                  <a:cubicBezTo>
                    <a:pt x="2625" y="1"/>
                    <a:pt x="1594" y="13"/>
                    <a:pt x="567" y="49"/>
                  </a:cubicBezTo>
                  <a:cubicBezTo>
                    <a:pt x="521" y="52"/>
                    <a:pt x="476" y="53"/>
                    <a:pt x="432" y="53"/>
                  </a:cubicBezTo>
                  <a:cubicBezTo>
                    <a:pt x="343" y="53"/>
                    <a:pt x="255" y="49"/>
                    <a:pt x="164" y="49"/>
                  </a:cubicBezTo>
                  <a:cubicBezTo>
                    <a:pt x="0" y="57"/>
                    <a:pt x="0" y="300"/>
                    <a:pt x="164" y="300"/>
                  </a:cubicBezTo>
                  <a:lnTo>
                    <a:pt x="229043" y="300"/>
                  </a:lnTo>
                  <a:cubicBezTo>
                    <a:pt x="231101" y="300"/>
                    <a:pt x="233168" y="350"/>
                    <a:pt x="235231" y="350"/>
                  </a:cubicBezTo>
                  <a:cubicBezTo>
                    <a:pt x="236262" y="350"/>
                    <a:pt x="237292" y="337"/>
                    <a:pt x="238320" y="300"/>
                  </a:cubicBezTo>
                  <a:cubicBezTo>
                    <a:pt x="238366" y="298"/>
                    <a:pt x="238411" y="298"/>
                    <a:pt x="238456" y="298"/>
                  </a:cubicBezTo>
                  <a:cubicBezTo>
                    <a:pt x="238546" y="298"/>
                    <a:pt x="238635" y="300"/>
                    <a:pt x="238727" y="300"/>
                  </a:cubicBezTo>
                  <a:cubicBezTo>
                    <a:pt x="238887" y="300"/>
                    <a:pt x="238887" y="49"/>
                    <a:pt x="238727" y="49"/>
                  </a:cubicBezTo>
                  <a:lnTo>
                    <a:pt x="9844" y="49"/>
                  </a:lnTo>
                  <a:cubicBezTo>
                    <a:pt x="7786" y="49"/>
                    <a:pt x="5719" y="1"/>
                    <a:pt x="3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64875" y="894800"/>
              <a:ext cx="5972175" cy="8750"/>
            </a:xfrm>
            <a:custGeom>
              <a:avLst/>
              <a:gdLst/>
              <a:ahLst/>
              <a:cxnLst/>
              <a:rect l="l" t="t" r="r" b="b"/>
              <a:pathLst>
                <a:path w="238887" h="350" extrusionOk="0">
                  <a:moveTo>
                    <a:pt x="3656" y="1"/>
                  </a:moveTo>
                  <a:cubicBezTo>
                    <a:pt x="2625" y="1"/>
                    <a:pt x="1594" y="13"/>
                    <a:pt x="567" y="49"/>
                  </a:cubicBezTo>
                  <a:cubicBezTo>
                    <a:pt x="521" y="52"/>
                    <a:pt x="476" y="53"/>
                    <a:pt x="432" y="53"/>
                  </a:cubicBezTo>
                  <a:cubicBezTo>
                    <a:pt x="343" y="53"/>
                    <a:pt x="255" y="49"/>
                    <a:pt x="164" y="49"/>
                  </a:cubicBezTo>
                  <a:cubicBezTo>
                    <a:pt x="0" y="57"/>
                    <a:pt x="0" y="300"/>
                    <a:pt x="164" y="300"/>
                  </a:cubicBezTo>
                  <a:lnTo>
                    <a:pt x="229043" y="300"/>
                  </a:lnTo>
                  <a:cubicBezTo>
                    <a:pt x="231101" y="300"/>
                    <a:pt x="233168" y="350"/>
                    <a:pt x="235231" y="350"/>
                  </a:cubicBezTo>
                  <a:cubicBezTo>
                    <a:pt x="236262" y="350"/>
                    <a:pt x="237292" y="337"/>
                    <a:pt x="238320" y="300"/>
                  </a:cubicBezTo>
                  <a:cubicBezTo>
                    <a:pt x="238366" y="298"/>
                    <a:pt x="238411" y="298"/>
                    <a:pt x="238456" y="298"/>
                  </a:cubicBezTo>
                  <a:cubicBezTo>
                    <a:pt x="238546" y="298"/>
                    <a:pt x="238635" y="300"/>
                    <a:pt x="238727" y="300"/>
                  </a:cubicBezTo>
                  <a:cubicBezTo>
                    <a:pt x="238887" y="300"/>
                    <a:pt x="238887" y="49"/>
                    <a:pt x="238727" y="49"/>
                  </a:cubicBezTo>
                  <a:lnTo>
                    <a:pt x="9844" y="49"/>
                  </a:lnTo>
                  <a:cubicBezTo>
                    <a:pt x="7786" y="49"/>
                    <a:pt x="5719" y="1"/>
                    <a:pt x="3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572452" y="3935579"/>
            <a:ext cx="1670207" cy="4312593"/>
            <a:chOff x="5118050" y="1968900"/>
            <a:chExt cx="891300" cy="2301400"/>
          </a:xfrm>
        </p:grpSpPr>
        <p:sp>
          <p:nvSpPr>
            <p:cNvPr id="60" name="Google Shape;60;p2"/>
            <p:cNvSpPr/>
            <p:nvPr/>
          </p:nvSpPr>
          <p:spPr>
            <a:xfrm>
              <a:off x="5303275" y="33924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1"/>
                  </a:moveTo>
                  <a:cubicBezTo>
                    <a:pt x="609" y="1"/>
                    <a:pt x="1" y="609"/>
                    <a:pt x="1" y="1367"/>
                  </a:cubicBezTo>
                  <a:cubicBezTo>
                    <a:pt x="1" y="2121"/>
                    <a:pt x="609" y="2729"/>
                    <a:pt x="1363" y="2729"/>
                  </a:cubicBezTo>
                  <a:cubicBezTo>
                    <a:pt x="2121" y="2729"/>
                    <a:pt x="2729" y="2121"/>
                    <a:pt x="2729" y="1367"/>
                  </a:cubicBezTo>
                  <a:cubicBezTo>
                    <a:pt x="2729" y="609"/>
                    <a:pt x="2121" y="1"/>
                    <a:pt x="1363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303275" y="30727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1"/>
                  </a:moveTo>
                  <a:cubicBezTo>
                    <a:pt x="609" y="1"/>
                    <a:pt x="1" y="609"/>
                    <a:pt x="1" y="1363"/>
                  </a:cubicBezTo>
                  <a:cubicBezTo>
                    <a:pt x="1" y="2121"/>
                    <a:pt x="609" y="2729"/>
                    <a:pt x="1363" y="2729"/>
                  </a:cubicBezTo>
                  <a:cubicBezTo>
                    <a:pt x="2121" y="2729"/>
                    <a:pt x="2729" y="2121"/>
                    <a:pt x="2729" y="1363"/>
                  </a:cubicBezTo>
                  <a:cubicBezTo>
                    <a:pt x="2729" y="609"/>
                    <a:pt x="2121" y="1"/>
                    <a:pt x="1363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118050" y="28986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13" y="0"/>
                    <a:pt x="0" y="612"/>
                    <a:pt x="0" y="1366"/>
                  </a:cubicBezTo>
                  <a:cubicBezTo>
                    <a:pt x="0" y="2120"/>
                    <a:pt x="613" y="2728"/>
                    <a:pt x="1362" y="2728"/>
                  </a:cubicBezTo>
                  <a:cubicBezTo>
                    <a:pt x="2116" y="2728"/>
                    <a:pt x="2728" y="2120"/>
                    <a:pt x="2728" y="1366"/>
                  </a:cubicBezTo>
                  <a:cubicBezTo>
                    <a:pt x="2728" y="612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39350" y="27305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08" y="0"/>
                    <a:pt x="0" y="608"/>
                    <a:pt x="0" y="1362"/>
                  </a:cubicBezTo>
                  <a:cubicBezTo>
                    <a:pt x="0" y="2116"/>
                    <a:pt x="608" y="2728"/>
                    <a:pt x="1366" y="2728"/>
                  </a:cubicBezTo>
                  <a:cubicBezTo>
                    <a:pt x="2120" y="2728"/>
                    <a:pt x="2728" y="2116"/>
                    <a:pt x="2728" y="1362"/>
                  </a:cubicBezTo>
                  <a:cubicBezTo>
                    <a:pt x="2728" y="608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286300" y="2787200"/>
              <a:ext cx="192550" cy="1472700"/>
            </a:xfrm>
            <a:custGeom>
              <a:avLst/>
              <a:gdLst/>
              <a:ahLst/>
              <a:cxnLst/>
              <a:rect l="l" t="t" r="r" b="b"/>
              <a:pathLst>
                <a:path w="7702" h="58908" extrusionOk="0">
                  <a:moveTo>
                    <a:pt x="581" y="1"/>
                  </a:moveTo>
                  <a:cubicBezTo>
                    <a:pt x="558" y="1"/>
                    <a:pt x="536" y="2"/>
                    <a:pt x="513" y="5"/>
                  </a:cubicBezTo>
                  <a:cubicBezTo>
                    <a:pt x="217" y="34"/>
                    <a:pt x="1" y="305"/>
                    <a:pt x="38" y="600"/>
                  </a:cubicBezTo>
                  <a:lnTo>
                    <a:pt x="6594" y="58429"/>
                  </a:lnTo>
                  <a:cubicBezTo>
                    <a:pt x="6629" y="58708"/>
                    <a:pt x="6858" y="58908"/>
                    <a:pt x="7131" y="58908"/>
                  </a:cubicBezTo>
                  <a:cubicBezTo>
                    <a:pt x="7151" y="58908"/>
                    <a:pt x="7172" y="58906"/>
                    <a:pt x="7193" y="58904"/>
                  </a:cubicBezTo>
                  <a:cubicBezTo>
                    <a:pt x="7489" y="58875"/>
                    <a:pt x="7702" y="58604"/>
                    <a:pt x="7664" y="58304"/>
                  </a:cubicBezTo>
                  <a:lnTo>
                    <a:pt x="1113" y="476"/>
                  </a:lnTo>
                  <a:cubicBezTo>
                    <a:pt x="1082" y="203"/>
                    <a:pt x="849" y="1"/>
                    <a:pt x="58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144500" y="2478500"/>
              <a:ext cx="264600" cy="316425"/>
            </a:xfrm>
            <a:custGeom>
              <a:avLst/>
              <a:gdLst/>
              <a:ahLst/>
              <a:cxnLst/>
              <a:rect l="l" t="t" r="r" b="b"/>
              <a:pathLst>
                <a:path w="10584" h="12657" extrusionOk="0">
                  <a:moveTo>
                    <a:pt x="5477" y="0"/>
                  </a:moveTo>
                  <a:cubicBezTo>
                    <a:pt x="5087" y="0"/>
                    <a:pt x="4679" y="58"/>
                    <a:pt x="4257" y="183"/>
                  </a:cubicBezTo>
                  <a:cubicBezTo>
                    <a:pt x="1620" y="970"/>
                    <a:pt x="0" y="2553"/>
                    <a:pt x="546" y="7338"/>
                  </a:cubicBezTo>
                  <a:cubicBezTo>
                    <a:pt x="962" y="10970"/>
                    <a:pt x="4498" y="10862"/>
                    <a:pt x="4873" y="11012"/>
                  </a:cubicBezTo>
                  <a:cubicBezTo>
                    <a:pt x="5248" y="11166"/>
                    <a:pt x="5431" y="12436"/>
                    <a:pt x="5431" y="12436"/>
                  </a:cubicBezTo>
                  <a:lnTo>
                    <a:pt x="7097" y="12657"/>
                  </a:lnTo>
                  <a:cubicBezTo>
                    <a:pt x="7097" y="12657"/>
                    <a:pt x="6972" y="12132"/>
                    <a:pt x="7026" y="11482"/>
                  </a:cubicBezTo>
                  <a:cubicBezTo>
                    <a:pt x="7080" y="10824"/>
                    <a:pt x="7464" y="11108"/>
                    <a:pt x="8651" y="10133"/>
                  </a:cubicBezTo>
                  <a:cubicBezTo>
                    <a:pt x="9833" y="9158"/>
                    <a:pt x="10583" y="6718"/>
                    <a:pt x="10162" y="4406"/>
                  </a:cubicBezTo>
                  <a:cubicBezTo>
                    <a:pt x="9791" y="2408"/>
                    <a:pt x="8001" y="0"/>
                    <a:pt x="5477" y="0"/>
                  </a:cubicBezTo>
                  <a:close/>
                </a:path>
              </a:pathLst>
            </a:custGeom>
            <a:solidFill>
              <a:srgbClr val="8947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168325" y="2532575"/>
              <a:ext cx="113400" cy="136050"/>
            </a:xfrm>
            <a:custGeom>
              <a:avLst/>
              <a:gdLst/>
              <a:ahLst/>
              <a:cxnLst/>
              <a:rect l="l" t="t" r="r" b="b"/>
              <a:pathLst>
                <a:path w="4536" h="5442" extrusionOk="0">
                  <a:moveTo>
                    <a:pt x="2692" y="0"/>
                  </a:moveTo>
                  <a:cubicBezTo>
                    <a:pt x="2446" y="0"/>
                    <a:pt x="2177" y="58"/>
                    <a:pt x="1883" y="182"/>
                  </a:cubicBezTo>
                  <a:cubicBezTo>
                    <a:pt x="634" y="707"/>
                    <a:pt x="1" y="2768"/>
                    <a:pt x="334" y="4234"/>
                  </a:cubicBezTo>
                  <a:cubicBezTo>
                    <a:pt x="576" y="5297"/>
                    <a:pt x="1368" y="5442"/>
                    <a:pt x="1783" y="5442"/>
                  </a:cubicBezTo>
                  <a:cubicBezTo>
                    <a:pt x="1939" y="5442"/>
                    <a:pt x="2042" y="5421"/>
                    <a:pt x="2042" y="5421"/>
                  </a:cubicBezTo>
                  <a:cubicBezTo>
                    <a:pt x="2105" y="5427"/>
                    <a:pt x="2166" y="5430"/>
                    <a:pt x="2226" y="5430"/>
                  </a:cubicBezTo>
                  <a:cubicBezTo>
                    <a:pt x="4076" y="5430"/>
                    <a:pt x="4536" y="2701"/>
                    <a:pt x="4253" y="1535"/>
                  </a:cubicBezTo>
                  <a:cubicBezTo>
                    <a:pt x="4030" y="614"/>
                    <a:pt x="3492" y="0"/>
                    <a:pt x="2692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181450" y="2466300"/>
              <a:ext cx="189425" cy="321350"/>
            </a:xfrm>
            <a:custGeom>
              <a:avLst/>
              <a:gdLst/>
              <a:ahLst/>
              <a:cxnLst/>
              <a:rect l="l" t="t" r="r" b="b"/>
              <a:pathLst>
                <a:path w="7577" h="12854" fill="none" extrusionOk="0">
                  <a:moveTo>
                    <a:pt x="2500" y="938"/>
                  </a:moveTo>
                  <a:cubicBezTo>
                    <a:pt x="2500" y="938"/>
                    <a:pt x="771" y="1933"/>
                    <a:pt x="384" y="3212"/>
                  </a:cubicBezTo>
                  <a:cubicBezTo>
                    <a:pt x="1" y="4495"/>
                    <a:pt x="26" y="8368"/>
                    <a:pt x="484" y="9209"/>
                  </a:cubicBezTo>
                  <a:cubicBezTo>
                    <a:pt x="942" y="10055"/>
                    <a:pt x="1892" y="10509"/>
                    <a:pt x="2841" y="10763"/>
                  </a:cubicBezTo>
                  <a:cubicBezTo>
                    <a:pt x="3791" y="11017"/>
                    <a:pt x="3937" y="11850"/>
                    <a:pt x="4170" y="12820"/>
                  </a:cubicBezTo>
                  <a:lnTo>
                    <a:pt x="4632" y="12853"/>
                  </a:lnTo>
                  <a:cubicBezTo>
                    <a:pt x="4632" y="12853"/>
                    <a:pt x="4528" y="10996"/>
                    <a:pt x="3499" y="10134"/>
                  </a:cubicBezTo>
                  <a:cubicBezTo>
                    <a:pt x="2275" y="9101"/>
                    <a:pt x="1754" y="8539"/>
                    <a:pt x="1879" y="6490"/>
                  </a:cubicBezTo>
                  <a:cubicBezTo>
                    <a:pt x="2004" y="4436"/>
                    <a:pt x="2379" y="1771"/>
                    <a:pt x="2983" y="888"/>
                  </a:cubicBezTo>
                  <a:cubicBezTo>
                    <a:pt x="3587" y="1"/>
                    <a:pt x="3837" y="1371"/>
                    <a:pt x="3837" y="1371"/>
                  </a:cubicBezTo>
                  <a:cubicBezTo>
                    <a:pt x="3837" y="1371"/>
                    <a:pt x="5182" y="6789"/>
                    <a:pt x="5194" y="8022"/>
                  </a:cubicBezTo>
                  <a:cubicBezTo>
                    <a:pt x="5215" y="9259"/>
                    <a:pt x="4607" y="9801"/>
                    <a:pt x="4561" y="10417"/>
                  </a:cubicBezTo>
                  <a:cubicBezTo>
                    <a:pt x="4520" y="10904"/>
                    <a:pt x="4911" y="12749"/>
                    <a:pt x="4911" y="12749"/>
                  </a:cubicBezTo>
                  <a:lnTo>
                    <a:pt x="5328" y="12695"/>
                  </a:lnTo>
                  <a:cubicBezTo>
                    <a:pt x="5328" y="12695"/>
                    <a:pt x="5061" y="11521"/>
                    <a:pt x="5328" y="11083"/>
                  </a:cubicBezTo>
                  <a:cubicBezTo>
                    <a:pt x="5590" y="10642"/>
                    <a:pt x="7452" y="9967"/>
                    <a:pt x="7514" y="8122"/>
                  </a:cubicBezTo>
                  <a:cubicBezTo>
                    <a:pt x="7577" y="6285"/>
                    <a:pt x="7543" y="2866"/>
                    <a:pt x="4399" y="771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78650" y="2432600"/>
              <a:ext cx="153200" cy="90175"/>
            </a:xfrm>
            <a:custGeom>
              <a:avLst/>
              <a:gdLst/>
              <a:ahLst/>
              <a:cxnLst/>
              <a:rect l="l" t="t" r="r" b="b"/>
              <a:pathLst>
                <a:path w="6128" h="3607" extrusionOk="0">
                  <a:moveTo>
                    <a:pt x="3325" y="0"/>
                  </a:moveTo>
                  <a:cubicBezTo>
                    <a:pt x="3302" y="0"/>
                    <a:pt x="3278" y="3"/>
                    <a:pt x="3253" y="8"/>
                  </a:cubicBezTo>
                  <a:cubicBezTo>
                    <a:pt x="2612" y="124"/>
                    <a:pt x="2903" y="1432"/>
                    <a:pt x="2903" y="1432"/>
                  </a:cubicBezTo>
                  <a:cubicBezTo>
                    <a:pt x="2903" y="1432"/>
                    <a:pt x="2193" y="453"/>
                    <a:pt x="1674" y="453"/>
                  </a:cubicBezTo>
                  <a:cubicBezTo>
                    <a:pt x="1573" y="453"/>
                    <a:pt x="1480" y="490"/>
                    <a:pt x="1400" y="578"/>
                  </a:cubicBezTo>
                  <a:cubicBezTo>
                    <a:pt x="1060" y="949"/>
                    <a:pt x="1518" y="1331"/>
                    <a:pt x="1840" y="1536"/>
                  </a:cubicBezTo>
                  <a:lnTo>
                    <a:pt x="1840" y="1536"/>
                  </a:lnTo>
                  <a:cubicBezTo>
                    <a:pt x="1558" y="1389"/>
                    <a:pt x="1108" y="1187"/>
                    <a:pt x="760" y="1187"/>
                  </a:cubicBezTo>
                  <a:cubicBezTo>
                    <a:pt x="556" y="1187"/>
                    <a:pt x="387" y="1257"/>
                    <a:pt x="309" y="1449"/>
                  </a:cubicBezTo>
                  <a:cubicBezTo>
                    <a:pt x="149" y="1852"/>
                    <a:pt x="644" y="2001"/>
                    <a:pt x="1099" y="2055"/>
                  </a:cubicBezTo>
                  <a:lnTo>
                    <a:pt x="1099" y="2055"/>
                  </a:lnTo>
                  <a:cubicBezTo>
                    <a:pt x="662" y="2075"/>
                    <a:pt x="154" y="2184"/>
                    <a:pt x="50" y="2569"/>
                  </a:cubicBezTo>
                  <a:cubicBezTo>
                    <a:pt x="0" y="2755"/>
                    <a:pt x="122" y="2823"/>
                    <a:pt x="327" y="2823"/>
                  </a:cubicBezTo>
                  <a:cubicBezTo>
                    <a:pt x="889" y="2823"/>
                    <a:pt x="2078" y="2311"/>
                    <a:pt x="2079" y="2311"/>
                  </a:cubicBezTo>
                  <a:lnTo>
                    <a:pt x="2079" y="2311"/>
                  </a:lnTo>
                  <a:cubicBezTo>
                    <a:pt x="2078" y="2311"/>
                    <a:pt x="1012" y="2865"/>
                    <a:pt x="1446" y="3469"/>
                  </a:cubicBezTo>
                  <a:cubicBezTo>
                    <a:pt x="1515" y="3566"/>
                    <a:pt x="1591" y="3607"/>
                    <a:pt x="1670" y="3607"/>
                  </a:cubicBezTo>
                  <a:cubicBezTo>
                    <a:pt x="2084" y="3607"/>
                    <a:pt x="2582" y="2499"/>
                    <a:pt x="2583" y="2498"/>
                  </a:cubicBezTo>
                  <a:lnTo>
                    <a:pt x="2583" y="2498"/>
                  </a:lnTo>
                  <a:cubicBezTo>
                    <a:pt x="2582" y="2499"/>
                    <a:pt x="2266" y="3306"/>
                    <a:pt x="2937" y="3485"/>
                  </a:cubicBezTo>
                  <a:cubicBezTo>
                    <a:pt x="2983" y="3497"/>
                    <a:pt x="3024" y="3503"/>
                    <a:pt x="3061" y="3503"/>
                  </a:cubicBezTo>
                  <a:cubicBezTo>
                    <a:pt x="3568" y="3503"/>
                    <a:pt x="3282" y="2470"/>
                    <a:pt x="3282" y="2469"/>
                  </a:cubicBezTo>
                  <a:lnTo>
                    <a:pt x="3282" y="2469"/>
                  </a:lnTo>
                  <a:cubicBezTo>
                    <a:pt x="3282" y="2470"/>
                    <a:pt x="3570" y="3285"/>
                    <a:pt x="4348" y="3319"/>
                  </a:cubicBezTo>
                  <a:cubicBezTo>
                    <a:pt x="4360" y="3319"/>
                    <a:pt x="4371" y="3319"/>
                    <a:pt x="4381" y="3319"/>
                  </a:cubicBezTo>
                  <a:cubicBezTo>
                    <a:pt x="5101" y="3319"/>
                    <a:pt x="4095" y="2353"/>
                    <a:pt x="4094" y="2352"/>
                  </a:cubicBezTo>
                  <a:lnTo>
                    <a:pt x="4094" y="2352"/>
                  </a:lnTo>
                  <a:cubicBezTo>
                    <a:pt x="4095" y="2353"/>
                    <a:pt x="4575" y="2773"/>
                    <a:pt x="5027" y="2773"/>
                  </a:cubicBezTo>
                  <a:cubicBezTo>
                    <a:pt x="5162" y="2773"/>
                    <a:pt x="5294" y="2736"/>
                    <a:pt x="5410" y="2640"/>
                  </a:cubicBezTo>
                  <a:cubicBezTo>
                    <a:pt x="5923" y="2219"/>
                    <a:pt x="4499" y="1869"/>
                    <a:pt x="4498" y="1869"/>
                  </a:cubicBezTo>
                  <a:lnTo>
                    <a:pt x="4498" y="1869"/>
                  </a:lnTo>
                  <a:cubicBezTo>
                    <a:pt x="4499" y="1869"/>
                    <a:pt x="4805" y="1932"/>
                    <a:pt x="5148" y="1932"/>
                  </a:cubicBezTo>
                  <a:cubicBezTo>
                    <a:pt x="5550" y="1932"/>
                    <a:pt x="6003" y="1846"/>
                    <a:pt x="6077" y="1474"/>
                  </a:cubicBezTo>
                  <a:cubicBezTo>
                    <a:pt x="6127" y="1226"/>
                    <a:pt x="5952" y="1147"/>
                    <a:pt x="5706" y="1147"/>
                  </a:cubicBezTo>
                  <a:cubicBezTo>
                    <a:pt x="5264" y="1147"/>
                    <a:pt x="4594" y="1403"/>
                    <a:pt x="4594" y="1403"/>
                  </a:cubicBezTo>
                  <a:cubicBezTo>
                    <a:pt x="4594" y="1403"/>
                    <a:pt x="5494" y="791"/>
                    <a:pt x="4819" y="599"/>
                  </a:cubicBezTo>
                  <a:cubicBezTo>
                    <a:pt x="4757" y="582"/>
                    <a:pt x="4698" y="574"/>
                    <a:pt x="4640" y="574"/>
                  </a:cubicBezTo>
                  <a:cubicBezTo>
                    <a:pt x="4066" y="574"/>
                    <a:pt x="3695" y="1345"/>
                    <a:pt x="3695" y="1345"/>
                  </a:cubicBezTo>
                  <a:cubicBezTo>
                    <a:pt x="3695" y="1345"/>
                    <a:pt x="3875" y="0"/>
                    <a:pt x="3325" y="0"/>
                  </a:cubicBezTo>
                  <a:close/>
                </a:path>
              </a:pathLst>
            </a:custGeom>
            <a:solidFill>
              <a:srgbClr val="836787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77400" y="2430975"/>
              <a:ext cx="157250" cy="92950"/>
            </a:xfrm>
            <a:custGeom>
              <a:avLst/>
              <a:gdLst/>
              <a:ahLst/>
              <a:cxnLst/>
              <a:rect l="l" t="t" r="r" b="b"/>
              <a:pathLst>
                <a:path w="6290" h="3718" extrusionOk="0">
                  <a:moveTo>
                    <a:pt x="3368" y="121"/>
                  </a:moveTo>
                  <a:cubicBezTo>
                    <a:pt x="3449" y="121"/>
                    <a:pt x="3527" y="156"/>
                    <a:pt x="3582" y="239"/>
                  </a:cubicBezTo>
                  <a:cubicBezTo>
                    <a:pt x="3707" y="422"/>
                    <a:pt x="3720" y="693"/>
                    <a:pt x="3720" y="914"/>
                  </a:cubicBezTo>
                  <a:cubicBezTo>
                    <a:pt x="3720" y="1063"/>
                    <a:pt x="3713" y="1212"/>
                    <a:pt x="3694" y="1358"/>
                  </a:cubicBezTo>
                  <a:lnTo>
                    <a:pt x="3694" y="1358"/>
                  </a:lnTo>
                  <a:cubicBezTo>
                    <a:pt x="3691" y="1363"/>
                    <a:pt x="3689" y="1367"/>
                    <a:pt x="3686" y="1372"/>
                  </a:cubicBezTo>
                  <a:cubicBezTo>
                    <a:pt x="3688" y="1373"/>
                    <a:pt x="3690" y="1373"/>
                    <a:pt x="3691" y="1374"/>
                  </a:cubicBezTo>
                  <a:lnTo>
                    <a:pt x="3691" y="1374"/>
                  </a:lnTo>
                  <a:cubicBezTo>
                    <a:pt x="3690" y="1386"/>
                    <a:pt x="3688" y="1398"/>
                    <a:pt x="3686" y="1410"/>
                  </a:cubicBezTo>
                  <a:cubicBezTo>
                    <a:pt x="3684" y="1440"/>
                    <a:pt x="3714" y="1460"/>
                    <a:pt x="3744" y="1460"/>
                  </a:cubicBezTo>
                  <a:cubicBezTo>
                    <a:pt x="3762" y="1460"/>
                    <a:pt x="3781" y="1452"/>
                    <a:pt x="3790" y="1435"/>
                  </a:cubicBezTo>
                  <a:cubicBezTo>
                    <a:pt x="3915" y="1176"/>
                    <a:pt x="4124" y="914"/>
                    <a:pt x="4378" y="772"/>
                  </a:cubicBezTo>
                  <a:cubicBezTo>
                    <a:pt x="4471" y="722"/>
                    <a:pt x="4593" y="688"/>
                    <a:pt x="4712" y="688"/>
                  </a:cubicBezTo>
                  <a:cubicBezTo>
                    <a:pt x="4828" y="688"/>
                    <a:pt x="4941" y="719"/>
                    <a:pt x="5023" y="797"/>
                  </a:cubicBezTo>
                  <a:cubicBezTo>
                    <a:pt x="5144" y="914"/>
                    <a:pt x="4990" y="1085"/>
                    <a:pt x="4911" y="1176"/>
                  </a:cubicBezTo>
                  <a:cubicBezTo>
                    <a:pt x="4831" y="1260"/>
                    <a:pt x="4744" y="1334"/>
                    <a:pt x="4650" y="1400"/>
                  </a:cubicBezTo>
                  <a:lnTo>
                    <a:pt x="4650" y="1400"/>
                  </a:lnTo>
                  <a:cubicBezTo>
                    <a:pt x="4641" y="1403"/>
                    <a:pt x="4632" y="1406"/>
                    <a:pt x="4623" y="1410"/>
                  </a:cubicBezTo>
                  <a:cubicBezTo>
                    <a:pt x="4624" y="1412"/>
                    <a:pt x="4626" y="1414"/>
                    <a:pt x="4627" y="1416"/>
                  </a:cubicBezTo>
                  <a:lnTo>
                    <a:pt x="4627" y="1416"/>
                  </a:lnTo>
                  <a:cubicBezTo>
                    <a:pt x="4626" y="1416"/>
                    <a:pt x="4624" y="1417"/>
                    <a:pt x="4623" y="1418"/>
                  </a:cubicBezTo>
                  <a:cubicBezTo>
                    <a:pt x="4583" y="1447"/>
                    <a:pt x="4598" y="1522"/>
                    <a:pt x="4645" y="1522"/>
                  </a:cubicBezTo>
                  <a:cubicBezTo>
                    <a:pt x="4651" y="1522"/>
                    <a:pt x="4658" y="1521"/>
                    <a:pt x="4665" y="1518"/>
                  </a:cubicBezTo>
                  <a:cubicBezTo>
                    <a:pt x="4811" y="1459"/>
                    <a:pt x="4969" y="1414"/>
                    <a:pt x="5119" y="1372"/>
                  </a:cubicBezTo>
                  <a:cubicBezTo>
                    <a:pt x="5314" y="1319"/>
                    <a:pt x="5530" y="1258"/>
                    <a:pt x="5735" y="1258"/>
                  </a:cubicBezTo>
                  <a:cubicBezTo>
                    <a:pt x="5789" y="1258"/>
                    <a:pt x="5842" y="1263"/>
                    <a:pt x="5894" y="1272"/>
                  </a:cubicBezTo>
                  <a:cubicBezTo>
                    <a:pt x="5977" y="1289"/>
                    <a:pt x="6064" y="1326"/>
                    <a:pt x="6085" y="1418"/>
                  </a:cubicBezTo>
                  <a:cubicBezTo>
                    <a:pt x="6114" y="1534"/>
                    <a:pt x="6044" y="1664"/>
                    <a:pt x="5960" y="1743"/>
                  </a:cubicBezTo>
                  <a:cubicBezTo>
                    <a:pt x="5788" y="1907"/>
                    <a:pt x="5511" y="1940"/>
                    <a:pt x="5268" y="1940"/>
                  </a:cubicBezTo>
                  <a:cubicBezTo>
                    <a:pt x="5234" y="1940"/>
                    <a:pt x="5201" y="1939"/>
                    <a:pt x="5169" y="1938"/>
                  </a:cubicBezTo>
                  <a:cubicBezTo>
                    <a:pt x="4973" y="1934"/>
                    <a:pt x="4765" y="1918"/>
                    <a:pt x="4573" y="1876"/>
                  </a:cubicBezTo>
                  <a:cubicBezTo>
                    <a:pt x="4569" y="1875"/>
                    <a:pt x="4565" y="1875"/>
                    <a:pt x="4562" y="1875"/>
                  </a:cubicBezTo>
                  <a:cubicBezTo>
                    <a:pt x="4500" y="1875"/>
                    <a:pt x="4477" y="1967"/>
                    <a:pt x="4539" y="1980"/>
                  </a:cubicBezTo>
                  <a:lnTo>
                    <a:pt x="4539" y="1980"/>
                  </a:lnTo>
                  <a:cubicBezTo>
                    <a:pt x="4538" y="1984"/>
                    <a:pt x="4537" y="1988"/>
                    <a:pt x="4536" y="1993"/>
                  </a:cubicBezTo>
                  <a:cubicBezTo>
                    <a:pt x="4593" y="2005"/>
                    <a:pt x="4650" y="2015"/>
                    <a:pt x="4708" y="2023"/>
                  </a:cubicBezTo>
                  <a:lnTo>
                    <a:pt x="4708" y="2023"/>
                  </a:lnTo>
                  <a:cubicBezTo>
                    <a:pt x="4945" y="2088"/>
                    <a:pt x="5185" y="2180"/>
                    <a:pt x="5377" y="2322"/>
                  </a:cubicBezTo>
                  <a:cubicBezTo>
                    <a:pt x="5435" y="2359"/>
                    <a:pt x="5502" y="2413"/>
                    <a:pt x="5519" y="2488"/>
                  </a:cubicBezTo>
                  <a:cubicBezTo>
                    <a:pt x="5535" y="2563"/>
                    <a:pt x="5469" y="2626"/>
                    <a:pt x="5410" y="2667"/>
                  </a:cubicBezTo>
                  <a:cubicBezTo>
                    <a:pt x="5310" y="2744"/>
                    <a:pt x="5196" y="2773"/>
                    <a:pt x="5080" y="2773"/>
                  </a:cubicBezTo>
                  <a:cubicBezTo>
                    <a:pt x="4929" y="2773"/>
                    <a:pt x="4775" y="2724"/>
                    <a:pt x="4644" y="2663"/>
                  </a:cubicBezTo>
                  <a:cubicBezTo>
                    <a:pt x="4482" y="2584"/>
                    <a:pt x="4323" y="2488"/>
                    <a:pt x="4186" y="2372"/>
                  </a:cubicBezTo>
                  <a:cubicBezTo>
                    <a:pt x="4175" y="2361"/>
                    <a:pt x="4162" y="2357"/>
                    <a:pt x="4150" y="2357"/>
                  </a:cubicBezTo>
                  <a:cubicBezTo>
                    <a:pt x="4107" y="2357"/>
                    <a:pt x="4068" y="2409"/>
                    <a:pt x="4107" y="2451"/>
                  </a:cubicBezTo>
                  <a:cubicBezTo>
                    <a:pt x="4108" y="2452"/>
                    <a:pt x="4110" y="2454"/>
                    <a:pt x="4111" y="2455"/>
                  </a:cubicBezTo>
                  <a:lnTo>
                    <a:pt x="4111" y="2455"/>
                  </a:lnTo>
                  <a:lnTo>
                    <a:pt x="4107" y="2459"/>
                  </a:lnTo>
                  <a:cubicBezTo>
                    <a:pt x="4123" y="2473"/>
                    <a:pt x="4140" y="2488"/>
                    <a:pt x="4157" y="2502"/>
                  </a:cubicBezTo>
                  <a:lnTo>
                    <a:pt x="4157" y="2502"/>
                  </a:lnTo>
                  <a:cubicBezTo>
                    <a:pt x="4219" y="2565"/>
                    <a:pt x="4280" y="2631"/>
                    <a:pt x="4336" y="2696"/>
                  </a:cubicBezTo>
                  <a:cubicBezTo>
                    <a:pt x="4448" y="2826"/>
                    <a:pt x="4582" y="2980"/>
                    <a:pt x="4627" y="3146"/>
                  </a:cubicBezTo>
                  <a:cubicBezTo>
                    <a:pt x="4664" y="3288"/>
                    <a:pt x="4556" y="3324"/>
                    <a:pt x="4438" y="3324"/>
                  </a:cubicBezTo>
                  <a:cubicBezTo>
                    <a:pt x="4369" y="3324"/>
                    <a:pt x="4296" y="3311"/>
                    <a:pt x="4248" y="3300"/>
                  </a:cubicBezTo>
                  <a:cubicBezTo>
                    <a:pt x="3990" y="3246"/>
                    <a:pt x="3770" y="3092"/>
                    <a:pt x="3607" y="2884"/>
                  </a:cubicBezTo>
                  <a:cubicBezTo>
                    <a:pt x="3520" y="2771"/>
                    <a:pt x="3440" y="2642"/>
                    <a:pt x="3395" y="2513"/>
                  </a:cubicBezTo>
                  <a:cubicBezTo>
                    <a:pt x="3385" y="2486"/>
                    <a:pt x="3362" y="2474"/>
                    <a:pt x="3340" y="2474"/>
                  </a:cubicBezTo>
                  <a:cubicBezTo>
                    <a:pt x="3309" y="2474"/>
                    <a:pt x="3278" y="2500"/>
                    <a:pt x="3291" y="2542"/>
                  </a:cubicBezTo>
                  <a:cubicBezTo>
                    <a:pt x="3291" y="2543"/>
                    <a:pt x="3291" y="2544"/>
                    <a:pt x="3291" y="2545"/>
                  </a:cubicBezTo>
                  <a:lnTo>
                    <a:pt x="3291" y="2545"/>
                  </a:lnTo>
                  <a:cubicBezTo>
                    <a:pt x="3290" y="2546"/>
                    <a:pt x="3288" y="2546"/>
                    <a:pt x="3286" y="2547"/>
                  </a:cubicBezTo>
                  <a:cubicBezTo>
                    <a:pt x="3292" y="2564"/>
                    <a:pt x="3299" y="2581"/>
                    <a:pt x="3305" y="2598"/>
                  </a:cubicBezTo>
                  <a:lnTo>
                    <a:pt x="3305" y="2598"/>
                  </a:lnTo>
                  <a:cubicBezTo>
                    <a:pt x="3365" y="2829"/>
                    <a:pt x="3410" y="3102"/>
                    <a:pt x="3336" y="3330"/>
                  </a:cubicBezTo>
                  <a:cubicBezTo>
                    <a:pt x="3297" y="3457"/>
                    <a:pt x="3210" y="3506"/>
                    <a:pt x="3108" y="3506"/>
                  </a:cubicBezTo>
                  <a:cubicBezTo>
                    <a:pt x="3046" y="3506"/>
                    <a:pt x="2980" y="3488"/>
                    <a:pt x="2916" y="3459"/>
                  </a:cubicBezTo>
                  <a:cubicBezTo>
                    <a:pt x="2707" y="3371"/>
                    <a:pt x="2620" y="3175"/>
                    <a:pt x="2620" y="2959"/>
                  </a:cubicBezTo>
                  <a:cubicBezTo>
                    <a:pt x="2620" y="2830"/>
                    <a:pt x="2645" y="2696"/>
                    <a:pt x="2691" y="2576"/>
                  </a:cubicBezTo>
                  <a:cubicBezTo>
                    <a:pt x="2705" y="2537"/>
                    <a:pt x="2669" y="2506"/>
                    <a:pt x="2637" y="2506"/>
                  </a:cubicBezTo>
                  <a:cubicBezTo>
                    <a:pt x="2620" y="2506"/>
                    <a:pt x="2604" y="2514"/>
                    <a:pt x="2595" y="2534"/>
                  </a:cubicBezTo>
                  <a:cubicBezTo>
                    <a:pt x="2593" y="2539"/>
                    <a:pt x="2590" y="2544"/>
                    <a:pt x="2588" y="2550"/>
                  </a:cubicBezTo>
                  <a:lnTo>
                    <a:pt x="2588" y="2550"/>
                  </a:lnTo>
                  <a:cubicBezTo>
                    <a:pt x="2586" y="2549"/>
                    <a:pt x="2584" y="2548"/>
                    <a:pt x="2583" y="2547"/>
                  </a:cubicBezTo>
                  <a:lnTo>
                    <a:pt x="2583" y="2547"/>
                  </a:lnTo>
                  <a:cubicBezTo>
                    <a:pt x="2574" y="2568"/>
                    <a:pt x="2566" y="2591"/>
                    <a:pt x="2559" y="2613"/>
                  </a:cubicBezTo>
                  <a:lnTo>
                    <a:pt x="2559" y="2613"/>
                  </a:lnTo>
                  <a:cubicBezTo>
                    <a:pt x="2419" y="2917"/>
                    <a:pt x="2241" y="3225"/>
                    <a:pt x="2004" y="3459"/>
                  </a:cubicBezTo>
                  <a:cubicBezTo>
                    <a:pt x="1925" y="3540"/>
                    <a:pt x="1825" y="3608"/>
                    <a:pt x="1730" y="3608"/>
                  </a:cubicBezTo>
                  <a:cubicBezTo>
                    <a:pt x="1669" y="3608"/>
                    <a:pt x="1610" y="3581"/>
                    <a:pt x="1558" y="3513"/>
                  </a:cubicBezTo>
                  <a:cubicBezTo>
                    <a:pt x="1366" y="3263"/>
                    <a:pt x="1491" y="2980"/>
                    <a:pt x="1683" y="2784"/>
                  </a:cubicBezTo>
                  <a:cubicBezTo>
                    <a:pt x="1825" y="2642"/>
                    <a:pt x="1991" y="2517"/>
                    <a:pt x="2166" y="2426"/>
                  </a:cubicBezTo>
                  <a:cubicBezTo>
                    <a:pt x="2221" y="2396"/>
                    <a:pt x="2189" y="2326"/>
                    <a:pt x="2133" y="2326"/>
                  </a:cubicBezTo>
                  <a:cubicBezTo>
                    <a:pt x="2125" y="2326"/>
                    <a:pt x="2116" y="2327"/>
                    <a:pt x="2108" y="2330"/>
                  </a:cubicBezTo>
                  <a:cubicBezTo>
                    <a:pt x="2106" y="2331"/>
                    <a:pt x="2103" y="2332"/>
                    <a:pt x="2101" y="2333"/>
                  </a:cubicBezTo>
                  <a:lnTo>
                    <a:pt x="2101" y="2333"/>
                  </a:lnTo>
                  <a:cubicBezTo>
                    <a:pt x="2101" y="2332"/>
                    <a:pt x="2100" y="2331"/>
                    <a:pt x="2099" y="2330"/>
                  </a:cubicBezTo>
                  <a:cubicBezTo>
                    <a:pt x="2088" y="2336"/>
                    <a:pt x="2077" y="2342"/>
                    <a:pt x="2066" y="2348"/>
                  </a:cubicBezTo>
                  <a:lnTo>
                    <a:pt x="2066" y="2348"/>
                  </a:lnTo>
                  <a:cubicBezTo>
                    <a:pt x="1629" y="2534"/>
                    <a:pt x="1126" y="2724"/>
                    <a:pt x="642" y="2809"/>
                  </a:cubicBezTo>
                  <a:cubicBezTo>
                    <a:pt x="586" y="2818"/>
                    <a:pt x="478" y="2838"/>
                    <a:pt x="378" y="2838"/>
                  </a:cubicBezTo>
                  <a:cubicBezTo>
                    <a:pt x="247" y="2838"/>
                    <a:pt x="130" y="2804"/>
                    <a:pt x="159" y="2667"/>
                  </a:cubicBezTo>
                  <a:cubicBezTo>
                    <a:pt x="225" y="2309"/>
                    <a:pt x="692" y="2222"/>
                    <a:pt x="996" y="2188"/>
                  </a:cubicBezTo>
                  <a:cubicBezTo>
                    <a:pt x="1041" y="2183"/>
                    <a:pt x="1087" y="2179"/>
                    <a:pt x="1133" y="2177"/>
                  </a:cubicBezTo>
                  <a:lnTo>
                    <a:pt x="1133" y="2177"/>
                  </a:lnTo>
                  <a:cubicBezTo>
                    <a:pt x="1302" y="2199"/>
                    <a:pt x="1471" y="2208"/>
                    <a:pt x="1642" y="2208"/>
                  </a:cubicBezTo>
                  <a:cubicBezTo>
                    <a:pt x="1698" y="2208"/>
                    <a:pt x="1755" y="2207"/>
                    <a:pt x="1812" y="2205"/>
                  </a:cubicBezTo>
                  <a:cubicBezTo>
                    <a:pt x="1870" y="2201"/>
                    <a:pt x="1891" y="2105"/>
                    <a:pt x="1829" y="2097"/>
                  </a:cubicBezTo>
                  <a:cubicBezTo>
                    <a:pt x="1827" y="2096"/>
                    <a:pt x="1826" y="2096"/>
                    <a:pt x="1824" y="2096"/>
                  </a:cubicBezTo>
                  <a:lnTo>
                    <a:pt x="1824" y="2096"/>
                  </a:lnTo>
                  <a:lnTo>
                    <a:pt x="1825" y="2093"/>
                  </a:lnTo>
                  <a:lnTo>
                    <a:pt x="1825" y="2093"/>
                  </a:lnTo>
                  <a:cubicBezTo>
                    <a:pt x="1817" y="2093"/>
                    <a:pt x="1810" y="2093"/>
                    <a:pt x="1802" y="2093"/>
                  </a:cubicBezTo>
                  <a:lnTo>
                    <a:pt x="1802" y="2093"/>
                  </a:lnTo>
                  <a:cubicBezTo>
                    <a:pt x="1651" y="2073"/>
                    <a:pt x="1497" y="2063"/>
                    <a:pt x="1345" y="2063"/>
                  </a:cubicBezTo>
                  <a:cubicBezTo>
                    <a:pt x="1288" y="2063"/>
                    <a:pt x="1231" y="2065"/>
                    <a:pt x="1175" y="2067"/>
                  </a:cubicBezTo>
                  <a:lnTo>
                    <a:pt x="1175" y="2067"/>
                  </a:lnTo>
                  <a:cubicBezTo>
                    <a:pt x="950" y="2045"/>
                    <a:pt x="708" y="2005"/>
                    <a:pt x="525" y="1876"/>
                  </a:cubicBezTo>
                  <a:cubicBezTo>
                    <a:pt x="313" y="1726"/>
                    <a:pt x="392" y="1418"/>
                    <a:pt x="625" y="1330"/>
                  </a:cubicBezTo>
                  <a:cubicBezTo>
                    <a:pt x="695" y="1305"/>
                    <a:pt x="769" y="1294"/>
                    <a:pt x="845" y="1294"/>
                  </a:cubicBezTo>
                  <a:cubicBezTo>
                    <a:pt x="1077" y="1294"/>
                    <a:pt x="1326" y="1395"/>
                    <a:pt x="1520" y="1476"/>
                  </a:cubicBezTo>
                  <a:cubicBezTo>
                    <a:pt x="1610" y="1513"/>
                    <a:pt x="1698" y="1553"/>
                    <a:pt x="1786" y="1595"/>
                  </a:cubicBezTo>
                  <a:lnTo>
                    <a:pt x="1786" y="1595"/>
                  </a:lnTo>
                  <a:cubicBezTo>
                    <a:pt x="1892" y="1668"/>
                    <a:pt x="2005" y="1732"/>
                    <a:pt x="2120" y="1789"/>
                  </a:cubicBezTo>
                  <a:cubicBezTo>
                    <a:pt x="2130" y="1794"/>
                    <a:pt x="2140" y="1798"/>
                    <a:pt x="2149" y="1799"/>
                  </a:cubicBezTo>
                  <a:lnTo>
                    <a:pt x="2149" y="1799"/>
                  </a:lnTo>
                  <a:cubicBezTo>
                    <a:pt x="2155" y="1802"/>
                    <a:pt x="2161" y="1803"/>
                    <a:pt x="2166" y="1803"/>
                  </a:cubicBezTo>
                  <a:cubicBezTo>
                    <a:pt x="2184" y="1803"/>
                    <a:pt x="2201" y="1788"/>
                    <a:pt x="2207" y="1768"/>
                  </a:cubicBezTo>
                  <a:lnTo>
                    <a:pt x="2207" y="1768"/>
                  </a:lnTo>
                  <a:cubicBezTo>
                    <a:pt x="2217" y="1747"/>
                    <a:pt x="2212" y="1720"/>
                    <a:pt x="2183" y="1705"/>
                  </a:cubicBezTo>
                  <a:lnTo>
                    <a:pt x="2183" y="1705"/>
                  </a:lnTo>
                  <a:cubicBezTo>
                    <a:pt x="2183" y="1705"/>
                    <a:pt x="2183" y="1705"/>
                    <a:pt x="2183" y="1705"/>
                  </a:cubicBezTo>
                  <a:cubicBezTo>
                    <a:pt x="2090" y="1647"/>
                    <a:pt x="1995" y="1594"/>
                    <a:pt x="1897" y="1545"/>
                  </a:cubicBezTo>
                  <a:lnTo>
                    <a:pt x="1897" y="1545"/>
                  </a:lnTo>
                  <a:cubicBezTo>
                    <a:pt x="1852" y="1515"/>
                    <a:pt x="1809" y="1484"/>
                    <a:pt x="1766" y="1451"/>
                  </a:cubicBezTo>
                  <a:cubicBezTo>
                    <a:pt x="1587" y="1318"/>
                    <a:pt x="1325" y="1089"/>
                    <a:pt x="1396" y="835"/>
                  </a:cubicBezTo>
                  <a:cubicBezTo>
                    <a:pt x="1449" y="657"/>
                    <a:pt x="1588" y="579"/>
                    <a:pt x="1740" y="579"/>
                  </a:cubicBezTo>
                  <a:cubicBezTo>
                    <a:pt x="1812" y="579"/>
                    <a:pt x="1888" y="597"/>
                    <a:pt x="1958" y="631"/>
                  </a:cubicBezTo>
                  <a:cubicBezTo>
                    <a:pt x="2199" y="743"/>
                    <a:pt x="2395" y="935"/>
                    <a:pt x="2574" y="1126"/>
                  </a:cubicBezTo>
                  <a:cubicBezTo>
                    <a:pt x="2691" y="1251"/>
                    <a:pt x="2807" y="1389"/>
                    <a:pt x="2907" y="1526"/>
                  </a:cubicBezTo>
                  <a:cubicBezTo>
                    <a:pt x="2920" y="1544"/>
                    <a:pt x="2938" y="1553"/>
                    <a:pt x="2956" y="1553"/>
                  </a:cubicBezTo>
                  <a:cubicBezTo>
                    <a:pt x="2986" y="1553"/>
                    <a:pt x="3014" y="1528"/>
                    <a:pt x="3003" y="1489"/>
                  </a:cubicBezTo>
                  <a:cubicBezTo>
                    <a:pt x="2974" y="1343"/>
                    <a:pt x="2953" y="1189"/>
                    <a:pt x="2949" y="1043"/>
                  </a:cubicBezTo>
                  <a:cubicBezTo>
                    <a:pt x="2932" y="797"/>
                    <a:pt x="2928" y="510"/>
                    <a:pt x="3066" y="293"/>
                  </a:cubicBezTo>
                  <a:cubicBezTo>
                    <a:pt x="3134" y="191"/>
                    <a:pt x="3254" y="121"/>
                    <a:pt x="3368" y="121"/>
                  </a:cubicBezTo>
                  <a:close/>
                  <a:moveTo>
                    <a:pt x="3353" y="1"/>
                  </a:moveTo>
                  <a:cubicBezTo>
                    <a:pt x="3254" y="1"/>
                    <a:pt x="3154" y="37"/>
                    <a:pt x="3074" y="106"/>
                  </a:cubicBezTo>
                  <a:cubicBezTo>
                    <a:pt x="2857" y="285"/>
                    <a:pt x="2828" y="606"/>
                    <a:pt x="2828" y="864"/>
                  </a:cubicBezTo>
                  <a:cubicBezTo>
                    <a:pt x="2828" y="1003"/>
                    <a:pt x="2837" y="1144"/>
                    <a:pt x="2856" y="1283"/>
                  </a:cubicBezTo>
                  <a:lnTo>
                    <a:pt x="2856" y="1283"/>
                  </a:lnTo>
                  <a:cubicBezTo>
                    <a:pt x="2792" y="1205"/>
                    <a:pt x="2725" y="1130"/>
                    <a:pt x="2657" y="1056"/>
                  </a:cubicBezTo>
                  <a:cubicBezTo>
                    <a:pt x="2462" y="847"/>
                    <a:pt x="2241" y="627"/>
                    <a:pt x="1974" y="514"/>
                  </a:cubicBezTo>
                  <a:cubicBezTo>
                    <a:pt x="1891" y="479"/>
                    <a:pt x="1807" y="460"/>
                    <a:pt x="1727" y="460"/>
                  </a:cubicBezTo>
                  <a:cubicBezTo>
                    <a:pt x="1571" y="460"/>
                    <a:pt x="1429" y="531"/>
                    <a:pt x="1333" y="685"/>
                  </a:cubicBezTo>
                  <a:cubicBezTo>
                    <a:pt x="1186" y="927"/>
                    <a:pt x="1323" y="1184"/>
                    <a:pt x="1505" y="1366"/>
                  </a:cubicBezTo>
                  <a:lnTo>
                    <a:pt x="1505" y="1366"/>
                  </a:lnTo>
                  <a:cubicBezTo>
                    <a:pt x="1298" y="1280"/>
                    <a:pt x="1057" y="1195"/>
                    <a:pt x="830" y="1195"/>
                  </a:cubicBezTo>
                  <a:cubicBezTo>
                    <a:pt x="749" y="1195"/>
                    <a:pt x="671" y="1206"/>
                    <a:pt x="596" y="1230"/>
                  </a:cubicBezTo>
                  <a:cubicBezTo>
                    <a:pt x="350" y="1314"/>
                    <a:pt x="179" y="1626"/>
                    <a:pt x="334" y="1855"/>
                  </a:cubicBezTo>
                  <a:cubicBezTo>
                    <a:pt x="427" y="1990"/>
                    <a:pt x="588" y="2066"/>
                    <a:pt x="755" y="2111"/>
                  </a:cubicBezTo>
                  <a:lnTo>
                    <a:pt x="755" y="2111"/>
                  </a:lnTo>
                  <a:cubicBezTo>
                    <a:pt x="481" y="2162"/>
                    <a:pt x="199" y="2274"/>
                    <a:pt x="79" y="2526"/>
                  </a:cubicBezTo>
                  <a:cubicBezTo>
                    <a:pt x="34" y="2626"/>
                    <a:pt x="0" y="2763"/>
                    <a:pt x="84" y="2855"/>
                  </a:cubicBezTo>
                  <a:cubicBezTo>
                    <a:pt x="159" y="2934"/>
                    <a:pt x="284" y="2942"/>
                    <a:pt x="379" y="2942"/>
                  </a:cubicBezTo>
                  <a:cubicBezTo>
                    <a:pt x="729" y="2942"/>
                    <a:pt x="1087" y="2817"/>
                    <a:pt x="1416" y="2705"/>
                  </a:cubicBezTo>
                  <a:cubicBezTo>
                    <a:pt x="1506" y="2675"/>
                    <a:pt x="1596" y="2643"/>
                    <a:pt x="1685" y="2610"/>
                  </a:cubicBezTo>
                  <a:lnTo>
                    <a:pt x="1685" y="2610"/>
                  </a:lnTo>
                  <a:cubicBezTo>
                    <a:pt x="1430" y="2833"/>
                    <a:pt x="1237" y="3131"/>
                    <a:pt x="1379" y="3450"/>
                  </a:cubicBezTo>
                  <a:cubicBezTo>
                    <a:pt x="1449" y="3606"/>
                    <a:pt x="1574" y="3718"/>
                    <a:pt x="1724" y="3718"/>
                  </a:cubicBezTo>
                  <a:cubicBezTo>
                    <a:pt x="1778" y="3718"/>
                    <a:pt x="1836" y="3703"/>
                    <a:pt x="1895" y="3671"/>
                  </a:cubicBezTo>
                  <a:cubicBezTo>
                    <a:pt x="2112" y="3554"/>
                    <a:pt x="2270" y="3313"/>
                    <a:pt x="2399" y="3109"/>
                  </a:cubicBezTo>
                  <a:cubicBezTo>
                    <a:pt x="2435" y="3051"/>
                    <a:pt x="2471" y="2992"/>
                    <a:pt x="2505" y="2932"/>
                  </a:cubicBezTo>
                  <a:lnTo>
                    <a:pt x="2505" y="2932"/>
                  </a:lnTo>
                  <a:cubicBezTo>
                    <a:pt x="2499" y="3167"/>
                    <a:pt x="2574" y="3396"/>
                    <a:pt x="2787" y="3521"/>
                  </a:cubicBezTo>
                  <a:cubicBezTo>
                    <a:pt x="2878" y="3577"/>
                    <a:pt x="2997" y="3620"/>
                    <a:pt x="3109" y="3620"/>
                  </a:cubicBezTo>
                  <a:cubicBezTo>
                    <a:pt x="3206" y="3620"/>
                    <a:pt x="3298" y="3588"/>
                    <a:pt x="3361" y="3504"/>
                  </a:cubicBezTo>
                  <a:cubicBezTo>
                    <a:pt x="3482" y="3363"/>
                    <a:pt x="3478" y="3142"/>
                    <a:pt x="3465" y="2963"/>
                  </a:cubicBezTo>
                  <a:cubicBezTo>
                    <a:pt x="3464" y="2937"/>
                    <a:pt x="3462" y="2911"/>
                    <a:pt x="3460" y="2885"/>
                  </a:cubicBezTo>
                  <a:lnTo>
                    <a:pt x="3460" y="2885"/>
                  </a:lnTo>
                  <a:cubicBezTo>
                    <a:pt x="3633" y="3135"/>
                    <a:pt x="3887" y="3335"/>
                    <a:pt x="4173" y="3409"/>
                  </a:cubicBezTo>
                  <a:cubicBezTo>
                    <a:pt x="4240" y="3426"/>
                    <a:pt x="4339" y="3444"/>
                    <a:pt x="4437" y="3444"/>
                  </a:cubicBezTo>
                  <a:cubicBezTo>
                    <a:pt x="4576" y="3444"/>
                    <a:pt x="4712" y="3406"/>
                    <a:pt x="4744" y="3271"/>
                  </a:cubicBezTo>
                  <a:cubicBezTo>
                    <a:pt x="4786" y="3096"/>
                    <a:pt x="4623" y="2892"/>
                    <a:pt x="4523" y="2763"/>
                  </a:cubicBezTo>
                  <a:cubicBezTo>
                    <a:pt x="4516" y="2754"/>
                    <a:pt x="4509" y="2745"/>
                    <a:pt x="4502" y="2736"/>
                  </a:cubicBezTo>
                  <a:lnTo>
                    <a:pt x="4502" y="2736"/>
                  </a:lnTo>
                  <a:cubicBezTo>
                    <a:pt x="4681" y="2832"/>
                    <a:pt x="4877" y="2900"/>
                    <a:pt x="5067" y="2900"/>
                  </a:cubicBezTo>
                  <a:cubicBezTo>
                    <a:pt x="5176" y="2900"/>
                    <a:pt x="5284" y="2877"/>
                    <a:pt x="5385" y="2826"/>
                  </a:cubicBezTo>
                  <a:cubicBezTo>
                    <a:pt x="5548" y="2738"/>
                    <a:pt x="5706" y="2559"/>
                    <a:pt x="5581" y="2376"/>
                  </a:cubicBezTo>
                  <a:cubicBezTo>
                    <a:pt x="5474" y="2213"/>
                    <a:pt x="5261" y="2126"/>
                    <a:pt x="5083" y="2053"/>
                  </a:cubicBezTo>
                  <a:lnTo>
                    <a:pt x="5083" y="2053"/>
                  </a:lnTo>
                  <a:cubicBezTo>
                    <a:pt x="5096" y="2054"/>
                    <a:pt x="5110" y="2054"/>
                    <a:pt x="5123" y="2055"/>
                  </a:cubicBezTo>
                  <a:cubicBezTo>
                    <a:pt x="5146" y="2055"/>
                    <a:pt x="5169" y="2056"/>
                    <a:pt x="5192" y="2056"/>
                  </a:cubicBezTo>
                  <a:cubicBezTo>
                    <a:pt x="5469" y="2056"/>
                    <a:pt x="5787" y="2027"/>
                    <a:pt x="6002" y="1847"/>
                  </a:cubicBezTo>
                  <a:cubicBezTo>
                    <a:pt x="6168" y="1709"/>
                    <a:pt x="6289" y="1385"/>
                    <a:pt x="6077" y="1230"/>
                  </a:cubicBezTo>
                  <a:cubicBezTo>
                    <a:pt x="5987" y="1168"/>
                    <a:pt x="5872" y="1147"/>
                    <a:pt x="5752" y="1147"/>
                  </a:cubicBezTo>
                  <a:cubicBezTo>
                    <a:pt x="5593" y="1147"/>
                    <a:pt x="5424" y="1184"/>
                    <a:pt x="5294" y="1210"/>
                  </a:cubicBezTo>
                  <a:cubicBezTo>
                    <a:pt x="5169" y="1237"/>
                    <a:pt x="5046" y="1269"/>
                    <a:pt x="4925" y="1306"/>
                  </a:cubicBezTo>
                  <a:lnTo>
                    <a:pt x="4925" y="1306"/>
                  </a:lnTo>
                  <a:cubicBezTo>
                    <a:pt x="5085" y="1159"/>
                    <a:pt x="5225" y="971"/>
                    <a:pt x="5148" y="793"/>
                  </a:cubicBezTo>
                  <a:cubicBezTo>
                    <a:pt x="5079" y="633"/>
                    <a:pt x="4869" y="578"/>
                    <a:pt x="4691" y="578"/>
                  </a:cubicBezTo>
                  <a:cubicBezTo>
                    <a:pt x="4643" y="578"/>
                    <a:pt x="4597" y="582"/>
                    <a:pt x="4557" y="589"/>
                  </a:cubicBezTo>
                  <a:cubicBezTo>
                    <a:pt x="4315" y="631"/>
                    <a:pt x="4115" y="793"/>
                    <a:pt x="3957" y="976"/>
                  </a:cubicBezTo>
                  <a:cubicBezTo>
                    <a:pt x="3906" y="1035"/>
                    <a:pt x="3858" y="1098"/>
                    <a:pt x="3814" y="1162"/>
                  </a:cubicBezTo>
                  <a:lnTo>
                    <a:pt x="3814" y="1162"/>
                  </a:lnTo>
                  <a:cubicBezTo>
                    <a:pt x="3820" y="1072"/>
                    <a:pt x="3824" y="982"/>
                    <a:pt x="3824" y="893"/>
                  </a:cubicBezTo>
                  <a:cubicBezTo>
                    <a:pt x="3815" y="656"/>
                    <a:pt x="3807" y="360"/>
                    <a:pt x="3661" y="160"/>
                  </a:cubicBezTo>
                  <a:cubicBezTo>
                    <a:pt x="3584" y="52"/>
                    <a:pt x="3470" y="1"/>
                    <a:pt x="3353" y="1"/>
                  </a:cubicBezTo>
                  <a:close/>
                </a:path>
              </a:pathLst>
            </a:custGeom>
            <a:solidFill>
              <a:srgbClr val="2A1302"/>
            </a:solidFill>
            <a:ln w="135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45175" y="2476275"/>
              <a:ext cx="25225" cy="6400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712" y="0"/>
                  </a:moveTo>
                  <a:cubicBezTo>
                    <a:pt x="645" y="0"/>
                    <a:pt x="571" y="4"/>
                    <a:pt x="492" y="14"/>
                  </a:cubicBezTo>
                  <a:cubicBezTo>
                    <a:pt x="213" y="43"/>
                    <a:pt x="1" y="122"/>
                    <a:pt x="5" y="185"/>
                  </a:cubicBezTo>
                  <a:cubicBezTo>
                    <a:pt x="11" y="230"/>
                    <a:pt x="131" y="255"/>
                    <a:pt x="300" y="255"/>
                  </a:cubicBezTo>
                  <a:cubicBezTo>
                    <a:pt x="366" y="255"/>
                    <a:pt x="440" y="251"/>
                    <a:pt x="517" y="243"/>
                  </a:cubicBezTo>
                  <a:cubicBezTo>
                    <a:pt x="792" y="210"/>
                    <a:pt x="1009" y="135"/>
                    <a:pt x="1000" y="72"/>
                  </a:cubicBezTo>
                  <a:cubicBezTo>
                    <a:pt x="997" y="28"/>
                    <a:pt x="880" y="0"/>
                    <a:pt x="712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50700" y="2771125"/>
              <a:ext cx="105075" cy="51750"/>
            </a:xfrm>
            <a:custGeom>
              <a:avLst/>
              <a:gdLst/>
              <a:ahLst/>
              <a:cxnLst/>
              <a:rect l="l" t="t" r="r" b="b"/>
              <a:pathLst>
                <a:path w="4203" h="2070" extrusionOk="0">
                  <a:moveTo>
                    <a:pt x="3255" y="0"/>
                  </a:moveTo>
                  <a:cubicBezTo>
                    <a:pt x="3220" y="0"/>
                    <a:pt x="3185" y="2"/>
                    <a:pt x="3149" y="7"/>
                  </a:cubicBezTo>
                  <a:lnTo>
                    <a:pt x="854" y="265"/>
                  </a:lnTo>
                  <a:cubicBezTo>
                    <a:pt x="359" y="323"/>
                    <a:pt x="0" y="773"/>
                    <a:pt x="59" y="1264"/>
                  </a:cubicBezTo>
                  <a:cubicBezTo>
                    <a:pt x="109" y="1727"/>
                    <a:pt x="504" y="2069"/>
                    <a:pt x="959" y="2069"/>
                  </a:cubicBezTo>
                  <a:cubicBezTo>
                    <a:pt x="992" y="2069"/>
                    <a:pt x="1025" y="2068"/>
                    <a:pt x="1058" y="2064"/>
                  </a:cubicBezTo>
                  <a:lnTo>
                    <a:pt x="3353" y="1802"/>
                  </a:lnTo>
                  <a:cubicBezTo>
                    <a:pt x="3849" y="1743"/>
                    <a:pt x="4203" y="1298"/>
                    <a:pt x="4149" y="802"/>
                  </a:cubicBezTo>
                  <a:cubicBezTo>
                    <a:pt x="4094" y="342"/>
                    <a:pt x="3707" y="0"/>
                    <a:pt x="3255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439675" y="2133250"/>
              <a:ext cx="262325" cy="320075"/>
            </a:xfrm>
            <a:custGeom>
              <a:avLst/>
              <a:gdLst/>
              <a:ahLst/>
              <a:cxnLst/>
              <a:rect l="l" t="t" r="r" b="b"/>
              <a:pathLst>
                <a:path w="10493" h="12803" extrusionOk="0">
                  <a:moveTo>
                    <a:pt x="5888" y="0"/>
                  </a:moveTo>
                  <a:cubicBezTo>
                    <a:pt x="5781" y="0"/>
                    <a:pt x="5672" y="4"/>
                    <a:pt x="5561" y="12"/>
                  </a:cubicBezTo>
                  <a:cubicBezTo>
                    <a:pt x="2812" y="203"/>
                    <a:pt x="888" y="1403"/>
                    <a:pt x="384" y="6192"/>
                  </a:cubicBezTo>
                  <a:cubicBezTo>
                    <a:pt x="1" y="9828"/>
                    <a:pt x="3478" y="10486"/>
                    <a:pt x="3811" y="10715"/>
                  </a:cubicBezTo>
                  <a:cubicBezTo>
                    <a:pt x="4140" y="10945"/>
                    <a:pt x="4045" y="12223"/>
                    <a:pt x="4045" y="12223"/>
                  </a:cubicBezTo>
                  <a:lnTo>
                    <a:pt x="5623" y="12802"/>
                  </a:lnTo>
                  <a:cubicBezTo>
                    <a:pt x="5623" y="12802"/>
                    <a:pt x="5619" y="12265"/>
                    <a:pt x="5811" y="11640"/>
                  </a:cubicBezTo>
                  <a:cubicBezTo>
                    <a:pt x="6002" y="11015"/>
                    <a:pt x="6319" y="11369"/>
                    <a:pt x="7689" y="10678"/>
                  </a:cubicBezTo>
                  <a:cubicBezTo>
                    <a:pt x="9059" y="9987"/>
                    <a:pt x="10317" y="7763"/>
                    <a:pt x="10408" y="5414"/>
                  </a:cubicBezTo>
                  <a:cubicBezTo>
                    <a:pt x="10493" y="3148"/>
                    <a:pt x="8956" y="0"/>
                    <a:pt x="5888" y="0"/>
                  </a:cubicBezTo>
                  <a:close/>
                </a:path>
              </a:pathLst>
            </a:custGeom>
            <a:solidFill>
              <a:srgbClr val="8947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471950" y="2177450"/>
              <a:ext cx="111250" cy="132125"/>
            </a:xfrm>
            <a:custGeom>
              <a:avLst/>
              <a:gdLst/>
              <a:ahLst/>
              <a:cxnLst/>
              <a:rect l="l" t="t" r="r" b="b"/>
              <a:pathLst>
                <a:path w="4450" h="5285" extrusionOk="0">
                  <a:moveTo>
                    <a:pt x="2840" y="0"/>
                  </a:moveTo>
                  <a:cubicBezTo>
                    <a:pt x="2702" y="0"/>
                    <a:pt x="2556" y="14"/>
                    <a:pt x="2400" y="43"/>
                  </a:cubicBezTo>
                  <a:cubicBezTo>
                    <a:pt x="1067" y="289"/>
                    <a:pt x="1" y="2163"/>
                    <a:pt x="9" y="3662"/>
                  </a:cubicBezTo>
                  <a:cubicBezTo>
                    <a:pt x="21" y="5166"/>
                    <a:pt x="1421" y="5195"/>
                    <a:pt x="1421" y="5195"/>
                  </a:cubicBezTo>
                  <a:cubicBezTo>
                    <a:pt x="1613" y="5256"/>
                    <a:pt x="1796" y="5284"/>
                    <a:pt x="1972" y="5284"/>
                  </a:cubicBezTo>
                  <a:cubicBezTo>
                    <a:pt x="3552" y="5284"/>
                    <a:pt x="4450" y="2993"/>
                    <a:pt x="4420" y="1880"/>
                  </a:cubicBezTo>
                  <a:cubicBezTo>
                    <a:pt x="4401" y="787"/>
                    <a:pt x="3879" y="0"/>
                    <a:pt x="2840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469550" y="2121450"/>
              <a:ext cx="213175" cy="319375"/>
            </a:xfrm>
            <a:custGeom>
              <a:avLst/>
              <a:gdLst/>
              <a:ahLst/>
              <a:cxnLst/>
              <a:rect l="l" t="t" r="r" b="b"/>
              <a:pathLst>
                <a:path w="8527" h="12775" fill="none" extrusionOk="0">
                  <a:moveTo>
                    <a:pt x="4028" y="680"/>
                  </a:moveTo>
                  <a:cubicBezTo>
                    <a:pt x="4028" y="680"/>
                    <a:pt x="2125" y="1279"/>
                    <a:pt x="1471" y="2445"/>
                  </a:cubicBezTo>
                  <a:cubicBezTo>
                    <a:pt x="813" y="3612"/>
                    <a:pt x="1" y="7397"/>
                    <a:pt x="267" y="8322"/>
                  </a:cubicBezTo>
                  <a:cubicBezTo>
                    <a:pt x="534" y="9251"/>
                    <a:pt x="1363" y="9892"/>
                    <a:pt x="2229" y="10350"/>
                  </a:cubicBezTo>
                  <a:cubicBezTo>
                    <a:pt x="3100" y="10800"/>
                    <a:pt x="3058" y="11646"/>
                    <a:pt x="3079" y="12641"/>
                  </a:cubicBezTo>
                  <a:lnTo>
                    <a:pt x="3520" y="12774"/>
                  </a:lnTo>
                  <a:cubicBezTo>
                    <a:pt x="3520" y="12774"/>
                    <a:pt x="3820" y="10938"/>
                    <a:pt x="3008" y="9871"/>
                  </a:cubicBezTo>
                  <a:cubicBezTo>
                    <a:pt x="2033" y="8601"/>
                    <a:pt x="1646" y="7935"/>
                    <a:pt x="2217" y="5961"/>
                  </a:cubicBezTo>
                  <a:cubicBezTo>
                    <a:pt x="2783" y="3986"/>
                    <a:pt x="3724" y="1463"/>
                    <a:pt x="4507" y="734"/>
                  </a:cubicBezTo>
                  <a:cubicBezTo>
                    <a:pt x="5286" y="1"/>
                    <a:pt x="5236" y="1388"/>
                    <a:pt x="5236" y="1388"/>
                  </a:cubicBezTo>
                  <a:cubicBezTo>
                    <a:pt x="5236" y="1388"/>
                    <a:pt x="5369" y="6969"/>
                    <a:pt x="5119" y="8176"/>
                  </a:cubicBezTo>
                  <a:cubicBezTo>
                    <a:pt x="4870" y="9384"/>
                    <a:pt x="4162" y="9780"/>
                    <a:pt x="3978" y="10380"/>
                  </a:cubicBezTo>
                  <a:cubicBezTo>
                    <a:pt x="3841" y="10842"/>
                    <a:pt x="3812" y="12733"/>
                    <a:pt x="3812" y="12733"/>
                  </a:cubicBezTo>
                  <a:lnTo>
                    <a:pt x="4237" y="12766"/>
                  </a:lnTo>
                  <a:cubicBezTo>
                    <a:pt x="4237" y="12766"/>
                    <a:pt x="4228" y="11566"/>
                    <a:pt x="4582" y="11192"/>
                  </a:cubicBezTo>
                  <a:cubicBezTo>
                    <a:pt x="4936" y="10817"/>
                    <a:pt x="6902" y="10559"/>
                    <a:pt x="7360" y="8776"/>
                  </a:cubicBezTo>
                  <a:cubicBezTo>
                    <a:pt x="7818" y="6989"/>
                    <a:pt x="8526" y="3649"/>
                    <a:pt x="5911" y="925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02850" y="2086250"/>
              <a:ext cx="160350" cy="87575"/>
            </a:xfrm>
            <a:custGeom>
              <a:avLst/>
              <a:gdLst/>
              <a:ahLst/>
              <a:cxnLst/>
              <a:rect l="l" t="t" r="r" b="b"/>
              <a:pathLst>
                <a:path w="6414" h="3503" extrusionOk="0">
                  <a:moveTo>
                    <a:pt x="3796" y="1"/>
                  </a:moveTo>
                  <a:cubicBezTo>
                    <a:pt x="3159" y="1"/>
                    <a:pt x="3163" y="1325"/>
                    <a:pt x="3163" y="1325"/>
                  </a:cubicBezTo>
                  <a:cubicBezTo>
                    <a:pt x="3163" y="1325"/>
                    <a:pt x="2631" y="92"/>
                    <a:pt x="2096" y="92"/>
                  </a:cubicBezTo>
                  <a:cubicBezTo>
                    <a:pt x="2025" y="92"/>
                    <a:pt x="1954" y="114"/>
                    <a:pt x="1884" y="163"/>
                  </a:cubicBezTo>
                  <a:cubicBezTo>
                    <a:pt x="1473" y="450"/>
                    <a:pt x="1829" y="918"/>
                    <a:pt x="2097" y="1188"/>
                  </a:cubicBezTo>
                  <a:lnTo>
                    <a:pt x="2097" y="1188"/>
                  </a:lnTo>
                  <a:cubicBezTo>
                    <a:pt x="1816" y="951"/>
                    <a:pt x="1335" y="597"/>
                    <a:pt x="974" y="597"/>
                  </a:cubicBezTo>
                  <a:cubicBezTo>
                    <a:pt x="838" y="597"/>
                    <a:pt x="720" y="647"/>
                    <a:pt x="635" y="771"/>
                  </a:cubicBezTo>
                  <a:cubicBezTo>
                    <a:pt x="387" y="1133"/>
                    <a:pt x="840" y="1388"/>
                    <a:pt x="1274" y="1539"/>
                  </a:cubicBezTo>
                  <a:lnTo>
                    <a:pt x="1274" y="1539"/>
                  </a:lnTo>
                  <a:cubicBezTo>
                    <a:pt x="1135" y="1515"/>
                    <a:pt x="987" y="1498"/>
                    <a:pt x="844" y="1498"/>
                  </a:cubicBezTo>
                  <a:cubicBezTo>
                    <a:pt x="543" y="1498"/>
                    <a:pt x="264" y="1573"/>
                    <a:pt x="139" y="1813"/>
                  </a:cubicBezTo>
                  <a:cubicBezTo>
                    <a:pt x="1" y="2081"/>
                    <a:pt x="329" y="2159"/>
                    <a:pt x="760" y="2159"/>
                  </a:cubicBezTo>
                  <a:cubicBezTo>
                    <a:pt x="1366" y="2159"/>
                    <a:pt x="2175" y="2004"/>
                    <a:pt x="2176" y="2004"/>
                  </a:cubicBezTo>
                  <a:lnTo>
                    <a:pt x="2176" y="2004"/>
                  </a:lnTo>
                  <a:cubicBezTo>
                    <a:pt x="2175" y="2004"/>
                    <a:pt x="1014" y="2313"/>
                    <a:pt x="1305" y="2996"/>
                  </a:cubicBezTo>
                  <a:cubicBezTo>
                    <a:pt x="1362" y="3132"/>
                    <a:pt x="1449" y="3187"/>
                    <a:pt x="1551" y="3187"/>
                  </a:cubicBezTo>
                  <a:cubicBezTo>
                    <a:pt x="1962" y="3187"/>
                    <a:pt x="2625" y="2296"/>
                    <a:pt x="2625" y="2296"/>
                  </a:cubicBezTo>
                  <a:lnTo>
                    <a:pt x="2625" y="2296"/>
                  </a:lnTo>
                  <a:cubicBezTo>
                    <a:pt x="2625" y="2296"/>
                    <a:pt x="2138" y="3021"/>
                    <a:pt x="2759" y="3337"/>
                  </a:cubicBezTo>
                  <a:cubicBezTo>
                    <a:pt x="2829" y="3373"/>
                    <a:pt x="2890" y="3389"/>
                    <a:pt x="2944" y="3389"/>
                  </a:cubicBezTo>
                  <a:cubicBezTo>
                    <a:pt x="3362" y="3389"/>
                    <a:pt x="3313" y="2421"/>
                    <a:pt x="3313" y="2421"/>
                  </a:cubicBezTo>
                  <a:lnTo>
                    <a:pt x="3313" y="2421"/>
                  </a:lnTo>
                  <a:cubicBezTo>
                    <a:pt x="3313" y="2421"/>
                    <a:pt x="3417" y="3275"/>
                    <a:pt x="4175" y="3479"/>
                  </a:cubicBezTo>
                  <a:cubicBezTo>
                    <a:pt x="4233" y="3495"/>
                    <a:pt x="4282" y="3502"/>
                    <a:pt x="4323" y="3502"/>
                  </a:cubicBezTo>
                  <a:cubicBezTo>
                    <a:pt x="4802" y="3502"/>
                    <a:pt x="4134" y="2484"/>
                    <a:pt x="4133" y="2483"/>
                  </a:cubicBezTo>
                  <a:lnTo>
                    <a:pt x="4133" y="2483"/>
                  </a:lnTo>
                  <a:cubicBezTo>
                    <a:pt x="4134" y="2484"/>
                    <a:pt x="4592" y="3114"/>
                    <a:pt x="5091" y="3114"/>
                  </a:cubicBezTo>
                  <a:cubicBezTo>
                    <a:pt x="5178" y="3114"/>
                    <a:pt x="5266" y="3095"/>
                    <a:pt x="5353" y="3050"/>
                  </a:cubicBezTo>
                  <a:cubicBezTo>
                    <a:pt x="5941" y="2750"/>
                    <a:pt x="4634" y="2105"/>
                    <a:pt x="4633" y="2104"/>
                  </a:cubicBezTo>
                  <a:lnTo>
                    <a:pt x="4633" y="2104"/>
                  </a:lnTo>
                  <a:cubicBezTo>
                    <a:pt x="4633" y="2104"/>
                    <a:pt x="5198" y="2360"/>
                    <a:pt x="5671" y="2360"/>
                  </a:cubicBezTo>
                  <a:cubicBezTo>
                    <a:pt x="5926" y="2360"/>
                    <a:pt x="6154" y="2286"/>
                    <a:pt x="6253" y="2058"/>
                  </a:cubicBezTo>
                  <a:cubicBezTo>
                    <a:pt x="6414" y="1693"/>
                    <a:pt x="5946" y="1612"/>
                    <a:pt x="5502" y="1612"/>
                  </a:cubicBezTo>
                  <a:cubicBezTo>
                    <a:pt x="5152" y="1612"/>
                    <a:pt x="4816" y="1663"/>
                    <a:pt x="4816" y="1663"/>
                  </a:cubicBezTo>
                  <a:cubicBezTo>
                    <a:pt x="4816" y="1663"/>
                    <a:pt x="5828" y="1259"/>
                    <a:pt x="5208" y="926"/>
                  </a:cubicBezTo>
                  <a:cubicBezTo>
                    <a:pt x="5103" y="870"/>
                    <a:pt x="4998" y="847"/>
                    <a:pt x="4896" y="847"/>
                  </a:cubicBezTo>
                  <a:cubicBezTo>
                    <a:pt x="4393" y="847"/>
                    <a:pt x="3950" y="1405"/>
                    <a:pt x="3950" y="1405"/>
                  </a:cubicBezTo>
                  <a:cubicBezTo>
                    <a:pt x="3950" y="1405"/>
                    <a:pt x="4458" y="22"/>
                    <a:pt x="3808" y="1"/>
                  </a:cubicBezTo>
                  <a:cubicBezTo>
                    <a:pt x="3804" y="1"/>
                    <a:pt x="3800" y="1"/>
                    <a:pt x="3796" y="1"/>
                  </a:cubicBezTo>
                  <a:close/>
                </a:path>
              </a:pathLst>
            </a:custGeom>
            <a:solidFill>
              <a:srgbClr val="836787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00150" y="2084925"/>
              <a:ext cx="163400" cy="90350"/>
            </a:xfrm>
            <a:custGeom>
              <a:avLst/>
              <a:gdLst/>
              <a:ahLst/>
              <a:cxnLst/>
              <a:rect l="l" t="t" r="r" b="b"/>
              <a:pathLst>
                <a:path w="6536" h="3614" extrusionOk="0">
                  <a:moveTo>
                    <a:pt x="3918" y="114"/>
                  </a:moveTo>
                  <a:cubicBezTo>
                    <a:pt x="4006" y="114"/>
                    <a:pt x="4090" y="152"/>
                    <a:pt x="4141" y="246"/>
                  </a:cubicBezTo>
                  <a:cubicBezTo>
                    <a:pt x="4245" y="450"/>
                    <a:pt x="4191" y="733"/>
                    <a:pt x="4150" y="941"/>
                  </a:cubicBezTo>
                  <a:cubicBezTo>
                    <a:pt x="4118" y="1100"/>
                    <a:pt x="4073" y="1259"/>
                    <a:pt x="4023" y="1411"/>
                  </a:cubicBezTo>
                  <a:lnTo>
                    <a:pt x="4023" y="1411"/>
                  </a:lnTo>
                  <a:cubicBezTo>
                    <a:pt x="4021" y="1414"/>
                    <a:pt x="4019" y="1417"/>
                    <a:pt x="4016" y="1420"/>
                  </a:cubicBezTo>
                  <a:cubicBezTo>
                    <a:pt x="4017" y="1421"/>
                    <a:pt x="4019" y="1421"/>
                    <a:pt x="4020" y="1422"/>
                  </a:cubicBezTo>
                  <a:lnTo>
                    <a:pt x="4020" y="1422"/>
                  </a:lnTo>
                  <a:cubicBezTo>
                    <a:pt x="4017" y="1429"/>
                    <a:pt x="4015" y="1437"/>
                    <a:pt x="4012" y="1445"/>
                  </a:cubicBezTo>
                  <a:cubicBezTo>
                    <a:pt x="3997" y="1481"/>
                    <a:pt x="4031" y="1512"/>
                    <a:pt x="4065" y="1512"/>
                  </a:cubicBezTo>
                  <a:cubicBezTo>
                    <a:pt x="4079" y="1512"/>
                    <a:pt x="4093" y="1507"/>
                    <a:pt x="4104" y="1495"/>
                  </a:cubicBezTo>
                  <a:cubicBezTo>
                    <a:pt x="4295" y="1258"/>
                    <a:pt x="4583" y="1024"/>
                    <a:pt x="4891" y="966"/>
                  </a:cubicBezTo>
                  <a:cubicBezTo>
                    <a:pt x="4933" y="958"/>
                    <a:pt x="4975" y="954"/>
                    <a:pt x="5018" y="954"/>
                  </a:cubicBezTo>
                  <a:cubicBezTo>
                    <a:pt x="5091" y="954"/>
                    <a:pt x="5164" y="966"/>
                    <a:pt x="5232" y="995"/>
                  </a:cubicBezTo>
                  <a:cubicBezTo>
                    <a:pt x="5316" y="1029"/>
                    <a:pt x="5441" y="1091"/>
                    <a:pt x="5470" y="1183"/>
                  </a:cubicBezTo>
                  <a:cubicBezTo>
                    <a:pt x="5503" y="1320"/>
                    <a:pt x="5324" y="1441"/>
                    <a:pt x="5232" y="1495"/>
                  </a:cubicBezTo>
                  <a:cubicBezTo>
                    <a:pt x="5138" y="1557"/>
                    <a:pt x="5027" y="1614"/>
                    <a:pt x="4924" y="1656"/>
                  </a:cubicBezTo>
                  <a:lnTo>
                    <a:pt x="4924" y="1656"/>
                  </a:lnTo>
                  <a:cubicBezTo>
                    <a:pt x="4920" y="1656"/>
                    <a:pt x="4916" y="1657"/>
                    <a:pt x="4912" y="1657"/>
                  </a:cubicBezTo>
                  <a:cubicBezTo>
                    <a:pt x="4912" y="1659"/>
                    <a:pt x="4912" y="1660"/>
                    <a:pt x="4912" y="1661"/>
                  </a:cubicBezTo>
                  <a:lnTo>
                    <a:pt x="4912" y="1661"/>
                  </a:lnTo>
                  <a:cubicBezTo>
                    <a:pt x="4859" y="1688"/>
                    <a:pt x="4878" y="1763"/>
                    <a:pt x="4940" y="1763"/>
                  </a:cubicBezTo>
                  <a:cubicBezTo>
                    <a:pt x="4944" y="1763"/>
                    <a:pt x="4949" y="1762"/>
                    <a:pt x="4953" y="1762"/>
                  </a:cubicBezTo>
                  <a:cubicBezTo>
                    <a:pt x="5152" y="1734"/>
                    <a:pt x="5380" y="1706"/>
                    <a:pt x="5606" y="1706"/>
                  </a:cubicBezTo>
                  <a:cubicBezTo>
                    <a:pt x="5787" y="1706"/>
                    <a:pt x="5966" y="1724"/>
                    <a:pt x="6128" y="1774"/>
                  </a:cubicBezTo>
                  <a:cubicBezTo>
                    <a:pt x="6207" y="1795"/>
                    <a:pt x="6307" y="1837"/>
                    <a:pt x="6336" y="1912"/>
                  </a:cubicBezTo>
                  <a:cubicBezTo>
                    <a:pt x="6378" y="2011"/>
                    <a:pt x="6303" y="2141"/>
                    <a:pt x="6232" y="2211"/>
                  </a:cubicBezTo>
                  <a:cubicBezTo>
                    <a:pt x="6119" y="2320"/>
                    <a:pt x="5960" y="2355"/>
                    <a:pt x="5796" y="2355"/>
                  </a:cubicBezTo>
                  <a:cubicBezTo>
                    <a:pt x="5658" y="2355"/>
                    <a:pt x="5517" y="2330"/>
                    <a:pt x="5399" y="2303"/>
                  </a:cubicBezTo>
                  <a:cubicBezTo>
                    <a:pt x="5187" y="2257"/>
                    <a:pt x="4974" y="2191"/>
                    <a:pt x="4770" y="2099"/>
                  </a:cubicBezTo>
                  <a:cubicBezTo>
                    <a:pt x="4762" y="2096"/>
                    <a:pt x="4755" y="2095"/>
                    <a:pt x="4748" y="2095"/>
                  </a:cubicBezTo>
                  <a:cubicBezTo>
                    <a:pt x="4696" y="2095"/>
                    <a:pt x="4659" y="2162"/>
                    <a:pt x="4708" y="2193"/>
                  </a:cubicBezTo>
                  <a:lnTo>
                    <a:pt x="4708" y="2193"/>
                  </a:lnTo>
                  <a:cubicBezTo>
                    <a:pt x="4706" y="2195"/>
                    <a:pt x="4705" y="2197"/>
                    <a:pt x="4703" y="2199"/>
                  </a:cubicBezTo>
                  <a:cubicBezTo>
                    <a:pt x="4738" y="2214"/>
                    <a:pt x="4772" y="2228"/>
                    <a:pt x="4807" y="2242"/>
                  </a:cubicBezTo>
                  <a:lnTo>
                    <a:pt x="4807" y="2242"/>
                  </a:lnTo>
                  <a:cubicBezTo>
                    <a:pt x="5046" y="2363"/>
                    <a:pt x="5293" y="2513"/>
                    <a:pt x="5470" y="2715"/>
                  </a:cubicBezTo>
                  <a:cubicBezTo>
                    <a:pt x="5511" y="2765"/>
                    <a:pt x="5566" y="2836"/>
                    <a:pt x="5561" y="2907"/>
                  </a:cubicBezTo>
                  <a:cubicBezTo>
                    <a:pt x="5557" y="2990"/>
                    <a:pt x="5461" y="3044"/>
                    <a:pt x="5395" y="3069"/>
                  </a:cubicBezTo>
                  <a:cubicBezTo>
                    <a:pt x="5331" y="3095"/>
                    <a:pt x="5266" y="3107"/>
                    <a:pt x="5202" y="3107"/>
                  </a:cubicBezTo>
                  <a:cubicBezTo>
                    <a:pt x="5009" y="3107"/>
                    <a:pt x="4819" y="3005"/>
                    <a:pt x="4666" y="2886"/>
                  </a:cubicBezTo>
                  <a:cubicBezTo>
                    <a:pt x="4524" y="2778"/>
                    <a:pt x="4391" y="2649"/>
                    <a:pt x="4291" y="2507"/>
                  </a:cubicBezTo>
                  <a:cubicBezTo>
                    <a:pt x="4278" y="2489"/>
                    <a:pt x="4261" y="2482"/>
                    <a:pt x="4244" y="2482"/>
                  </a:cubicBezTo>
                  <a:cubicBezTo>
                    <a:pt x="4207" y="2482"/>
                    <a:pt x="4172" y="2519"/>
                    <a:pt x="4198" y="2559"/>
                  </a:cubicBezTo>
                  <a:lnTo>
                    <a:pt x="4198" y="2559"/>
                  </a:lnTo>
                  <a:cubicBezTo>
                    <a:pt x="4194" y="2561"/>
                    <a:pt x="4191" y="2563"/>
                    <a:pt x="4187" y="2565"/>
                  </a:cubicBezTo>
                  <a:cubicBezTo>
                    <a:pt x="4211" y="2598"/>
                    <a:pt x="4237" y="2631"/>
                    <a:pt x="4264" y="2664"/>
                  </a:cubicBezTo>
                  <a:lnTo>
                    <a:pt x="4264" y="2664"/>
                  </a:lnTo>
                  <a:cubicBezTo>
                    <a:pt x="4301" y="2724"/>
                    <a:pt x="4336" y="2785"/>
                    <a:pt x="4370" y="2849"/>
                  </a:cubicBezTo>
                  <a:cubicBezTo>
                    <a:pt x="4454" y="3003"/>
                    <a:pt x="4553" y="3182"/>
                    <a:pt x="4558" y="3361"/>
                  </a:cubicBezTo>
                  <a:cubicBezTo>
                    <a:pt x="4561" y="3464"/>
                    <a:pt x="4502" y="3497"/>
                    <a:pt x="4424" y="3497"/>
                  </a:cubicBezTo>
                  <a:cubicBezTo>
                    <a:pt x="4325" y="3497"/>
                    <a:pt x="4196" y="3443"/>
                    <a:pt x="4129" y="3411"/>
                  </a:cubicBezTo>
                  <a:cubicBezTo>
                    <a:pt x="3895" y="3303"/>
                    <a:pt x="3725" y="3099"/>
                    <a:pt x="3608" y="2865"/>
                  </a:cubicBezTo>
                  <a:cubicBezTo>
                    <a:pt x="3566" y="2778"/>
                    <a:pt x="3537" y="2682"/>
                    <a:pt x="3512" y="2582"/>
                  </a:cubicBezTo>
                  <a:cubicBezTo>
                    <a:pt x="3500" y="2553"/>
                    <a:pt x="3496" y="2520"/>
                    <a:pt x="3491" y="2490"/>
                  </a:cubicBezTo>
                  <a:cubicBezTo>
                    <a:pt x="3491" y="2481"/>
                    <a:pt x="3487" y="2459"/>
                    <a:pt x="3484" y="2459"/>
                  </a:cubicBezTo>
                  <a:cubicBezTo>
                    <a:pt x="3484" y="2459"/>
                    <a:pt x="3483" y="2461"/>
                    <a:pt x="3483" y="2465"/>
                  </a:cubicBezTo>
                  <a:cubicBezTo>
                    <a:pt x="3479" y="2430"/>
                    <a:pt x="3450" y="2411"/>
                    <a:pt x="3423" y="2411"/>
                  </a:cubicBezTo>
                  <a:cubicBezTo>
                    <a:pt x="3397" y="2411"/>
                    <a:pt x="3373" y="2428"/>
                    <a:pt x="3375" y="2465"/>
                  </a:cubicBezTo>
                  <a:cubicBezTo>
                    <a:pt x="3375" y="2468"/>
                    <a:pt x="3375" y="2471"/>
                    <a:pt x="3375" y="2474"/>
                  </a:cubicBezTo>
                  <a:lnTo>
                    <a:pt x="3367" y="2474"/>
                  </a:lnTo>
                  <a:cubicBezTo>
                    <a:pt x="3370" y="2499"/>
                    <a:pt x="3374" y="2525"/>
                    <a:pt x="3378" y="2551"/>
                  </a:cubicBezTo>
                  <a:lnTo>
                    <a:pt x="3378" y="2551"/>
                  </a:lnTo>
                  <a:cubicBezTo>
                    <a:pt x="3383" y="2767"/>
                    <a:pt x="3363" y="3004"/>
                    <a:pt x="3275" y="3198"/>
                  </a:cubicBezTo>
                  <a:cubicBezTo>
                    <a:pt x="3224" y="3310"/>
                    <a:pt x="3147" y="3373"/>
                    <a:pt x="3045" y="3373"/>
                  </a:cubicBezTo>
                  <a:cubicBezTo>
                    <a:pt x="3006" y="3373"/>
                    <a:pt x="2963" y="3364"/>
                    <a:pt x="2917" y="3344"/>
                  </a:cubicBezTo>
                  <a:cubicBezTo>
                    <a:pt x="2683" y="3236"/>
                    <a:pt x="2575" y="3015"/>
                    <a:pt x="2621" y="2765"/>
                  </a:cubicBezTo>
                  <a:cubicBezTo>
                    <a:pt x="2644" y="2637"/>
                    <a:pt x="2694" y="2512"/>
                    <a:pt x="2762" y="2400"/>
                  </a:cubicBezTo>
                  <a:lnTo>
                    <a:pt x="2762" y="2400"/>
                  </a:lnTo>
                  <a:cubicBezTo>
                    <a:pt x="2766" y="2394"/>
                    <a:pt x="2771" y="2388"/>
                    <a:pt x="2775" y="2382"/>
                  </a:cubicBezTo>
                  <a:cubicBezTo>
                    <a:pt x="2775" y="2382"/>
                    <a:pt x="2774" y="2381"/>
                    <a:pt x="2773" y="2381"/>
                  </a:cubicBezTo>
                  <a:lnTo>
                    <a:pt x="2773" y="2381"/>
                  </a:lnTo>
                  <a:cubicBezTo>
                    <a:pt x="2777" y="2376"/>
                    <a:pt x="2780" y="2371"/>
                    <a:pt x="2783" y="2365"/>
                  </a:cubicBezTo>
                  <a:cubicBezTo>
                    <a:pt x="2813" y="2324"/>
                    <a:pt x="2773" y="2287"/>
                    <a:pt x="2733" y="2287"/>
                  </a:cubicBezTo>
                  <a:cubicBezTo>
                    <a:pt x="2716" y="2287"/>
                    <a:pt x="2700" y="2293"/>
                    <a:pt x="2688" y="2307"/>
                  </a:cubicBezTo>
                  <a:cubicBezTo>
                    <a:pt x="2471" y="2599"/>
                    <a:pt x="2188" y="2932"/>
                    <a:pt x="1859" y="3111"/>
                  </a:cubicBezTo>
                  <a:cubicBezTo>
                    <a:pt x="1806" y="3142"/>
                    <a:pt x="1737" y="3173"/>
                    <a:pt x="1669" y="3173"/>
                  </a:cubicBezTo>
                  <a:cubicBezTo>
                    <a:pt x="1646" y="3173"/>
                    <a:pt x="1623" y="3169"/>
                    <a:pt x="1601" y="3161"/>
                  </a:cubicBezTo>
                  <a:cubicBezTo>
                    <a:pt x="1497" y="3132"/>
                    <a:pt x="1451" y="3011"/>
                    <a:pt x="1430" y="2911"/>
                  </a:cubicBezTo>
                  <a:cubicBezTo>
                    <a:pt x="1372" y="2640"/>
                    <a:pt x="1584" y="2440"/>
                    <a:pt x="1796" y="2307"/>
                  </a:cubicBezTo>
                  <a:cubicBezTo>
                    <a:pt x="1906" y="2242"/>
                    <a:pt x="2024" y="2185"/>
                    <a:pt x="2146" y="2141"/>
                  </a:cubicBezTo>
                  <a:lnTo>
                    <a:pt x="2146" y="2141"/>
                  </a:lnTo>
                  <a:cubicBezTo>
                    <a:pt x="2195" y="2133"/>
                    <a:pt x="2243" y="2125"/>
                    <a:pt x="2292" y="2116"/>
                  </a:cubicBezTo>
                  <a:cubicBezTo>
                    <a:pt x="2291" y="2109"/>
                    <a:pt x="2289" y="2103"/>
                    <a:pt x="2287" y="2097"/>
                  </a:cubicBezTo>
                  <a:lnTo>
                    <a:pt x="2287" y="2097"/>
                  </a:lnTo>
                  <a:cubicBezTo>
                    <a:pt x="2290" y="2096"/>
                    <a:pt x="2293" y="2096"/>
                    <a:pt x="2296" y="2095"/>
                  </a:cubicBezTo>
                  <a:cubicBezTo>
                    <a:pt x="2362" y="2076"/>
                    <a:pt x="2342" y="1989"/>
                    <a:pt x="2282" y="1989"/>
                  </a:cubicBezTo>
                  <a:cubicBezTo>
                    <a:pt x="2278" y="1989"/>
                    <a:pt x="2272" y="1989"/>
                    <a:pt x="2267" y="1991"/>
                  </a:cubicBezTo>
                  <a:cubicBezTo>
                    <a:pt x="1824" y="2077"/>
                    <a:pt x="1368" y="2143"/>
                    <a:pt x="916" y="2143"/>
                  </a:cubicBezTo>
                  <a:cubicBezTo>
                    <a:pt x="866" y="2143"/>
                    <a:pt x="817" y="2142"/>
                    <a:pt x="768" y="2141"/>
                  </a:cubicBezTo>
                  <a:cubicBezTo>
                    <a:pt x="651" y="2136"/>
                    <a:pt x="222" y="2136"/>
                    <a:pt x="272" y="1932"/>
                  </a:cubicBezTo>
                  <a:cubicBezTo>
                    <a:pt x="310" y="1782"/>
                    <a:pt x="464" y="1682"/>
                    <a:pt x="605" y="1641"/>
                  </a:cubicBezTo>
                  <a:cubicBezTo>
                    <a:pt x="719" y="1609"/>
                    <a:pt x="837" y="1598"/>
                    <a:pt x="956" y="1598"/>
                  </a:cubicBezTo>
                  <a:cubicBezTo>
                    <a:pt x="1024" y="1598"/>
                    <a:pt x="1092" y="1601"/>
                    <a:pt x="1159" y="1607"/>
                  </a:cubicBezTo>
                  <a:cubicBezTo>
                    <a:pt x="1194" y="1611"/>
                    <a:pt x="1229" y="1614"/>
                    <a:pt x="1264" y="1619"/>
                  </a:cubicBezTo>
                  <a:lnTo>
                    <a:pt x="1264" y="1619"/>
                  </a:lnTo>
                  <a:cubicBezTo>
                    <a:pt x="1272" y="1622"/>
                    <a:pt x="1280" y="1625"/>
                    <a:pt x="1288" y="1628"/>
                  </a:cubicBezTo>
                  <a:cubicBezTo>
                    <a:pt x="1517" y="1716"/>
                    <a:pt x="1755" y="1778"/>
                    <a:pt x="2000" y="1820"/>
                  </a:cubicBezTo>
                  <a:cubicBezTo>
                    <a:pt x="2003" y="1820"/>
                    <a:pt x="2006" y="1820"/>
                    <a:pt x="2009" y="1820"/>
                  </a:cubicBezTo>
                  <a:cubicBezTo>
                    <a:pt x="2069" y="1820"/>
                    <a:pt x="2094" y="1736"/>
                    <a:pt x="2034" y="1716"/>
                  </a:cubicBezTo>
                  <a:cubicBezTo>
                    <a:pt x="2033" y="1716"/>
                    <a:pt x="2033" y="1715"/>
                    <a:pt x="2033" y="1715"/>
                  </a:cubicBezTo>
                  <a:lnTo>
                    <a:pt x="2033" y="1715"/>
                  </a:lnTo>
                  <a:cubicBezTo>
                    <a:pt x="2034" y="1710"/>
                    <a:pt x="2036" y="1705"/>
                    <a:pt x="2038" y="1699"/>
                  </a:cubicBezTo>
                  <a:cubicBezTo>
                    <a:pt x="2003" y="1693"/>
                    <a:pt x="1968" y="1687"/>
                    <a:pt x="1934" y="1680"/>
                  </a:cubicBezTo>
                  <a:lnTo>
                    <a:pt x="1934" y="1680"/>
                  </a:lnTo>
                  <a:cubicBezTo>
                    <a:pt x="1790" y="1631"/>
                    <a:pt x="1644" y="1592"/>
                    <a:pt x="1496" y="1562"/>
                  </a:cubicBezTo>
                  <a:lnTo>
                    <a:pt x="1496" y="1562"/>
                  </a:lnTo>
                  <a:cubicBezTo>
                    <a:pt x="1254" y="1486"/>
                    <a:pt x="971" y="1393"/>
                    <a:pt x="805" y="1199"/>
                  </a:cubicBezTo>
                  <a:cubicBezTo>
                    <a:pt x="626" y="1004"/>
                    <a:pt x="793" y="720"/>
                    <a:pt x="1043" y="695"/>
                  </a:cubicBezTo>
                  <a:cubicBezTo>
                    <a:pt x="1063" y="693"/>
                    <a:pt x="1084" y="692"/>
                    <a:pt x="1104" y="692"/>
                  </a:cubicBezTo>
                  <a:cubicBezTo>
                    <a:pt x="1381" y="692"/>
                    <a:pt x="1667" y="890"/>
                    <a:pt x="1888" y="1045"/>
                  </a:cubicBezTo>
                  <a:cubicBezTo>
                    <a:pt x="1950" y="1090"/>
                    <a:pt x="2012" y="1136"/>
                    <a:pt x="2073" y="1184"/>
                  </a:cubicBezTo>
                  <a:lnTo>
                    <a:pt x="2073" y="1184"/>
                  </a:lnTo>
                  <a:cubicBezTo>
                    <a:pt x="2172" y="1296"/>
                    <a:pt x="2283" y="1398"/>
                    <a:pt x="2400" y="1487"/>
                  </a:cubicBezTo>
                  <a:cubicBezTo>
                    <a:pt x="2411" y="1495"/>
                    <a:pt x="2423" y="1498"/>
                    <a:pt x="2434" y="1498"/>
                  </a:cubicBezTo>
                  <a:cubicBezTo>
                    <a:pt x="2440" y="1498"/>
                    <a:pt x="2445" y="1498"/>
                    <a:pt x="2450" y="1496"/>
                  </a:cubicBezTo>
                  <a:lnTo>
                    <a:pt x="2450" y="1496"/>
                  </a:lnTo>
                  <a:cubicBezTo>
                    <a:pt x="2465" y="1495"/>
                    <a:pt x="2478" y="1486"/>
                    <a:pt x="2486" y="1472"/>
                  </a:cubicBezTo>
                  <a:lnTo>
                    <a:pt x="2486" y="1472"/>
                  </a:lnTo>
                  <a:cubicBezTo>
                    <a:pt x="2500" y="1452"/>
                    <a:pt x="2501" y="1426"/>
                    <a:pt x="2475" y="1408"/>
                  </a:cubicBezTo>
                  <a:cubicBezTo>
                    <a:pt x="2400" y="1337"/>
                    <a:pt x="2323" y="1268"/>
                    <a:pt x="2244" y="1201"/>
                  </a:cubicBezTo>
                  <a:lnTo>
                    <a:pt x="2244" y="1201"/>
                  </a:lnTo>
                  <a:cubicBezTo>
                    <a:pt x="2200" y="1158"/>
                    <a:pt x="2158" y="1113"/>
                    <a:pt x="2117" y="1066"/>
                  </a:cubicBezTo>
                  <a:cubicBezTo>
                    <a:pt x="1971" y="899"/>
                    <a:pt x="1763" y="616"/>
                    <a:pt x="1896" y="387"/>
                  </a:cubicBezTo>
                  <a:cubicBezTo>
                    <a:pt x="1969" y="260"/>
                    <a:pt x="2077" y="208"/>
                    <a:pt x="2190" y="208"/>
                  </a:cubicBezTo>
                  <a:cubicBezTo>
                    <a:pt x="2296" y="208"/>
                    <a:pt x="2407" y="254"/>
                    <a:pt x="2500" y="329"/>
                  </a:cubicBezTo>
                  <a:cubicBezTo>
                    <a:pt x="2704" y="491"/>
                    <a:pt x="2854" y="725"/>
                    <a:pt x="2992" y="949"/>
                  </a:cubicBezTo>
                  <a:cubicBezTo>
                    <a:pt x="3079" y="1095"/>
                    <a:pt x="3158" y="1253"/>
                    <a:pt x="3225" y="1408"/>
                  </a:cubicBezTo>
                  <a:cubicBezTo>
                    <a:pt x="3233" y="1427"/>
                    <a:pt x="3249" y="1436"/>
                    <a:pt x="3266" y="1436"/>
                  </a:cubicBezTo>
                  <a:cubicBezTo>
                    <a:pt x="3296" y="1436"/>
                    <a:pt x="3329" y="1412"/>
                    <a:pt x="3329" y="1383"/>
                  </a:cubicBezTo>
                  <a:cubicBezTo>
                    <a:pt x="3329" y="1241"/>
                    <a:pt x="3346" y="1099"/>
                    <a:pt x="3358" y="962"/>
                  </a:cubicBezTo>
                  <a:cubicBezTo>
                    <a:pt x="3396" y="720"/>
                    <a:pt x="3454" y="450"/>
                    <a:pt x="3608" y="262"/>
                  </a:cubicBezTo>
                  <a:cubicBezTo>
                    <a:pt x="3683" y="176"/>
                    <a:pt x="3805" y="114"/>
                    <a:pt x="3918" y="114"/>
                  </a:cubicBezTo>
                  <a:close/>
                  <a:moveTo>
                    <a:pt x="3898" y="1"/>
                  </a:moveTo>
                  <a:cubicBezTo>
                    <a:pt x="3809" y="1"/>
                    <a:pt x="3718" y="28"/>
                    <a:pt x="3641" y="79"/>
                  </a:cubicBezTo>
                  <a:cubicBezTo>
                    <a:pt x="3421" y="225"/>
                    <a:pt x="3333" y="516"/>
                    <a:pt x="3283" y="762"/>
                  </a:cubicBezTo>
                  <a:cubicBezTo>
                    <a:pt x="3255" y="887"/>
                    <a:pt x="3234" y="1017"/>
                    <a:pt x="3223" y="1147"/>
                  </a:cubicBezTo>
                  <a:lnTo>
                    <a:pt x="3223" y="1147"/>
                  </a:lnTo>
                  <a:cubicBezTo>
                    <a:pt x="3178" y="1058"/>
                    <a:pt x="3129" y="970"/>
                    <a:pt x="3079" y="887"/>
                  </a:cubicBezTo>
                  <a:cubicBezTo>
                    <a:pt x="2933" y="637"/>
                    <a:pt x="2763" y="379"/>
                    <a:pt x="2521" y="212"/>
                  </a:cubicBezTo>
                  <a:cubicBezTo>
                    <a:pt x="2420" y="139"/>
                    <a:pt x="2309" y="100"/>
                    <a:pt x="2200" y="100"/>
                  </a:cubicBezTo>
                  <a:cubicBezTo>
                    <a:pt x="2079" y="100"/>
                    <a:pt x="1961" y="149"/>
                    <a:pt x="1867" y="254"/>
                  </a:cubicBezTo>
                  <a:cubicBezTo>
                    <a:pt x="1680" y="453"/>
                    <a:pt x="1749" y="715"/>
                    <a:pt x="1877" y="921"/>
                  </a:cubicBezTo>
                  <a:lnTo>
                    <a:pt x="1877" y="921"/>
                  </a:lnTo>
                  <a:cubicBezTo>
                    <a:pt x="1648" y="762"/>
                    <a:pt x="1377" y="598"/>
                    <a:pt x="1098" y="598"/>
                  </a:cubicBezTo>
                  <a:cubicBezTo>
                    <a:pt x="1084" y="598"/>
                    <a:pt x="1070" y="599"/>
                    <a:pt x="1055" y="600"/>
                  </a:cubicBezTo>
                  <a:cubicBezTo>
                    <a:pt x="797" y="616"/>
                    <a:pt x="543" y="866"/>
                    <a:pt x="626" y="1133"/>
                  </a:cubicBezTo>
                  <a:cubicBezTo>
                    <a:pt x="677" y="1299"/>
                    <a:pt x="827" y="1413"/>
                    <a:pt x="990" y="1498"/>
                  </a:cubicBezTo>
                  <a:lnTo>
                    <a:pt x="990" y="1498"/>
                  </a:lnTo>
                  <a:cubicBezTo>
                    <a:pt x="972" y="1498"/>
                    <a:pt x="955" y="1497"/>
                    <a:pt x="937" y="1497"/>
                  </a:cubicBezTo>
                  <a:cubicBezTo>
                    <a:pt x="646" y="1497"/>
                    <a:pt x="339" y="1566"/>
                    <a:pt x="193" y="1837"/>
                  </a:cubicBezTo>
                  <a:cubicBezTo>
                    <a:pt x="0" y="2192"/>
                    <a:pt x="443" y="2270"/>
                    <a:pt x="877" y="2270"/>
                  </a:cubicBezTo>
                  <a:cubicBezTo>
                    <a:pt x="1166" y="2270"/>
                    <a:pt x="1451" y="2236"/>
                    <a:pt x="1542" y="2224"/>
                  </a:cubicBezTo>
                  <a:cubicBezTo>
                    <a:pt x="1626" y="2216"/>
                    <a:pt x="1710" y="2206"/>
                    <a:pt x="1794" y="2195"/>
                  </a:cubicBezTo>
                  <a:lnTo>
                    <a:pt x="1794" y="2195"/>
                  </a:lnTo>
                  <a:cubicBezTo>
                    <a:pt x="1521" y="2342"/>
                    <a:pt x="1286" y="2562"/>
                    <a:pt x="1305" y="2865"/>
                  </a:cubicBezTo>
                  <a:cubicBezTo>
                    <a:pt x="1313" y="3079"/>
                    <a:pt x="1439" y="3300"/>
                    <a:pt x="1662" y="3300"/>
                  </a:cubicBezTo>
                  <a:cubicBezTo>
                    <a:pt x="1683" y="3300"/>
                    <a:pt x="1704" y="3298"/>
                    <a:pt x="1726" y="3294"/>
                  </a:cubicBezTo>
                  <a:cubicBezTo>
                    <a:pt x="1975" y="3244"/>
                    <a:pt x="2192" y="3032"/>
                    <a:pt x="2367" y="2857"/>
                  </a:cubicBezTo>
                  <a:cubicBezTo>
                    <a:pt x="2420" y="2804"/>
                    <a:pt x="2472" y="2749"/>
                    <a:pt x="2522" y="2692"/>
                  </a:cubicBezTo>
                  <a:lnTo>
                    <a:pt x="2522" y="2692"/>
                  </a:lnTo>
                  <a:cubicBezTo>
                    <a:pt x="2464" y="2943"/>
                    <a:pt x="2507" y="3208"/>
                    <a:pt x="2733" y="3378"/>
                  </a:cubicBezTo>
                  <a:cubicBezTo>
                    <a:pt x="2826" y="3443"/>
                    <a:pt x="2939" y="3494"/>
                    <a:pt x="3048" y="3494"/>
                  </a:cubicBezTo>
                  <a:cubicBezTo>
                    <a:pt x="3124" y="3494"/>
                    <a:pt x="3199" y="3469"/>
                    <a:pt x="3262" y="3407"/>
                  </a:cubicBezTo>
                  <a:cubicBezTo>
                    <a:pt x="3392" y="3278"/>
                    <a:pt x="3433" y="3069"/>
                    <a:pt x="3454" y="2899"/>
                  </a:cubicBezTo>
                  <a:cubicBezTo>
                    <a:pt x="3457" y="2879"/>
                    <a:pt x="3460" y="2859"/>
                    <a:pt x="3462" y="2839"/>
                  </a:cubicBezTo>
                  <a:lnTo>
                    <a:pt x="3462" y="2839"/>
                  </a:lnTo>
                  <a:cubicBezTo>
                    <a:pt x="3575" y="3117"/>
                    <a:pt x="3774" y="3365"/>
                    <a:pt x="4037" y="3502"/>
                  </a:cubicBezTo>
                  <a:cubicBezTo>
                    <a:pt x="4126" y="3546"/>
                    <a:pt x="4285" y="3614"/>
                    <a:pt x="4420" y="3614"/>
                  </a:cubicBezTo>
                  <a:cubicBezTo>
                    <a:pt x="4506" y="3614"/>
                    <a:pt x="4582" y="3586"/>
                    <a:pt x="4624" y="3507"/>
                  </a:cubicBezTo>
                  <a:cubicBezTo>
                    <a:pt x="4712" y="3344"/>
                    <a:pt x="4599" y="3107"/>
                    <a:pt x="4533" y="2953"/>
                  </a:cubicBezTo>
                  <a:cubicBezTo>
                    <a:pt x="4528" y="2943"/>
                    <a:pt x="4523" y="2933"/>
                    <a:pt x="4518" y="2923"/>
                  </a:cubicBezTo>
                  <a:lnTo>
                    <a:pt x="4518" y="2923"/>
                  </a:lnTo>
                  <a:cubicBezTo>
                    <a:pt x="4715" y="3091"/>
                    <a:pt x="4949" y="3219"/>
                    <a:pt x="5189" y="3219"/>
                  </a:cubicBezTo>
                  <a:cubicBezTo>
                    <a:pt x="5238" y="3219"/>
                    <a:pt x="5287" y="3214"/>
                    <a:pt x="5336" y="3203"/>
                  </a:cubicBezTo>
                  <a:cubicBezTo>
                    <a:pt x="5520" y="3161"/>
                    <a:pt x="5720" y="3024"/>
                    <a:pt x="5645" y="2815"/>
                  </a:cubicBezTo>
                  <a:cubicBezTo>
                    <a:pt x="5580" y="2626"/>
                    <a:pt x="5383" y="2491"/>
                    <a:pt x="5223" y="2380"/>
                  </a:cubicBezTo>
                  <a:lnTo>
                    <a:pt x="5223" y="2380"/>
                  </a:lnTo>
                  <a:cubicBezTo>
                    <a:pt x="5261" y="2390"/>
                    <a:pt x="5299" y="2399"/>
                    <a:pt x="5336" y="2407"/>
                  </a:cubicBezTo>
                  <a:cubicBezTo>
                    <a:pt x="5474" y="2437"/>
                    <a:pt x="5630" y="2464"/>
                    <a:pt x="5783" y="2464"/>
                  </a:cubicBezTo>
                  <a:cubicBezTo>
                    <a:pt x="5956" y="2464"/>
                    <a:pt x="6125" y="2430"/>
                    <a:pt x="6261" y="2324"/>
                  </a:cubicBezTo>
                  <a:cubicBezTo>
                    <a:pt x="6436" y="2182"/>
                    <a:pt x="6536" y="1899"/>
                    <a:pt x="6324" y="1745"/>
                  </a:cubicBezTo>
                  <a:cubicBezTo>
                    <a:pt x="6145" y="1616"/>
                    <a:pt x="5881" y="1607"/>
                    <a:pt x="5652" y="1607"/>
                  </a:cubicBezTo>
                  <a:cubicBezTo>
                    <a:pt x="5613" y="1607"/>
                    <a:pt x="5576" y="1607"/>
                    <a:pt x="5541" y="1607"/>
                  </a:cubicBezTo>
                  <a:cubicBezTo>
                    <a:pt x="5435" y="1610"/>
                    <a:pt x="5328" y="1615"/>
                    <a:pt x="5222" y="1623"/>
                  </a:cubicBezTo>
                  <a:lnTo>
                    <a:pt x="5222" y="1623"/>
                  </a:lnTo>
                  <a:cubicBezTo>
                    <a:pt x="5238" y="1614"/>
                    <a:pt x="5254" y="1605"/>
                    <a:pt x="5270" y="1595"/>
                  </a:cubicBezTo>
                  <a:cubicBezTo>
                    <a:pt x="5399" y="1512"/>
                    <a:pt x="5574" y="1387"/>
                    <a:pt x="5574" y="1216"/>
                  </a:cubicBezTo>
                  <a:cubicBezTo>
                    <a:pt x="5574" y="1004"/>
                    <a:pt x="5287" y="879"/>
                    <a:pt x="5107" y="849"/>
                  </a:cubicBezTo>
                  <a:cubicBezTo>
                    <a:pt x="5076" y="845"/>
                    <a:pt x="5044" y="843"/>
                    <a:pt x="5012" y="843"/>
                  </a:cubicBezTo>
                  <a:cubicBezTo>
                    <a:pt x="4795" y="843"/>
                    <a:pt x="4582" y="938"/>
                    <a:pt x="4408" y="1058"/>
                  </a:cubicBezTo>
                  <a:cubicBezTo>
                    <a:pt x="4329" y="1112"/>
                    <a:pt x="4253" y="1173"/>
                    <a:pt x="4182" y="1240"/>
                  </a:cubicBezTo>
                  <a:lnTo>
                    <a:pt x="4182" y="1240"/>
                  </a:lnTo>
                  <a:cubicBezTo>
                    <a:pt x="4208" y="1148"/>
                    <a:pt x="4229" y="1056"/>
                    <a:pt x="4249" y="966"/>
                  </a:cubicBezTo>
                  <a:cubicBezTo>
                    <a:pt x="4295" y="725"/>
                    <a:pt x="4349" y="425"/>
                    <a:pt x="4233" y="196"/>
                  </a:cubicBezTo>
                  <a:cubicBezTo>
                    <a:pt x="4165" y="63"/>
                    <a:pt x="4034" y="1"/>
                    <a:pt x="3898" y="1"/>
                  </a:cubicBezTo>
                  <a:close/>
                </a:path>
              </a:pathLst>
            </a:custGeom>
            <a:solidFill>
              <a:srgbClr val="2A1302"/>
            </a:solidFill>
            <a:ln w="135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573375" y="2128200"/>
              <a:ext cx="25225" cy="6225"/>
            </a:xfrm>
            <a:custGeom>
              <a:avLst/>
              <a:gdLst/>
              <a:ahLst/>
              <a:cxnLst/>
              <a:rect l="l" t="t" r="r" b="b"/>
              <a:pathLst>
                <a:path w="1009" h="249" extrusionOk="0">
                  <a:moveTo>
                    <a:pt x="312" y="0"/>
                  </a:moveTo>
                  <a:cubicBezTo>
                    <a:pt x="134" y="0"/>
                    <a:pt x="7" y="26"/>
                    <a:pt x="4" y="72"/>
                  </a:cubicBezTo>
                  <a:cubicBezTo>
                    <a:pt x="0" y="135"/>
                    <a:pt x="217" y="210"/>
                    <a:pt x="492" y="239"/>
                  </a:cubicBezTo>
                  <a:cubicBezTo>
                    <a:pt x="564" y="245"/>
                    <a:pt x="633" y="248"/>
                    <a:pt x="695" y="248"/>
                  </a:cubicBezTo>
                  <a:cubicBezTo>
                    <a:pt x="874" y="248"/>
                    <a:pt x="1001" y="223"/>
                    <a:pt x="1004" y="176"/>
                  </a:cubicBezTo>
                  <a:cubicBezTo>
                    <a:pt x="1008" y="114"/>
                    <a:pt x="792" y="43"/>
                    <a:pt x="512" y="10"/>
                  </a:cubicBezTo>
                  <a:cubicBezTo>
                    <a:pt x="441" y="3"/>
                    <a:pt x="374" y="0"/>
                    <a:pt x="312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509125" y="2425575"/>
              <a:ext cx="104975" cy="51300"/>
            </a:xfrm>
            <a:custGeom>
              <a:avLst/>
              <a:gdLst/>
              <a:ahLst/>
              <a:cxnLst/>
              <a:rect l="l" t="t" r="r" b="b"/>
              <a:pathLst>
                <a:path w="4199" h="2052" extrusionOk="0">
                  <a:moveTo>
                    <a:pt x="957" y="1"/>
                  </a:moveTo>
                  <a:cubicBezTo>
                    <a:pt x="496" y="1"/>
                    <a:pt x="102" y="345"/>
                    <a:pt x="55" y="809"/>
                  </a:cubicBezTo>
                  <a:cubicBezTo>
                    <a:pt x="1" y="1309"/>
                    <a:pt x="363" y="1750"/>
                    <a:pt x="854" y="1800"/>
                  </a:cubicBezTo>
                  <a:lnTo>
                    <a:pt x="3153" y="2046"/>
                  </a:lnTo>
                  <a:cubicBezTo>
                    <a:pt x="3186" y="2050"/>
                    <a:pt x="3218" y="2052"/>
                    <a:pt x="3251" y="2052"/>
                  </a:cubicBezTo>
                  <a:cubicBezTo>
                    <a:pt x="3703" y="2052"/>
                    <a:pt x="4098" y="1705"/>
                    <a:pt x="4145" y="1247"/>
                  </a:cubicBezTo>
                  <a:cubicBezTo>
                    <a:pt x="4199" y="747"/>
                    <a:pt x="3836" y="301"/>
                    <a:pt x="3345" y="251"/>
                  </a:cubicBezTo>
                  <a:lnTo>
                    <a:pt x="1050" y="5"/>
                  </a:lnTo>
                  <a:cubicBezTo>
                    <a:pt x="1019" y="2"/>
                    <a:pt x="988" y="1"/>
                    <a:pt x="957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694575" y="2501575"/>
              <a:ext cx="170450" cy="95825"/>
            </a:xfrm>
            <a:custGeom>
              <a:avLst/>
              <a:gdLst/>
              <a:ahLst/>
              <a:cxnLst/>
              <a:rect l="l" t="t" r="r" b="b"/>
              <a:pathLst>
                <a:path w="6818" h="3833" extrusionOk="0">
                  <a:moveTo>
                    <a:pt x="2695" y="1"/>
                  </a:moveTo>
                  <a:cubicBezTo>
                    <a:pt x="2648" y="1"/>
                    <a:pt x="2600" y="10"/>
                    <a:pt x="2549" y="31"/>
                  </a:cubicBezTo>
                  <a:cubicBezTo>
                    <a:pt x="2081" y="222"/>
                    <a:pt x="2332" y="762"/>
                    <a:pt x="2537" y="1084"/>
                  </a:cubicBezTo>
                  <a:lnTo>
                    <a:pt x="2537" y="1084"/>
                  </a:lnTo>
                  <a:cubicBezTo>
                    <a:pt x="2292" y="763"/>
                    <a:pt x="1839" y="248"/>
                    <a:pt x="1454" y="248"/>
                  </a:cubicBezTo>
                  <a:cubicBezTo>
                    <a:pt x="1356" y="248"/>
                    <a:pt x="1263" y="282"/>
                    <a:pt x="1179" y="360"/>
                  </a:cubicBezTo>
                  <a:cubicBezTo>
                    <a:pt x="859" y="655"/>
                    <a:pt x="1238" y="999"/>
                    <a:pt x="1626" y="1241"/>
                  </a:cubicBezTo>
                  <a:lnTo>
                    <a:pt x="1626" y="1241"/>
                  </a:lnTo>
                  <a:cubicBezTo>
                    <a:pt x="1405" y="1149"/>
                    <a:pt x="1153" y="1073"/>
                    <a:pt x="929" y="1073"/>
                  </a:cubicBezTo>
                  <a:cubicBezTo>
                    <a:pt x="746" y="1073"/>
                    <a:pt x="581" y="1124"/>
                    <a:pt x="467" y="1259"/>
                  </a:cubicBezTo>
                  <a:cubicBezTo>
                    <a:pt x="0" y="1813"/>
                    <a:pt x="2412" y="1897"/>
                    <a:pt x="2412" y="1897"/>
                  </a:cubicBezTo>
                  <a:cubicBezTo>
                    <a:pt x="2412" y="1897"/>
                    <a:pt x="1216" y="1934"/>
                    <a:pt x="1345" y="2667"/>
                  </a:cubicBezTo>
                  <a:cubicBezTo>
                    <a:pt x="1379" y="2846"/>
                    <a:pt x="1484" y="2913"/>
                    <a:pt x="1622" y="2913"/>
                  </a:cubicBezTo>
                  <a:cubicBezTo>
                    <a:pt x="2048" y="2913"/>
                    <a:pt x="2794" y="2276"/>
                    <a:pt x="2795" y="2276"/>
                  </a:cubicBezTo>
                  <a:lnTo>
                    <a:pt x="2795" y="2276"/>
                  </a:lnTo>
                  <a:cubicBezTo>
                    <a:pt x="2794" y="2276"/>
                    <a:pt x="2158" y="2871"/>
                    <a:pt x="2695" y="3317"/>
                  </a:cubicBezTo>
                  <a:cubicBezTo>
                    <a:pt x="2778" y="3387"/>
                    <a:pt x="2854" y="3416"/>
                    <a:pt x="2922" y="3416"/>
                  </a:cubicBezTo>
                  <a:cubicBezTo>
                    <a:pt x="3292" y="3416"/>
                    <a:pt x="3440" y="2547"/>
                    <a:pt x="3440" y="2546"/>
                  </a:cubicBezTo>
                  <a:lnTo>
                    <a:pt x="3440" y="2546"/>
                  </a:lnTo>
                  <a:cubicBezTo>
                    <a:pt x="3440" y="2547"/>
                    <a:pt x="3349" y="3413"/>
                    <a:pt x="4044" y="3771"/>
                  </a:cubicBezTo>
                  <a:cubicBezTo>
                    <a:pt x="4126" y="3814"/>
                    <a:pt x="4192" y="3833"/>
                    <a:pt x="4243" y="3833"/>
                  </a:cubicBezTo>
                  <a:cubicBezTo>
                    <a:pt x="4621" y="3833"/>
                    <a:pt x="4224" y="2793"/>
                    <a:pt x="4223" y="2792"/>
                  </a:cubicBezTo>
                  <a:lnTo>
                    <a:pt x="4223" y="2792"/>
                  </a:lnTo>
                  <a:cubicBezTo>
                    <a:pt x="4224" y="2793"/>
                    <a:pt x="4589" y="3631"/>
                    <a:pt x="5151" y="3631"/>
                  </a:cubicBezTo>
                  <a:cubicBezTo>
                    <a:pt x="5197" y="3631"/>
                    <a:pt x="5245" y="3625"/>
                    <a:pt x="5294" y="3612"/>
                  </a:cubicBezTo>
                  <a:cubicBezTo>
                    <a:pt x="5931" y="3454"/>
                    <a:pt x="4799" y="2530"/>
                    <a:pt x="4798" y="2530"/>
                  </a:cubicBezTo>
                  <a:lnTo>
                    <a:pt x="4798" y="2530"/>
                  </a:lnTo>
                  <a:cubicBezTo>
                    <a:pt x="4798" y="2530"/>
                    <a:pt x="5469" y="3034"/>
                    <a:pt x="5978" y="3034"/>
                  </a:cubicBezTo>
                  <a:cubicBezTo>
                    <a:pt x="6143" y="3034"/>
                    <a:pt x="6290" y="2981"/>
                    <a:pt x="6393" y="2842"/>
                  </a:cubicBezTo>
                  <a:cubicBezTo>
                    <a:pt x="6818" y="2271"/>
                    <a:pt x="5085" y="2142"/>
                    <a:pt x="5085" y="2142"/>
                  </a:cubicBezTo>
                  <a:cubicBezTo>
                    <a:pt x="5085" y="2142"/>
                    <a:pt x="6160" y="1967"/>
                    <a:pt x="5631" y="1509"/>
                  </a:cubicBezTo>
                  <a:cubicBezTo>
                    <a:pt x="5493" y="1390"/>
                    <a:pt x="5336" y="1346"/>
                    <a:pt x="5180" y="1346"/>
                  </a:cubicBezTo>
                  <a:cubicBezTo>
                    <a:pt x="4735" y="1346"/>
                    <a:pt x="4294" y="1705"/>
                    <a:pt x="4294" y="1705"/>
                  </a:cubicBezTo>
                  <a:cubicBezTo>
                    <a:pt x="4294" y="1705"/>
                    <a:pt x="5094" y="464"/>
                    <a:pt x="4465" y="301"/>
                  </a:cubicBezTo>
                  <a:cubicBezTo>
                    <a:pt x="4429" y="292"/>
                    <a:pt x="4394" y="288"/>
                    <a:pt x="4360" y="288"/>
                  </a:cubicBezTo>
                  <a:cubicBezTo>
                    <a:pt x="3803" y="288"/>
                    <a:pt x="3544" y="1447"/>
                    <a:pt x="3544" y="1447"/>
                  </a:cubicBezTo>
                  <a:cubicBezTo>
                    <a:pt x="3544" y="1447"/>
                    <a:pt x="3270" y="1"/>
                    <a:pt x="2695" y="1"/>
                  </a:cubicBezTo>
                  <a:close/>
                </a:path>
              </a:pathLst>
            </a:custGeom>
            <a:solidFill>
              <a:srgbClr val="836787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695500" y="2500450"/>
              <a:ext cx="164025" cy="98125"/>
            </a:xfrm>
            <a:custGeom>
              <a:avLst/>
              <a:gdLst/>
              <a:ahLst/>
              <a:cxnLst/>
              <a:rect l="l" t="t" r="r" b="b"/>
              <a:pathLst>
                <a:path w="6561" h="3925" extrusionOk="0">
                  <a:moveTo>
                    <a:pt x="2657" y="97"/>
                  </a:moveTo>
                  <a:cubicBezTo>
                    <a:pt x="3016" y="97"/>
                    <a:pt x="3244" y="752"/>
                    <a:pt x="3328" y="1025"/>
                  </a:cubicBezTo>
                  <a:cubicBezTo>
                    <a:pt x="3370" y="1166"/>
                    <a:pt x="3415" y="1314"/>
                    <a:pt x="3442" y="1462"/>
                  </a:cubicBezTo>
                  <a:lnTo>
                    <a:pt x="3442" y="1462"/>
                  </a:lnTo>
                  <a:cubicBezTo>
                    <a:pt x="3440" y="1469"/>
                    <a:pt x="3438" y="1476"/>
                    <a:pt x="3437" y="1483"/>
                  </a:cubicBezTo>
                  <a:lnTo>
                    <a:pt x="3446" y="1483"/>
                  </a:lnTo>
                  <a:cubicBezTo>
                    <a:pt x="3447" y="1490"/>
                    <a:pt x="3448" y="1497"/>
                    <a:pt x="3449" y="1504"/>
                  </a:cubicBezTo>
                  <a:cubicBezTo>
                    <a:pt x="3453" y="1529"/>
                    <a:pt x="3476" y="1542"/>
                    <a:pt x="3500" y="1542"/>
                  </a:cubicBezTo>
                  <a:cubicBezTo>
                    <a:pt x="3523" y="1542"/>
                    <a:pt x="3547" y="1529"/>
                    <a:pt x="3553" y="1504"/>
                  </a:cubicBezTo>
                  <a:cubicBezTo>
                    <a:pt x="3632" y="1154"/>
                    <a:pt x="3770" y="721"/>
                    <a:pt x="4057" y="488"/>
                  </a:cubicBezTo>
                  <a:cubicBezTo>
                    <a:pt x="4131" y="428"/>
                    <a:pt x="4237" y="388"/>
                    <a:pt x="4336" y="388"/>
                  </a:cubicBezTo>
                  <a:cubicBezTo>
                    <a:pt x="4448" y="388"/>
                    <a:pt x="4552" y="439"/>
                    <a:pt x="4594" y="567"/>
                  </a:cubicBezTo>
                  <a:cubicBezTo>
                    <a:pt x="4661" y="784"/>
                    <a:pt x="4540" y="1054"/>
                    <a:pt x="4457" y="1254"/>
                  </a:cubicBezTo>
                  <a:cubicBezTo>
                    <a:pt x="4390" y="1409"/>
                    <a:pt x="4311" y="1556"/>
                    <a:pt x="4221" y="1699"/>
                  </a:cubicBezTo>
                  <a:lnTo>
                    <a:pt x="4221" y="1699"/>
                  </a:lnTo>
                  <a:cubicBezTo>
                    <a:pt x="4215" y="1704"/>
                    <a:pt x="4209" y="1708"/>
                    <a:pt x="4203" y="1713"/>
                  </a:cubicBezTo>
                  <a:cubicBezTo>
                    <a:pt x="4205" y="1714"/>
                    <a:pt x="4207" y="1715"/>
                    <a:pt x="4210" y="1717"/>
                  </a:cubicBezTo>
                  <a:lnTo>
                    <a:pt x="4210" y="1717"/>
                  </a:lnTo>
                  <a:cubicBezTo>
                    <a:pt x="4209" y="1718"/>
                    <a:pt x="4208" y="1719"/>
                    <a:pt x="4207" y="1721"/>
                  </a:cubicBezTo>
                  <a:cubicBezTo>
                    <a:pt x="4182" y="1766"/>
                    <a:pt x="4220" y="1803"/>
                    <a:pt x="4259" y="1803"/>
                  </a:cubicBezTo>
                  <a:cubicBezTo>
                    <a:pt x="4272" y="1803"/>
                    <a:pt x="4284" y="1799"/>
                    <a:pt x="4295" y="1792"/>
                  </a:cubicBezTo>
                  <a:cubicBezTo>
                    <a:pt x="4510" y="1617"/>
                    <a:pt x="4834" y="1446"/>
                    <a:pt x="5138" y="1446"/>
                  </a:cubicBezTo>
                  <a:cubicBezTo>
                    <a:pt x="5175" y="1446"/>
                    <a:pt x="5212" y="1449"/>
                    <a:pt x="5248" y="1454"/>
                  </a:cubicBezTo>
                  <a:cubicBezTo>
                    <a:pt x="5373" y="1479"/>
                    <a:pt x="5490" y="1533"/>
                    <a:pt x="5581" y="1625"/>
                  </a:cubicBezTo>
                  <a:cubicBezTo>
                    <a:pt x="5636" y="1675"/>
                    <a:pt x="5702" y="1750"/>
                    <a:pt x="5681" y="1825"/>
                  </a:cubicBezTo>
                  <a:cubicBezTo>
                    <a:pt x="5656" y="1958"/>
                    <a:pt x="5465" y="2021"/>
                    <a:pt x="5352" y="2054"/>
                  </a:cubicBezTo>
                  <a:cubicBezTo>
                    <a:pt x="5254" y="2090"/>
                    <a:pt x="5151" y="2114"/>
                    <a:pt x="5048" y="2134"/>
                  </a:cubicBezTo>
                  <a:lnTo>
                    <a:pt x="5048" y="2134"/>
                  </a:lnTo>
                  <a:cubicBezTo>
                    <a:pt x="5044" y="2134"/>
                    <a:pt x="5040" y="2133"/>
                    <a:pt x="5036" y="2133"/>
                  </a:cubicBezTo>
                  <a:lnTo>
                    <a:pt x="5036" y="2133"/>
                  </a:lnTo>
                  <a:lnTo>
                    <a:pt x="5036" y="2136"/>
                  </a:lnTo>
                  <a:lnTo>
                    <a:pt x="5036" y="2136"/>
                  </a:lnTo>
                  <a:cubicBezTo>
                    <a:pt x="5035" y="2137"/>
                    <a:pt x="5033" y="2137"/>
                    <a:pt x="5032" y="2137"/>
                  </a:cubicBezTo>
                  <a:cubicBezTo>
                    <a:pt x="4969" y="2150"/>
                    <a:pt x="4990" y="2241"/>
                    <a:pt x="5048" y="2250"/>
                  </a:cubicBezTo>
                  <a:cubicBezTo>
                    <a:pt x="5194" y="2258"/>
                    <a:pt x="5340" y="2279"/>
                    <a:pt x="5477" y="2304"/>
                  </a:cubicBezTo>
                  <a:cubicBezTo>
                    <a:pt x="5723" y="2346"/>
                    <a:pt x="5985" y="2400"/>
                    <a:pt x="6202" y="2516"/>
                  </a:cubicBezTo>
                  <a:cubicBezTo>
                    <a:pt x="6269" y="2558"/>
                    <a:pt x="6360" y="2616"/>
                    <a:pt x="6369" y="2700"/>
                  </a:cubicBezTo>
                  <a:cubicBezTo>
                    <a:pt x="6385" y="2804"/>
                    <a:pt x="6285" y="2912"/>
                    <a:pt x="6202" y="2962"/>
                  </a:cubicBezTo>
                  <a:cubicBezTo>
                    <a:pt x="6123" y="3009"/>
                    <a:pt x="6034" y="3028"/>
                    <a:pt x="5941" y="3028"/>
                  </a:cubicBezTo>
                  <a:cubicBezTo>
                    <a:pt x="5740" y="3028"/>
                    <a:pt x="5523" y="2940"/>
                    <a:pt x="5361" y="2866"/>
                  </a:cubicBezTo>
                  <a:cubicBezTo>
                    <a:pt x="5161" y="2775"/>
                    <a:pt x="4965" y="2658"/>
                    <a:pt x="4790" y="2529"/>
                  </a:cubicBezTo>
                  <a:cubicBezTo>
                    <a:pt x="4782" y="2522"/>
                    <a:pt x="4773" y="2519"/>
                    <a:pt x="4765" y="2519"/>
                  </a:cubicBezTo>
                  <a:cubicBezTo>
                    <a:pt x="4724" y="2519"/>
                    <a:pt x="4686" y="2582"/>
                    <a:pt x="4723" y="2616"/>
                  </a:cubicBezTo>
                  <a:cubicBezTo>
                    <a:pt x="4725" y="2617"/>
                    <a:pt x="4726" y="2618"/>
                    <a:pt x="4727" y="2619"/>
                  </a:cubicBezTo>
                  <a:lnTo>
                    <a:pt x="4727" y="2619"/>
                  </a:lnTo>
                  <a:cubicBezTo>
                    <a:pt x="4726" y="2621"/>
                    <a:pt x="4725" y="2623"/>
                    <a:pt x="4723" y="2625"/>
                  </a:cubicBezTo>
                  <a:cubicBezTo>
                    <a:pt x="4750" y="2643"/>
                    <a:pt x="4776" y="2662"/>
                    <a:pt x="4803" y="2680"/>
                  </a:cubicBezTo>
                  <a:lnTo>
                    <a:pt x="4803" y="2680"/>
                  </a:lnTo>
                  <a:cubicBezTo>
                    <a:pt x="5023" y="2861"/>
                    <a:pt x="5253" y="3080"/>
                    <a:pt x="5365" y="3337"/>
                  </a:cubicBezTo>
                  <a:cubicBezTo>
                    <a:pt x="5390" y="3399"/>
                    <a:pt x="5415" y="3474"/>
                    <a:pt x="5373" y="3537"/>
                  </a:cubicBezTo>
                  <a:cubicBezTo>
                    <a:pt x="5324" y="3609"/>
                    <a:pt x="5206" y="3629"/>
                    <a:pt x="5119" y="3629"/>
                  </a:cubicBezTo>
                  <a:cubicBezTo>
                    <a:pt x="5111" y="3629"/>
                    <a:pt x="5102" y="3629"/>
                    <a:pt x="5094" y="3628"/>
                  </a:cubicBezTo>
                  <a:cubicBezTo>
                    <a:pt x="4840" y="3616"/>
                    <a:pt x="4632" y="3420"/>
                    <a:pt x="4478" y="3224"/>
                  </a:cubicBezTo>
                  <a:cubicBezTo>
                    <a:pt x="4395" y="3116"/>
                    <a:pt x="4321" y="2998"/>
                    <a:pt x="4256" y="2873"/>
                  </a:cubicBezTo>
                  <a:lnTo>
                    <a:pt x="4256" y="2873"/>
                  </a:lnTo>
                  <a:cubicBezTo>
                    <a:pt x="4250" y="2854"/>
                    <a:pt x="4243" y="2835"/>
                    <a:pt x="4236" y="2816"/>
                  </a:cubicBezTo>
                  <a:cubicBezTo>
                    <a:pt x="4234" y="2817"/>
                    <a:pt x="4232" y="2818"/>
                    <a:pt x="4229" y="2819"/>
                  </a:cubicBezTo>
                  <a:lnTo>
                    <a:pt x="4229" y="2819"/>
                  </a:lnTo>
                  <a:cubicBezTo>
                    <a:pt x="4229" y="2818"/>
                    <a:pt x="4228" y="2817"/>
                    <a:pt x="4228" y="2816"/>
                  </a:cubicBezTo>
                  <a:cubicBezTo>
                    <a:pt x="4219" y="2796"/>
                    <a:pt x="4203" y="2788"/>
                    <a:pt x="4186" y="2788"/>
                  </a:cubicBezTo>
                  <a:cubicBezTo>
                    <a:pt x="4154" y="2788"/>
                    <a:pt x="4118" y="2819"/>
                    <a:pt x="4132" y="2858"/>
                  </a:cubicBezTo>
                  <a:cubicBezTo>
                    <a:pt x="4224" y="3108"/>
                    <a:pt x="4332" y="3412"/>
                    <a:pt x="4307" y="3682"/>
                  </a:cubicBezTo>
                  <a:cubicBezTo>
                    <a:pt x="4303" y="3737"/>
                    <a:pt x="4286" y="3803"/>
                    <a:pt x="4236" y="3824"/>
                  </a:cubicBezTo>
                  <a:cubicBezTo>
                    <a:pt x="4222" y="3830"/>
                    <a:pt x="4207" y="3832"/>
                    <a:pt x="4192" y="3832"/>
                  </a:cubicBezTo>
                  <a:cubicBezTo>
                    <a:pt x="4114" y="3832"/>
                    <a:pt x="4021" y="3771"/>
                    <a:pt x="3965" y="3737"/>
                  </a:cubicBezTo>
                  <a:cubicBezTo>
                    <a:pt x="3720" y="3587"/>
                    <a:pt x="3562" y="3337"/>
                    <a:pt x="3495" y="3058"/>
                  </a:cubicBezTo>
                  <a:cubicBezTo>
                    <a:pt x="3458" y="2915"/>
                    <a:pt x="3437" y="2760"/>
                    <a:pt x="3452" y="2609"/>
                  </a:cubicBezTo>
                  <a:lnTo>
                    <a:pt x="3452" y="2609"/>
                  </a:lnTo>
                  <a:cubicBezTo>
                    <a:pt x="3453" y="2607"/>
                    <a:pt x="3453" y="2605"/>
                    <a:pt x="3453" y="2604"/>
                  </a:cubicBezTo>
                  <a:lnTo>
                    <a:pt x="3453" y="2604"/>
                  </a:lnTo>
                  <a:lnTo>
                    <a:pt x="3453" y="2604"/>
                  </a:lnTo>
                  <a:cubicBezTo>
                    <a:pt x="3453" y="2602"/>
                    <a:pt x="3453" y="2601"/>
                    <a:pt x="3453" y="2600"/>
                  </a:cubicBezTo>
                  <a:cubicBezTo>
                    <a:pt x="3455" y="2566"/>
                    <a:pt x="3426" y="2548"/>
                    <a:pt x="3397" y="2548"/>
                  </a:cubicBezTo>
                  <a:cubicBezTo>
                    <a:pt x="3373" y="2548"/>
                    <a:pt x="3349" y="2560"/>
                    <a:pt x="3345" y="2587"/>
                  </a:cubicBezTo>
                  <a:cubicBezTo>
                    <a:pt x="3303" y="2816"/>
                    <a:pt x="3237" y="3070"/>
                    <a:pt x="3099" y="3262"/>
                  </a:cubicBezTo>
                  <a:cubicBezTo>
                    <a:pt x="3040" y="3348"/>
                    <a:pt x="2961" y="3413"/>
                    <a:pt x="2871" y="3413"/>
                  </a:cubicBezTo>
                  <a:cubicBezTo>
                    <a:pt x="2835" y="3413"/>
                    <a:pt x="2797" y="3402"/>
                    <a:pt x="2758" y="3378"/>
                  </a:cubicBezTo>
                  <a:cubicBezTo>
                    <a:pt x="2529" y="3249"/>
                    <a:pt x="2445" y="2991"/>
                    <a:pt x="2533" y="2750"/>
                  </a:cubicBezTo>
                  <a:cubicBezTo>
                    <a:pt x="2583" y="2608"/>
                    <a:pt x="2679" y="2471"/>
                    <a:pt x="2791" y="2366"/>
                  </a:cubicBezTo>
                  <a:cubicBezTo>
                    <a:pt x="2833" y="2331"/>
                    <a:pt x="2795" y="2275"/>
                    <a:pt x="2752" y="2275"/>
                  </a:cubicBezTo>
                  <a:cubicBezTo>
                    <a:pt x="2742" y="2275"/>
                    <a:pt x="2732" y="2279"/>
                    <a:pt x="2723" y="2286"/>
                  </a:cubicBezTo>
                  <a:lnTo>
                    <a:pt x="2723" y="2286"/>
                  </a:lnTo>
                  <a:lnTo>
                    <a:pt x="2716" y="2279"/>
                  </a:lnTo>
                  <a:cubicBezTo>
                    <a:pt x="2696" y="2298"/>
                    <a:pt x="2677" y="2318"/>
                    <a:pt x="2658" y="2338"/>
                  </a:cubicBezTo>
                  <a:lnTo>
                    <a:pt x="2658" y="2338"/>
                  </a:lnTo>
                  <a:cubicBezTo>
                    <a:pt x="2565" y="2412"/>
                    <a:pt x="2471" y="2481"/>
                    <a:pt x="2375" y="2550"/>
                  </a:cubicBezTo>
                  <a:cubicBezTo>
                    <a:pt x="2175" y="2691"/>
                    <a:pt x="1950" y="2837"/>
                    <a:pt x="1708" y="2895"/>
                  </a:cubicBezTo>
                  <a:cubicBezTo>
                    <a:pt x="1670" y="2905"/>
                    <a:pt x="1628" y="2912"/>
                    <a:pt x="1587" y="2912"/>
                  </a:cubicBezTo>
                  <a:cubicBezTo>
                    <a:pt x="1537" y="2912"/>
                    <a:pt x="1489" y="2902"/>
                    <a:pt x="1450" y="2874"/>
                  </a:cubicBezTo>
                  <a:cubicBezTo>
                    <a:pt x="1362" y="2804"/>
                    <a:pt x="1346" y="2658"/>
                    <a:pt x="1354" y="2562"/>
                  </a:cubicBezTo>
                  <a:cubicBezTo>
                    <a:pt x="1379" y="2300"/>
                    <a:pt x="1642" y="2158"/>
                    <a:pt x="1871" y="2092"/>
                  </a:cubicBezTo>
                  <a:cubicBezTo>
                    <a:pt x="2033" y="2042"/>
                    <a:pt x="2208" y="2008"/>
                    <a:pt x="2375" y="2004"/>
                  </a:cubicBezTo>
                  <a:cubicBezTo>
                    <a:pt x="2445" y="2000"/>
                    <a:pt x="2449" y="1896"/>
                    <a:pt x="2375" y="1896"/>
                  </a:cubicBezTo>
                  <a:lnTo>
                    <a:pt x="2375" y="1879"/>
                  </a:lnTo>
                  <a:cubicBezTo>
                    <a:pt x="2328" y="1881"/>
                    <a:pt x="2278" y="1885"/>
                    <a:pt x="2226" y="1890"/>
                  </a:cubicBezTo>
                  <a:lnTo>
                    <a:pt x="2226" y="1890"/>
                  </a:lnTo>
                  <a:cubicBezTo>
                    <a:pt x="1786" y="1870"/>
                    <a:pt x="1339" y="1825"/>
                    <a:pt x="913" y="1717"/>
                  </a:cubicBezTo>
                  <a:cubicBezTo>
                    <a:pt x="804" y="1692"/>
                    <a:pt x="388" y="1600"/>
                    <a:pt x="434" y="1421"/>
                  </a:cubicBezTo>
                  <a:cubicBezTo>
                    <a:pt x="471" y="1279"/>
                    <a:pt x="663" y="1209"/>
                    <a:pt x="788" y="1184"/>
                  </a:cubicBezTo>
                  <a:cubicBezTo>
                    <a:pt x="822" y="1179"/>
                    <a:pt x="857" y="1177"/>
                    <a:pt x="892" y="1177"/>
                  </a:cubicBezTo>
                  <a:cubicBezTo>
                    <a:pt x="1048" y="1177"/>
                    <a:pt x="1208" y="1218"/>
                    <a:pt x="1354" y="1259"/>
                  </a:cubicBezTo>
                  <a:cubicBezTo>
                    <a:pt x="1432" y="1282"/>
                    <a:pt x="1509" y="1310"/>
                    <a:pt x="1585" y="1341"/>
                  </a:cubicBezTo>
                  <a:lnTo>
                    <a:pt x="1585" y="1341"/>
                  </a:lnTo>
                  <a:cubicBezTo>
                    <a:pt x="1758" y="1449"/>
                    <a:pt x="1944" y="1543"/>
                    <a:pt x="2130" y="1626"/>
                  </a:cubicBezTo>
                  <a:lnTo>
                    <a:pt x="2130" y="1626"/>
                  </a:lnTo>
                  <a:cubicBezTo>
                    <a:pt x="2142" y="1634"/>
                    <a:pt x="2154" y="1642"/>
                    <a:pt x="2166" y="1650"/>
                  </a:cubicBezTo>
                  <a:cubicBezTo>
                    <a:pt x="2167" y="1648"/>
                    <a:pt x="2168" y="1646"/>
                    <a:pt x="2169" y="1644"/>
                  </a:cubicBezTo>
                  <a:lnTo>
                    <a:pt x="2169" y="1644"/>
                  </a:lnTo>
                  <a:cubicBezTo>
                    <a:pt x="2171" y="1644"/>
                    <a:pt x="2173" y="1645"/>
                    <a:pt x="2175" y="1646"/>
                  </a:cubicBezTo>
                  <a:cubicBezTo>
                    <a:pt x="2181" y="1649"/>
                    <a:pt x="2187" y="1650"/>
                    <a:pt x="2192" y="1650"/>
                  </a:cubicBezTo>
                  <a:cubicBezTo>
                    <a:pt x="2236" y="1650"/>
                    <a:pt x="2261" y="1572"/>
                    <a:pt x="2216" y="1546"/>
                  </a:cubicBezTo>
                  <a:cubicBezTo>
                    <a:pt x="2020" y="1417"/>
                    <a:pt x="1813" y="1308"/>
                    <a:pt x="1597" y="1223"/>
                  </a:cubicBezTo>
                  <a:lnTo>
                    <a:pt x="1597" y="1223"/>
                  </a:lnTo>
                  <a:cubicBezTo>
                    <a:pt x="1404" y="1106"/>
                    <a:pt x="1199" y="959"/>
                    <a:pt x="1113" y="759"/>
                  </a:cubicBezTo>
                  <a:cubicBezTo>
                    <a:pt x="1012" y="536"/>
                    <a:pt x="1229" y="350"/>
                    <a:pt x="1440" y="350"/>
                  </a:cubicBezTo>
                  <a:cubicBezTo>
                    <a:pt x="1466" y="350"/>
                    <a:pt x="1491" y="353"/>
                    <a:pt x="1517" y="359"/>
                  </a:cubicBezTo>
                  <a:cubicBezTo>
                    <a:pt x="1804" y="426"/>
                    <a:pt x="2041" y="675"/>
                    <a:pt x="2229" y="888"/>
                  </a:cubicBezTo>
                  <a:cubicBezTo>
                    <a:pt x="2281" y="946"/>
                    <a:pt x="2333" y="1006"/>
                    <a:pt x="2382" y="1067"/>
                  </a:cubicBezTo>
                  <a:lnTo>
                    <a:pt x="2382" y="1067"/>
                  </a:lnTo>
                  <a:cubicBezTo>
                    <a:pt x="2453" y="1192"/>
                    <a:pt x="2536" y="1311"/>
                    <a:pt x="2624" y="1421"/>
                  </a:cubicBezTo>
                  <a:cubicBezTo>
                    <a:pt x="2638" y="1433"/>
                    <a:pt x="2652" y="1437"/>
                    <a:pt x="2666" y="1437"/>
                  </a:cubicBezTo>
                  <a:cubicBezTo>
                    <a:pt x="2696" y="1437"/>
                    <a:pt x="2723" y="1415"/>
                    <a:pt x="2729" y="1388"/>
                  </a:cubicBezTo>
                  <a:lnTo>
                    <a:pt x="2729" y="1388"/>
                  </a:lnTo>
                  <a:cubicBezTo>
                    <a:pt x="2732" y="1376"/>
                    <a:pt x="2730" y="1361"/>
                    <a:pt x="2720" y="1346"/>
                  </a:cubicBezTo>
                  <a:cubicBezTo>
                    <a:pt x="2661" y="1257"/>
                    <a:pt x="2597" y="1169"/>
                    <a:pt x="2531" y="1083"/>
                  </a:cubicBezTo>
                  <a:lnTo>
                    <a:pt x="2531" y="1083"/>
                  </a:lnTo>
                  <a:cubicBezTo>
                    <a:pt x="2494" y="1023"/>
                    <a:pt x="2460" y="962"/>
                    <a:pt x="2429" y="900"/>
                  </a:cubicBezTo>
                  <a:cubicBezTo>
                    <a:pt x="2320" y="688"/>
                    <a:pt x="2195" y="346"/>
                    <a:pt x="2437" y="176"/>
                  </a:cubicBezTo>
                  <a:cubicBezTo>
                    <a:pt x="2515" y="121"/>
                    <a:pt x="2588" y="97"/>
                    <a:pt x="2657" y="97"/>
                  </a:cubicBezTo>
                  <a:close/>
                  <a:moveTo>
                    <a:pt x="2633" y="0"/>
                  </a:moveTo>
                  <a:cubicBezTo>
                    <a:pt x="2559" y="0"/>
                    <a:pt x="2484" y="20"/>
                    <a:pt x="2408" y="63"/>
                  </a:cubicBezTo>
                  <a:cubicBezTo>
                    <a:pt x="2159" y="201"/>
                    <a:pt x="2146" y="476"/>
                    <a:pt x="2223" y="717"/>
                  </a:cubicBezTo>
                  <a:lnTo>
                    <a:pt x="2223" y="717"/>
                  </a:lnTo>
                  <a:cubicBezTo>
                    <a:pt x="2036" y="515"/>
                    <a:pt x="1813" y="309"/>
                    <a:pt x="1550" y="251"/>
                  </a:cubicBezTo>
                  <a:cubicBezTo>
                    <a:pt x="1515" y="243"/>
                    <a:pt x="1479" y="239"/>
                    <a:pt x="1442" y="239"/>
                  </a:cubicBezTo>
                  <a:cubicBezTo>
                    <a:pt x="1211" y="239"/>
                    <a:pt x="975" y="394"/>
                    <a:pt x="975" y="646"/>
                  </a:cubicBezTo>
                  <a:cubicBezTo>
                    <a:pt x="978" y="828"/>
                    <a:pt x="1111" y="984"/>
                    <a:pt x="1261" y="1110"/>
                  </a:cubicBezTo>
                  <a:lnTo>
                    <a:pt x="1261" y="1110"/>
                  </a:lnTo>
                  <a:cubicBezTo>
                    <a:pt x="1141" y="1079"/>
                    <a:pt x="1011" y="1056"/>
                    <a:pt x="886" y="1056"/>
                  </a:cubicBezTo>
                  <a:cubicBezTo>
                    <a:pt x="688" y="1056"/>
                    <a:pt x="500" y="1113"/>
                    <a:pt x="375" y="1279"/>
                  </a:cubicBezTo>
                  <a:cubicBezTo>
                    <a:pt x="1" y="1775"/>
                    <a:pt x="1412" y="1908"/>
                    <a:pt x="1633" y="1929"/>
                  </a:cubicBezTo>
                  <a:cubicBezTo>
                    <a:pt x="1712" y="1939"/>
                    <a:pt x="1792" y="1947"/>
                    <a:pt x="1873" y="1955"/>
                  </a:cubicBezTo>
                  <a:lnTo>
                    <a:pt x="1873" y="1955"/>
                  </a:lnTo>
                  <a:cubicBezTo>
                    <a:pt x="1595" y="2032"/>
                    <a:pt x="1337" y="2180"/>
                    <a:pt x="1263" y="2450"/>
                  </a:cubicBezTo>
                  <a:cubicBezTo>
                    <a:pt x="1200" y="2675"/>
                    <a:pt x="1271" y="2979"/>
                    <a:pt x="1537" y="3008"/>
                  </a:cubicBezTo>
                  <a:cubicBezTo>
                    <a:pt x="1555" y="3009"/>
                    <a:pt x="1572" y="3010"/>
                    <a:pt x="1589" y="3010"/>
                  </a:cubicBezTo>
                  <a:cubicBezTo>
                    <a:pt x="1828" y="3010"/>
                    <a:pt x="2076" y="2857"/>
                    <a:pt x="2270" y="2737"/>
                  </a:cubicBezTo>
                  <a:cubicBezTo>
                    <a:pt x="2341" y="2694"/>
                    <a:pt x="2411" y="2647"/>
                    <a:pt x="2480" y="2599"/>
                  </a:cubicBezTo>
                  <a:lnTo>
                    <a:pt x="2480" y="2599"/>
                  </a:lnTo>
                  <a:cubicBezTo>
                    <a:pt x="2354" y="2857"/>
                    <a:pt x="2349" y="3156"/>
                    <a:pt x="2591" y="3378"/>
                  </a:cubicBezTo>
                  <a:cubicBezTo>
                    <a:pt x="2676" y="3455"/>
                    <a:pt x="2779" y="3510"/>
                    <a:pt x="2882" y="3510"/>
                  </a:cubicBezTo>
                  <a:cubicBezTo>
                    <a:pt x="2942" y="3510"/>
                    <a:pt x="3001" y="3492"/>
                    <a:pt x="3058" y="3449"/>
                  </a:cubicBezTo>
                  <a:cubicBezTo>
                    <a:pt x="3203" y="3345"/>
                    <a:pt x="3282" y="3158"/>
                    <a:pt x="3345" y="2999"/>
                  </a:cubicBezTo>
                  <a:cubicBezTo>
                    <a:pt x="3350" y="2985"/>
                    <a:pt x="3355" y="2971"/>
                    <a:pt x="3359" y="2957"/>
                  </a:cubicBezTo>
                  <a:lnTo>
                    <a:pt x="3359" y="2957"/>
                  </a:lnTo>
                  <a:cubicBezTo>
                    <a:pt x="3414" y="3281"/>
                    <a:pt x="3580" y="3591"/>
                    <a:pt x="3849" y="3778"/>
                  </a:cubicBezTo>
                  <a:cubicBezTo>
                    <a:pt x="3937" y="3840"/>
                    <a:pt x="4081" y="3925"/>
                    <a:pt x="4203" y="3925"/>
                  </a:cubicBezTo>
                  <a:cubicBezTo>
                    <a:pt x="4271" y="3925"/>
                    <a:pt x="4333" y="3898"/>
                    <a:pt x="4374" y="3824"/>
                  </a:cubicBezTo>
                  <a:cubicBezTo>
                    <a:pt x="4465" y="3670"/>
                    <a:pt x="4411" y="3441"/>
                    <a:pt x="4374" y="3278"/>
                  </a:cubicBezTo>
                  <a:cubicBezTo>
                    <a:pt x="4372" y="3273"/>
                    <a:pt x="4371" y="3267"/>
                    <a:pt x="4370" y="3262"/>
                  </a:cubicBezTo>
                  <a:lnTo>
                    <a:pt x="4370" y="3262"/>
                  </a:lnTo>
                  <a:cubicBezTo>
                    <a:pt x="4542" y="3494"/>
                    <a:pt x="4771" y="3691"/>
                    <a:pt x="5048" y="3720"/>
                  </a:cubicBezTo>
                  <a:cubicBezTo>
                    <a:pt x="5069" y="3722"/>
                    <a:pt x="5090" y="3724"/>
                    <a:pt x="5113" y="3724"/>
                  </a:cubicBezTo>
                  <a:cubicBezTo>
                    <a:pt x="5287" y="3724"/>
                    <a:pt x="5506" y="3648"/>
                    <a:pt x="5498" y="3445"/>
                  </a:cubicBezTo>
                  <a:cubicBezTo>
                    <a:pt x="5494" y="3246"/>
                    <a:pt x="5328" y="3059"/>
                    <a:pt x="5203" y="2918"/>
                  </a:cubicBezTo>
                  <a:lnTo>
                    <a:pt x="5203" y="2918"/>
                  </a:lnTo>
                  <a:cubicBezTo>
                    <a:pt x="5232" y="2933"/>
                    <a:pt x="5261" y="2948"/>
                    <a:pt x="5290" y="2962"/>
                  </a:cubicBezTo>
                  <a:cubicBezTo>
                    <a:pt x="5476" y="3048"/>
                    <a:pt x="5706" y="3138"/>
                    <a:pt x="5927" y="3138"/>
                  </a:cubicBezTo>
                  <a:cubicBezTo>
                    <a:pt x="6026" y="3138"/>
                    <a:pt x="6124" y="3120"/>
                    <a:pt x="6215" y="3074"/>
                  </a:cubicBezTo>
                  <a:cubicBezTo>
                    <a:pt x="6414" y="2970"/>
                    <a:pt x="6560" y="2716"/>
                    <a:pt x="6385" y="2529"/>
                  </a:cubicBezTo>
                  <a:cubicBezTo>
                    <a:pt x="6215" y="2341"/>
                    <a:pt x="5906" y="2279"/>
                    <a:pt x="5673" y="2229"/>
                  </a:cubicBezTo>
                  <a:cubicBezTo>
                    <a:pt x="5566" y="2208"/>
                    <a:pt x="5457" y="2187"/>
                    <a:pt x="5348" y="2170"/>
                  </a:cubicBezTo>
                  <a:lnTo>
                    <a:pt x="5348" y="2170"/>
                  </a:lnTo>
                  <a:cubicBezTo>
                    <a:pt x="5364" y="2165"/>
                    <a:pt x="5379" y="2160"/>
                    <a:pt x="5394" y="2154"/>
                  </a:cubicBezTo>
                  <a:cubicBezTo>
                    <a:pt x="5536" y="2104"/>
                    <a:pt x="5727" y="2025"/>
                    <a:pt x="5777" y="1862"/>
                  </a:cubicBezTo>
                  <a:cubicBezTo>
                    <a:pt x="5831" y="1658"/>
                    <a:pt x="5594" y="1471"/>
                    <a:pt x="5432" y="1404"/>
                  </a:cubicBezTo>
                  <a:cubicBezTo>
                    <a:pt x="5333" y="1363"/>
                    <a:pt x="5231" y="1345"/>
                    <a:pt x="5128" y="1345"/>
                  </a:cubicBezTo>
                  <a:cubicBezTo>
                    <a:pt x="4974" y="1345"/>
                    <a:pt x="4820" y="1384"/>
                    <a:pt x="4678" y="1442"/>
                  </a:cubicBezTo>
                  <a:cubicBezTo>
                    <a:pt x="4588" y="1478"/>
                    <a:pt x="4500" y="1522"/>
                    <a:pt x="4415" y="1572"/>
                  </a:cubicBezTo>
                  <a:lnTo>
                    <a:pt x="4415" y="1572"/>
                  </a:lnTo>
                  <a:cubicBezTo>
                    <a:pt x="4463" y="1484"/>
                    <a:pt x="4507" y="1394"/>
                    <a:pt x="4549" y="1304"/>
                  </a:cubicBezTo>
                  <a:cubicBezTo>
                    <a:pt x="4644" y="1084"/>
                    <a:pt x="4765" y="792"/>
                    <a:pt x="4694" y="546"/>
                  </a:cubicBezTo>
                  <a:cubicBezTo>
                    <a:pt x="4641" y="375"/>
                    <a:pt x="4474" y="287"/>
                    <a:pt x="4306" y="287"/>
                  </a:cubicBezTo>
                  <a:cubicBezTo>
                    <a:pt x="4249" y="287"/>
                    <a:pt x="4193" y="297"/>
                    <a:pt x="4140" y="317"/>
                  </a:cubicBezTo>
                  <a:cubicBezTo>
                    <a:pt x="3891" y="417"/>
                    <a:pt x="3741" y="680"/>
                    <a:pt x="3636" y="909"/>
                  </a:cubicBezTo>
                  <a:cubicBezTo>
                    <a:pt x="3583" y="1027"/>
                    <a:pt x="3536" y="1148"/>
                    <a:pt x="3496" y="1273"/>
                  </a:cubicBezTo>
                  <a:lnTo>
                    <a:pt x="3496" y="1273"/>
                  </a:lnTo>
                  <a:cubicBezTo>
                    <a:pt x="3411" y="900"/>
                    <a:pt x="3279" y="508"/>
                    <a:pt x="3041" y="217"/>
                  </a:cubicBezTo>
                  <a:cubicBezTo>
                    <a:pt x="2928" y="85"/>
                    <a:pt x="2785" y="0"/>
                    <a:pt x="2633" y="0"/>
                  </a:cubicBezTo>
                  <a:close/>
                </a:path>
              </a:pathLst>
            </a:custGeom>
            <a:solidFill>
              <a:srgbClr val="2A1302"/>
            </a:solidFill>
            <a:ln w="135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72025" y="2545550"/>
              <a:ext cx="24800" cy="9700"/>
            </a:xfrm>
            <a:custGeom>
              <a:avLst/>
              <a:gdLst/>
              <a:ahLst/>
              <a:cxnLst/>
              <a:rect l="l" t="t" r="r" b="b"/>
              <a:pathLst>
                <a:path w="992" h="388" extrusionOk="0">
                  <a:moveTo>
                    <a:pt x="126" y="1"/>
                  </a:moveTo>
                  <a:cubicBezTo>
                    <a:pt x="67" y="1"/>
                    <a:pt x="29" y="11"/>
                    <a:pt x="22" y="33"/>
                  </a:cubicBezTo>
                  <a:cubicBezTo>
                    <a:pt x="1" y="96"/>
                    <a:pt x="201" y="217"/>
                    <a:pt x="459" y="304"/>
                  </a:cubicBezTo>
                  <a:cubicBezTo>
                    <a:pt x="622" y="358"/>
                    <a:pt x="771" y="387"/>
                    <a:pt x="867" y="387"/>
                  </a:cubicBezTo>
                  <a:cubicBezTo>
                    <a:pt x="925" y="387"/>
                    <a:pt x="963" y="376"/>
                    <a:pt x="971" y="354"/>
                  </a:cubicBezTo>
                  <a:cubicBezTo>
                    <a:pt x="992" y="300"/>
                    <a:pt x="792" y="175"/>
                    <a:pt x="534" y="83"/>
                  </a:cubicBezTo>
                  <a:cubicBezTo>
                    <a:pt x="371" y="29"/>
                    <a:pt x="221" y="1"/>
                    <a:pt x="12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264650" y="1968900"/>
              <a:ext cx="389025" cy="1104975"/>
            </a:xfrm>
            <a:custGeom>
              <a:avLst/>
              <a:gdLst/>
              <a:ahLst/>
              <a:cxnLst/>
              <a:rect l="l" t="t" r="r" b="b"/>
              <a:pathLst>
                <a:path w="15561" h="44199" extrusionOk="0">
                  <a:moveTo>
                    <a:pt x="6289" y="0"/>
                  </a:moveTo>
                  <a:cubicBezTo>
                    <a:pt x="4292" y="0"/>
                    <a:pt x="6498" y="17510"/>
                    <a:pt x="6498" y="17510"/>
                  </a:cubicBezTo>
                  <a:cubicBezTo>
                    <a:pt x="6498" y="17510"/>
                    <a:pt x="4665" y="10472"/>
                    <a:pt x="3299" y="10005"/>
                  </a:cubicBezTo>
                  <a:cubicBezTo>
                    <a:pt x="3273" y="9996"/>
                    <a:pt x="3249" y="9992"/>
                    <a:pt x="3227" y="9992"/>
                  </a:cubicBezTo>
                  <a:cubicBezTo>
                    <a:pt x="2069" y="9992"/>
                    <a:pt x="5444" y="21667"/>
                    <a:pt x="5444" y="21667"/>
                  </a:cubicBezTo>
                  <a:cubicBezTo>
                    <a:pt x="5444" y="21667"/>
                    <a:pt x="2341" y="15752"/>
                    <a:pt x="1168" y="15752"/>
                  </a:cubicBezTo>
                  <a:cubicBezTo>
                    <a:pt x="1101" y="15752"/>
                    <a:pt x="1041" y="15771"/>
                    <a:pt x="988" y="15811"/>
                  </a:cubicBezTo>
                  <a:cubicBezTo>
                    <a:pt x="0" y="16552"/>
                    <a:pt x="5831" y="27606"/>
                    <a:pt x="5831" y="27606"/>
                  </a:cubicBezTo>
                  <a:cubicBezTo>
                    <a:pt x="5831" y="27606"/>
                    <a:pt x="3883" y="24424"/>
                    <a:pt x="2731" y="24424"/>
                  </a:cubicBezTo>
                  <a:cubicBezTo>
                    <a:pt x="2590" y="24424"/>
                    <a:pt x="2461" y="24471"/>
                    <a:pt x="2349" y="24578"/>
                  </a:cubicBezTo>
                  <a:cubicBezTo>
                    <a:pt x="1325" y="25557"/>
                    <a:pt x="6514" y="37052"/>
                    <a:pt x="6514" y="37052"/>
                  </a:cubicBezTo>
                  <a:cubicBezTo>
                    <a:pt x="6514" y="37052"/>
                    <a:pt x="2379" y="30434"/>
                    <a:pt x="1242" y="30338"/>
                  </a:cubicBezTo>
                  <a:cubicBezTo>
                    <a:pt x="1237" y="30338"/>
                    <a:pt x="1232" y="30337"/>
                    <a:pt x="1228" y="30337"/>
                  </a:cubicBezTo>
                  <a:cubicBezTo>
                    <a:pt x="155" y="30337"/>
                    <a:pt x="5790" y="41415"/>
                    <a:pt x="7860" y="44199"/>
                  </a:cubicBezTo>
                  <a:cubicBezTo>
                    <a:pt x="7860" y="44199"/>
                    <a:pt x="15560" y="30455"/>
                    <a:pt x="13420" y="19884"/>
                  </a:cubicBezTo>
                  <a:cubicBezTo>
                    <a:pt x="13420" y="19884"/>
                    <a:pt x="13418" y="19883"/>
                    <a:pt x="13415" y="19883"/>
                  </a:cubicBezTo>
                  <a:cubicBezTo>
                    <a:pt x="13377" y="19883"/>
                    <a:pt x="13065" y="20029"/>
                    <a:pt x="12362" y="24374"/>
                  </a:cubicBezTo>
                  <a:cubicBezTo>
                    <a:pt x="11504" y="29672"/>
                    <a:pt x="10804" y="30700"/>
                    <a:pt x="10258" y="32658"/>
                  </a:cubicBezTo>
                  <a:cubicBezTo>
                    <a:pt x="10258" y="32658"/>
                    <a:pt x="12482" y="23645"/>
                    <a:pt x="10654" y="13050"/>
                  </a:cubicBezTo>
                  <a:cubicBezTo>
                    <a:pt x="10625" y="12875"/>
                    <a:pt x="10608" y="12696"/>
                    <a:pt x="10587" y="12521"/>
                  </a:cubicBezTo>
                  <a:cubicBezTo>
                    <a:pt x="10252" y="10158"/>
                    <a:pt x="9971" y="9247"/>
                    <a:pt x="9730" y="9247"/>
                  </a:cubicBezTo>
                  <a:cubicBezTo>
                    <a:pt x="9073" y="9247"/>
                    <a:pt x="8716" y="16015"/>
                    <a:pt x="8384" y="18626"/>
                  </a:cubicBezTo>
                  <a:cubicBezTo>
                    <a:pt x="8384" y="18626"/>
                    <a:pt x="8351" y="151"/>
                    <a:pt x="6314" y="1"/>
                  </a:cubicBezTo>
                  <a:cubicBezTo>
                    <a:pt x="6306" y="1"/>
                    <a:pt x="6298" y="0"/>
                    <a:pt x="6289" y="0"/>
                  </a:cubicBezTo>
                  <a:close/>
                </a:path>
              </a:pathLst>
            </a:custGeom>
            <a:solidFill>
              <a:srgbClr val="FCF1E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492775" y="2535450"/>
              <a:ext cx="516575" cy="677850"/>
            </a:xfrm>
            <a:custGeom>
              <a:avLst/>
              <a:gdLst/>
              <a:ahLst/>
              <a:cxnLst/>
              <a:rect l="l" t="t" r="r" b="b"/>
              <a:pathLst>
                <a:path w="20663" h="27114" extrusionOk="0">
                  <a:moveTo>
                    <a:pt x="16585" y="0"/>
                  </a:moveTo>
                  <a:cubicBezTo>
                    <a:pt x="9471" y="6564"/>
                    <a:pt x="6248" y="19250"/>
                    <a:pt x="6248" y="19250"/>
                  </a:cubicBezTo>
                  <a:cubicBezTo>
                    <a:pt x="5731" y="12187"/>
                    <a:pt x="11033" y="1788"/>
                    <a:pt x="11033" y="1787"/>
                  </a:cubicBezTo>
                  <a:lnTo>
                    <a:pt x="11033" y="1787"/>
                  </a:lnTo>
                  <a:cubicBezTo>
                    <a:pt x="6392" y="7952"/>
                    <a:pt x="5049" y="12936"/>
                    <a:pt x="4698" y="15834"/>
                  </a:cubicBezTo>
                  <a:lnTo>
                    <a:pt x="4698" y="15834"/>
                  </a:lnTo>
                  <a:cubicBezTo>
                    <a:pt x="4575" y="11415"/>
                    <a:pt x="3732" y="5257"/>
                    <a:pt x="3732" y="5256"/>
                  </a:cubicBezTo>
                  <a:lnTo>
                    <a:pt x="3732" y="5256"/>
                  </a:lnTo>
                  <a:cubicBezTo>
                    <a:pt x="1" y="17926"/>
                    <a:pt x="4274" y="27113"/>
                    <a:pt x="4274" y="27113"/>
                  </a:cubicBezTo>
                  <a:cubicBezTo>
                    <a:pt x="4274" y="27113"/>
                    <a:pt x="6464" y="26968"/>
                    <a:pt x="12124" y="25868"/>
                  </a:cubicBezTo>
                  <a:cubicBezTo>
                    <a:pt x="17788" y="24769"/>
                    <a:pt x="20662" y="16869"/>
                    <a:pt x="20662" y="16868"/>
                  </a:cubicBezTo>
                  <a:lnTo>
                    <a:pt x="20662" y="16868"/>
                  </a:lnTo>
                  <a:cubicBezTo>
                    <a:pt x="17951" y="20720"/>
                    <a:pt x="12545" y="23082"/>
                    <a:pt x="12545" y="23082"/>
                  </a:cubicBezTo>
                  <a:cubicBezTo>
                    <a:pt x="17064" y="18842"/>
                    <a:pt x="18859" y="13728"/>
                    <a:pt x="18859" y="13727"/>
                  </a:cubicBezTo>
                  <a:lnTo>
                    <a:pt x="18859" y="13727"/>
                  </a:lnTo>
                  <a:cubicBezTo>
                    <a:pt x="17001" y="16639"/>
                    <a:pt x="12674" y="20445"/>
                    <a:pt x="12674" y="20445"/>
                  </a:cubicBezTo>
                  <a:cubicBezTo>
                    <a:pt x="14873" y="17784"/>
                    <a:pt x="18600" y="9544"/>
                    <a:pt x="18601" y="9542"/>
                  </a:cubicBezTo>
                  <a:lnTo>
                    <a:pt x="18601" y="9542"/>
                  </a:lnTo>
                  <a:cubicBezTo>
                    <a:pt x="15515" y="15460"/>
                    <a:pt x="8389" y="21928"/>
                    <a:pt x="8389" y="21928"/>
                  </a:cubicBezTo>
                  <a:cubicBezTo>
                    <a:pt x="12037" y="17022"/>
                    <a:pt x="19104" y="3828"/>
                    <a:pt x="19105" y="3828"/>
                  </a:cubicBezTo>
                  <a:lnTo>
                    <a:pt x="19105" y="3828"/>
                  </a:lnTo>
                  <a:cubicBezTo>
                    <a:pt x="13087" y="8401"/>
                    <a:pt x="7881" y="19392"/>
                    <a:pt x="7881" y="19392"/>
                  </a:cubicBezTo>
                  <a:cubicBezTo>
                    <a:pt x="9122" y="11954"/>
                    <a:pt x="16584" y="1"/>
                    <a:pt x="16585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18150" y="2764100"/>
              <a:ext cx="475125" cy="610975"/>
            </a:xfrm>
            <a:custGeom>
              <a:avLst/>
              <a:gdLst/>
              <a:ahLst/>
              <a:cxnLst/>
              <a:rect l="l" t="t" r="r" b="b"/>
              <a:pathLst>
                <a:path w="19005" h="24439" extrusionOk="0">
                  <a:moveTo>
                    <a:pt x="10837" y="0"/>
                  </a:moveTo>
                  <a:lnTo>
                    <a:pt x="10837" y="0"/>
                  </a:lnTo>
                  <a:cubicBezTo>
                    <a:pt x="11179" y="6189"/>
                    <a:pt x="10050" y="12395"/>
                    <a:pt x="10050" y="12395"/>
                  </a:cubicBezTo>
                  <a:cubicBezTo>
                    <a:pt x="9455" y="9521"/>
                    <a:pt x="7401" y="1316"/>
                    <a:pt x="7401" y="1316"/>
                  </a:cubicBezTo>
                  <a:cubicBezTo>
                    <a:pt x="6164" y="6264"/>
                    <a:pt x="7268" y="12178"/>
                    <a:pt x="7268" y="12178"/>
                  </a:cubicBezTo>
                  <a:cubicBezTo>
                    <a:pt x="6035" y="7414"/>
                    <a:pt x="2137" y="421"/>
                    <a:pt x="2137" y="421"/>
                  </a:cubicBezTo>
                  <a:lnTo>
                    <a:pt x="2137" y="421"/>
                  </a:lnTo>
                  <a:cubicBezTo>
                    <a:pt x="2674" y="4931"/>
                    <a:pt x="6140" y="13702"/>
                    <a:pt x="6140" y="13702"/>
                  </a:cubicBezTo>
                  <a:cubicBezTo>
                    <a:pt x="4915" y="12141"/>
                    <a:pt x="655" y="3791"/>
                    <a:pt x="654" y="3790"/>
                  </a:cubicBezTo>
                  <a:lnTo>
                    <a:pt x="654" y="3790"/>
                  </a:lnTo>
                  <a:cubicBezTo>
                    <a:pt x="1700" y="9558"/>
                    <a:pt x="4728" y="14369"/>
                    <a:pt x="4728" y="14369"/>
                  </a:cubicBezTo>
                  <a:cubicBezTo>
                    <a:pt x="3845" y="13528"/>
                    <a:pt x="1" y="7135"/>
                    <a:pt x="1" y="7135"/>
                  </a:cubicBezTo>
                  <a:lnTo>
                    <a:pt x="1" y="7135"/>
                  </a:lnTo>
                  <a:cubicBezTo>
                    <a:pt x="2537" y="15802"/>
                    <a:pt x="7368" y="19629"/>
                    <a:pt x="7368" y="19629"/>
                  </a:cubicBezTo>
                  <a:lnTo>
                    <a:pt x="1916" y="15972"/>
                  </a:lnTo>
                  <a:lnTo>
                    <a:pt x="1916" y="15972"/>
                  </a:lnTo>
                  <a:cubicBezTo>
                    <a:pt x="2536" y="17878"/>
                    <a:pt x="7685" y="24439"/>
                    <a:pt x="11491" y="24439"/>
                  </a:cubicBezTo>
                  <a:cubicBezTo>
                    <a:pt x="12210" y="24439"/>
                    <a:pt x="12882" y="24205"/>
                    <a:pt x="13465" y="23661"/>
                  </a:cubicBezTo>
                  <a:cubicBezTo>
                    <a:pt x="17134" y="20241"/>
                    <a:pt x="19004" y="7644"/>
                    <a:pt x="19005" y="7643"/>
                  </a:cubicBezTo>
                  <a:lnTo>
                    <a:pt x="19005" y="7643"/>
                  </a:lnTo>
                  <a:cubicBezTo>
                    <a:pt x="16231" y="15889"/>
                    <a:pt x="14261" y="17722"/>
                    <a:pt x="14261" y="17722"/>
                  </a:cubicBezTo>
                  <a:cubicBezTo>
                    <a:pt x="15073" y="13723"/>
                    <a:pt x="14261" y="3961"/>
                    <a:pt x="14261" y="3961"/>
                  </a:cubicBezTo>
                  <a:cubicBezTo>
                    <a:pt x="13641" y="7280"/>
                    <a:pt x="12623" y="12482"/>
                    <a:pt x="12257" y="14346"/>
                  </a:cubicBezTo>
                  <a:lnTo>
                    <a:pt x="12257" y="14346"/>
                  </a:lnTo>
                  <a:cubicBezTo>
                    <a:pt x="13270" y="8384"/>
                    <a:pt x="10838" y="1"/>
                    <a:pt x="1083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587100" y="2548250"/>
              <a:ext cx="293125" cy="314775"/>
            </a:xfrm>
            <a:custGeom>
              <a:avLst/>
              <a:gdLst/>
              <a:ahLst/>
              <a:cxnLst/>
              <a:rect l="l" t="t" r="r" b="b"/>
              <a:pathLst>
                <a:path w="11725" h="12591" extrusionOk="0">
                  <a:moveTo>
                    <a:pt x="6380" y="0"/>
                  </a:moveTo>
                  <a:cubicBezTo>
                    <a:pt x="4226" y="0"/>
                    <a:pt x="2489" y="1125"/>
                    <a:pt x="1180" y="4990"/>
                  </a:cubicBezTo>
                  <a:cubicBezTo>
                    <a:pt x="1" y="8459"/>
                    <a:pt x="3250" y="9863"/>
                    <a:pt x="3520" y="10158"/>
                  </a:cubicBezTo>
                  <a:cubicBezTo>
                    <a:pt x="3791" y="10458"/>
                    <a:pt x="3416" y="11687"/>
                    <a:pt x="3416" y="11687"/>
                  </a:cubicBezTo>
                  <a:lnTo>
                    <a:pt x="4828" y="12591"/>
                  </a:lnTo>
                  <a:cubicBezTo>
                    <a:pt x="4828" y="12591"/>
                    <a:pt x="4936" y="12066"/>
                    <a:pt x="5265" y="11500"/>
                  </a:cubicBezTo>
                  <a:cubicBezTo>
                    <a:pt x="5594" y="10929"/>
                    <a:pt x="5823" y="11345"/>
                    <a:pt x="7310" y="10971"/>
                  </a:cubicBezTo>
                  <a:cubicBezTo>
                    <a:pt x="8801" y="10596"/>
                    <a:pt x="10517" y="8709"/>
                    <a:pt x="11121" y="6439"/>
                  </a:cubicBezTo>
                  <a:cubicBezTo>
                    <a:pt x="11725" y="4169"/>
                    <a:pt x="10842" y="596"/>
                    <a:pt x="7585" y="100"/>
                  </a:cubicBezTo>
                  <a:cubicBezTo>
                    <a:pt x="7170" y="37"/>
                    <a:pt x="6768" y="0"/>
                    <a:pt x="6380" y="0"/>
                  </a:cubicBezTo>
                  <a:close/>
                </a:path>
              </a:pathLst>
            </a:custGeom>
            <a:solidFill>
              <a:srgbClr val="8947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635100" y="2584450"/>
              <a:ext cx="131650" cy="126450"/>
            </a:xfrm>
            <a:custGeom>
              <a:avLst/>
              <a:gdLst/>
              <a:ahLst/>
              <a:cxnLst/>
              <a:rect l="l" t="t" r="r" b="b"/>
              <a:pathLst>
                <a:path w="5266" h="5058" extrusionOk="0">
                  <a:moveTo>
                    <a:pt x="3387" y="1"/>
                  </a:moveTo>
                  <a:cubicBezTo>
                    <a:pt x="2051" y="1"/>
                    <a:pt x="637" y="1561"/>
                    <a:pt x="322" y="3005"/>
                  </a:cubicBezTo>
                  <a:cubicBezTo>
                    <a:pt x="1" y="4475"/>
                    <a:pt x="1363" y="4808"/>
                    <a:pt x="1363" y="4808"/>
                  </a:cubicBezTo>
                  <a:cubicBezTo>
                    <a:pt x="1658" y="4982"/>
                    <a:pt x="1951" y="5058"/>
                    <a:pt x="2236" y="5058"/>
                  </a:cubicBezTo>
                  <a:cubicBezTo>
                    <a:pt x="3626" y="5058"/>
                    <a:pt x="4811" y="3247"/>
                    <a:pt x="5015" y="2234"/>
                  </a:cubicBezTo>
                  <a:cubicBezTo>
                    <a:pt x="5265" y="1026"/>
                    <a:pt x="4803" y="56"/>
                    <a:pt x="3449" y="2"/>
                  </a:cubicBezTo>
                  <a:cubicBezTo>
                    <a:pt x="3429" y="1"/>
                    <a:pt x="3408" y="1"/>
                    <a:pt x="3387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632200" y="2543975"/>
              <a:ext cx="228450" cy="305525"/>
            </a:xfrm>
            <a:custGeom>
              <a:avLst/>
              <a:gdLst/>
              <a:ahLst/>
              <a:cxnLst/>
              <a:rect l="l" t="t" r="r" b="b"/>
              <a:pathLst>
                <a:path w="9138" h="12221" fill="none" extrusionOk="0">
                  <a:moveTo>
                    <a:pt x="5406" y="392"/>
                  </a:moveTo>
                  <a:cubicBezTo>
                    <a:pt x="5406" y="392"/>
                    <a:pt x="3420" y="555"/>
                    <a:pt x="2524" y="1550"/>
                  </a:cubicBezTo>
                  <a:cubicBezTo>
                    <a:pt x="1629" y="2541"/>
                    <a:pt x="0" y="6056"/>
                    <a:pt x="54" y="7014"/>
                  </a:cubicBezTo>
                  <a:cubicBezTo>
                    <a:pt x="113" y="7972"/>
                    <a:pt x="775" y="8784"/>
                    <a:pt x="1525" y="9422"/>
                  </a:cubicBezTo>
                  <a:cubicBezTo>
                    <a:pt x="2274" y="10055"/>
                    <a:pt x="2045" y="10867"/>
                    <a:pt x="1845" y="11845"/>
                  </a:cubicBezTo>
                  <a:lnTo>
                    <a:pt x="2245" y="12075"/>
                  </a:lnTo>
                  <a:cubicBezTo>
                    <a:pt x="2245" y="12075"/>
                    <a:pt x="2945" y="10350"/>
                    <a:pt x="2383" y="9130"/>
                  </a:cubicBezTo>
                  <a:cubicBezTo>
                    <a:pt x="1716" y="7676"/>
                    <a:pt x="1487" y="6943"/>
                    <a:pt x="2470" y="5140"/>
                  </a:cubicBezTo>
                  <a:cubicBezTo>
                    <a:pt x="3453" y="3341"/>
                    <a:pt x="4932" y="1092"/>
                    <a:pt x="5856" y="542"/>
                  </a:cubicBezTo>
                  <a:cubicBezTo>
                    <a:pt x="6777" y="1"/>
                    <a:pt x="6423" y="1346"/>
                    <a:pt x="6423" y="1346"/>
                  </a:cubicBezTo>
                  <a:cubicBezTo>
                    <a:pt x="6423" y="1346"/>
                    <a:pt x="5323" y="6819"/>
                    <a:pt x="4815" y="7943"/>
                  </a:cubicBezTo>
                  <a:cubicBezTo>
                    <a:pt x="4303" y="9068"/>
                    <a:pt x="3528" y="9297"/>
                    <a:pt x="3216" y="9838"/>
                  </a:cubicBezTo>
                  <a:cubicBezTo>
                    <a:pt x="2974" y="10259"/>
                    <a:pt x="2537" y="12095"/>
                    <a:pt x="2537" y="12095"/>
                  </a:cubicBezTo>
                  <a:lnTo>
                    <a:pt x="2941" y="12220"/>
                  </a:lnTo>
                  <a:cubicBezTo>
                    <a:pt x="2941" y="12220"/>
                    <a:pt x="3199" y="11050"/>
                    <a:pt x="3628" y="10763"/>
                  </a:cubicBezTo>
                  <a:cubicBezTo>
                    <a:pt x="4053" y="10475"/>
                    <a:pt x="6027" y="10654"/>
                    <a:pt x="6868" y="9018"/>
                  </a:cubicBezTo>
                  <a:cubicBezTo>
                    <a:pt x="7714" y="7385"/>
                    <a:pt x="9138" y="4278"/>
                    <a:pt x="7189" y="1042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637400" y="2825225"/>
              <a:ext cx="105400" cy="63725"/>
            </a:xfrm>
            <a:custGeom>
              <a:avLst/>
              <a:gdLst/>
              <a:ahLst/>
              <a:cxnLst/>
              <a:rect l="l" t="t" r="r" b="b"/>
              <a:pathLst>
                <a:path w="4216" h="2549" extrusionOk="0">
                  <a:moveTo>
                    <a:pt x="1010" y="0"/>
                  </a:moveTo>
                  <a:cubicBezTo>
                    <a:pt x="637" y="0"/>
                    <a:pt x="288" y="235"/>
                    <a:pt x="159" y="612"/>
                  </a:cubicBezTo>
                  <a:cubicBezTo>
                    <a:pt x="1" y="1087"/>
                    <a:pt x="250" y="1595"/>
                    <a:pt x="721" y="1757"/>
                  </a:cubicBezTo>
                  <a:lnTo>
                    <a:pt x="2908" y="2503"/>
                  </a:lnTo>
                  <a:cubicBezTo>
                    <a:pt x="3003" y="2534"/>
                    <a:pt x="3099" y="2548"/>
                    <a:pt x="3194" y="2548"/>
                  </a:cubicBezTo>
                  <a:cubicBezTo>
                    <a:pt x="3575" y="2548"/>
                    <a:pt x="3930" y="2314"/>
                    <a:pt x="4053" y="1941"/>
                  </a:cubicBezTo>
                  <a:cubicBezTo>
                    <a:pt x="4215" y="1466"/>
                    <a:pt x="3966" y="954"/>
                    <a:pt x="3491" y="795"/>
                  </a:cubicBezTo>
                  <a:lnTo>
                    <a:pt x="1304" y="50"/>
                  </a:lnTo>
                  <a:cubicBezTo>
                    <a:pt x="1207" y="16"/>
                    <a:pt x="1108" y="0"/>
                    <a:pt x="101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89;p2"/>
            <p:cNvGrpSpPr/>
            <p:nvPr/>
          </p:nvGrpSpPr>
          <p:grpSpPr>
            <a:xfrm>
              <a:off x="5207075" y="2440825"/>
              <a:ext cx="776125" cy="1829475"/>
              <a:chOff x="5207075" y="2440825"/>
              <a:chExt cx="776125" cy="1829475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5233000" y="3160475"/>
                <a:ext cx="399950" cy="1051950"/>
              </a:xfrm>
              <a:custGeom>
                <a:avLst/>
                <a:gdLst/>
                <a:ahLst/>
                <a:cxnLst/>
                <a:rect l="l" t="t" r="r" b="b"/>
                <a:pathLst>
                  <a:path w="15998" h="42078" extrusionOk="0">
                    <a:moveTo>
                      <a:pt x="15850" y="0"/>
                    </a:moveTo>
                    <a:cubicBezTo>
                      <a:pt x="15817" y="0"/>
                      <a:pt x="15785" y="16"/>
                      <a:pt x="15764" y="55"/>
                    </a:cubicBezTo>
                    <a:cubicBezTo>
                      <a:pt x="15473" y="600"/>
                      <a:pt x="15198" y="1154"/>
                      <a:pt x="14919" y="1712"/>
                    </a:cubicBezTo>
                    <a:cubicBezTo>
                      <a:pt x="14119" y="3328"/>
                      <a:pt x="13365" y="4974"/>
                      <a:pt x="12628" y="6627"/>
                    </a:cubicBezTo>
                    <a:cubicBezTo>
                      <a:pt x="11441" y="9292"/>
                      <a:pt x="10325" y="11983"/>
                      <a:pt x="9246" y="14690"/>
                    </a:cubicBezTo>
                    <a:cubicBezTo>
                      <a:pt x="7784" y="18380"/>
                      <a:pt x="6410" y="22104"/>
                      <a:pt x="5111" y="25856"/>
                    </a:cubicBezTo>
                    <a:cubicBezTo>
                      <a:pt x="3486" y="30546"/>
                      <a:pt x="1983" y="35273"/>
                      <a:pt x="583" y="40033"/>
                    </a:cubicBezTo>
                    <a:cubicBezTo>
                      <a:pt x="396" y="40666"/>
                      <a:pt x="213" y="41303"/>
                      <a:pt x="25" y="41945"/>
                    </a:cubicBezTo>
                    <a:cubicBezTo>
                      <a:pt x="0" y="42025"/>
                      <a:pt x="67" y="42078"/>
                      <a:pt x="133" y="42078"/>
                    </a:cubicBezTo>
                    <a:cubicBezTo>
                      <a:pt x="177" y="42078"/>
                      <a:pt x="221" y="42054"/>
                      <a:pt x="238" y="41999"/>
                    </a:cubicBezTo>
                    <a:cubicBezTo>
                      <a:pt x="1645" y="37122"/>
                      <a:pt x="3153" y="32270"/>
                      <a:pt x="4790" y="27464"/>
                    </a:cubicBezTo>
                    <a:cubicBezTo>
                      <a:pt x="6102" y="23607"/>
                      <a:pt x="7485" y="19775"/>
                      <a:pt x="8971" y="15981"/>
                    </a:cubicBezTo>
                    <a:cubicBezTo>
                      <a:pt x="10079" y="13132"/>
                      <a:pt x="11245" y="10305"/>
                      <a:pt x="12474" y="7506"/>
                    </a:cubicBezTo>
                    <a:cubicBezTo>
                      <a:pt x="13249" y="5736"/>
                      <a:pt x="14057" y="3974"/>
                      <a:pt x="14898" y="2241"/>
                    </a:cubicBezTo>
                    <a:cubicBezTo>
                      <a:pt x="15135" y="1762"/>
                      <a:pt x="15369" y="1283"/>
                      <a:pt x="15614" y="809"/>
                    </a:cubicBezTo>
                    <a:cubicBezTo>
                      <a:pt x="15718" y="600"/>
                      <a:pt x="15843" y="401"/>
                      <a:pt x="15935" y="192"/>
                    </a:cubicBezTo>
                    <a:cubicBezTo>
                      <a:pt x="15939" y="180"/>
                      <a:pt x="15948" y="176"/>
                      <a:pt x="15952" y="163"/>
                    </a:cubicBezTo>
                    <a:cubicBezTo>
                      <a:pt x="15998" y="80"/>
                      <a:pt x="15923" y="0"/>
                      <a:pt x="15850" y="0"/>
                    </a:cubicBezTo>
                    <a:close/>
                  </a:path>
                </a:pathLst>
              </a:custGeom>
              <a:solidFill>
                <a:srgbClr val="756B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353475" y="2440825"/>
                <a:ext cx="219075" cy="1829475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73179" extrusionOk="0">
                    <a:moveTo>
                      <a:pt x="8200" y="1"/>
                    </a:moveTo>
                    <a:cubicBezTo>
                      <a:pt x="7923" y="1"/>
                      <a:pt x="7690" y="205"/>
                      <a:pt x="7659" y="482"/>
                    </a:cubicBezTo>
                    <a:lnTo>
                      <a:pt x="33" y="72584"/>
                    </a:lnTo>
                    <a:cubicBezTo>
                      <a:pt x="0" y="72880"/>
                      <a:pt x="217" y="73146"/>
                      <a:pt x="512" y="73176"/>
                    </a:cubicBezTo>
                    <a:cubicBezTo>
                      <a:pt x="533" y="73178"/>
                      <a:pt x="553" y="73179"/>
                      <a:pt x="572" y="73179"/>
                    </a:cubicBezTo>
                    <a:cubicBezTo>
                      <a:pt x="843" y="73179"/>
                      <a:pt x="1077" y="72972"/>
                      <a:pt x="1104" y="72697"/>
                    </a:cubicBezTo>
                    <a:lnTo>
                      <a:pt x="8734" y="599"/>
                    </a:lnTo>
                    <a:cubicBezTo>
                      <a:pt x="8763" y="303"/>
                      <a:pt x="8550" y="37"/>
                      <a:pt x="8255" y="3"/>
                    </a:cubicBezTo>
                    <a:cubicBezTo>
                      <a:pt x="8236" y="2"/>
                      <a:pt x="8218" y="1"/>
                      <a:pt x="8200" y="1"/>
                    </a:cubicBezTo>
                    <a:close/>
                  </a:path>
                </a:pathLst>
              </a:custGeom>
              <a:solidFill>
                <a:srgbClr val="4C3D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825125" y="3776100"/>
                <a:ext cx="158075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596" extrusionOk="0">
                    <a:moveTo>
                      <a:pt x="3166" y="0"/>
                    </a:moveTo>
                    <a:cubicBezTo>
                      <a:pt x="2028" y="0"/>
                      <a:pt x="957" y="700"/>
                      <a:pt x="538" y="1831"/>
                    </a:cubicBezTo>
                    <a:cubicBezTo>
                      <a:pt x="1" y="3284"/>
                      <a:pt x="746" y="4888"/>
                      <a:pt x="2196" y="5421"/>
                    </a:cubicBezTo>
                    <a:cubicBezTo>
                      <a:pt x="2514" y="5539"/>
                      <a:pt x="2841" y="5595"/>
                      <a:pt x="3162" y="5595"/>
                    </a:cubicBezTo>
                    <a:cubicBezTo>
                      <a:pt x="4298" y="5595"/>
                      <a:pt x="5367" y="4894"/>
                      <a:pt x="5786" y="3767"/>
                    </a:cubicBezTo>
                    <a:cubicBezTo>
                      <a:pt x="6323" y="2318"/>
                      <a:pt x="5578" y="710"/>
                      <a:pt x="4132" y="173"/>
                    </a:cubicBezTo>
                    <a:cubicBezTo>
                      <a:pt x="3814" y="56"/>
                      <a:pt x="3487" y="0"/>
                      <a:pt x="3166" y="0"/>
                    </a:cubicBezTo>
                    <a:close/>
                  </a:path>
                </a:pathLst>
              </a:custGeom>
              <a:solidFill>
                <a:srgbClr val="894751"/>
              </a:solidFill>
              <a:ln w="300" cap="flat" cmpd="sng">
                <a:solidFill>
                  <a:srgbClr val="4C3D5B"/>
                </a:solidFill>
                <a:prstDash val="solid"/>
                <a:miter lim="416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5869900" y="3783900"/>
                <a:ext cx="405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080" extrusionOk="0">
                    <a:moveTo>
                      <a:pt x="908" y="1"/>
                    </a:moveTo>
                    <a:cubicBezTo>
                      <a:pt x="531" y="1"/>
                      <a:pt x="175" y="210"/>
                      <a:pt x="92" y="494"/>
                    </a:cubicBezTo>
                    <a:cubicBezTo>
                      <a:pt x="1" y="790"/>
                      <a:pt x="251" y="1048"/>
                      <a:pt x="655" y="1077"/>
                    </a:cubicBezTo>
                    <a:cubicBezTo>
                      <a:pt x="675" y="1079"/>
                      <a:pt x="696" y="1079"/>
                      <a:pt x="717" y="1079"/>
                    </a:cubicBezTo>
                    <a:cubicBezTo>
                      <a:pt x="1094" y="1079"/>
                      <a:pt x="1450" y="866"/>
                      <a:pt x="1533" y="586"/>
                    </a:cubicBezTo>
                    <a:cubicBezTo>
                      <a:pt x="1621" y="290"/>
                      <a:pt x="1371" y="28"/>
                      <a:pt x="971" y="3"/>
                    </a:cubicBezTo>
                    <a:cubicBezTo>
                      <a:pt x="950" y="1"/>
                      <a:pt x="929" y="1"/>
                      <a:pt x="908" y="1"/>
                    </a:cubicBezTo>
                    <a:close/>
                  </a:path>
                </a:pathLst>
              </a:custGeom>
              <a:solidFill>
                <a:srgbClr val="BC6F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5880825" y="3819775"/>
                <a:ext cx="131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563" extrusionOk="0">
                    <a:moveTo>
                      <a:pt x="449" y="1"/>
                    </a:moveTo>
                    <a:cubicBezTo>
                      <a:pt x="436" y="1"/>
                      <a:pt x="424" y="7"/>
                      <a:pt x="413" y="21"/>
                    </a:cubicBezTo>
                    <a:cubicBezTo>
                      <a:pt x="197" y="300"/>
                      <a:pt x="76" y="634"/>
                      <a:pt x="34" y="988"/>
                    </a:cubicBezTo>
                    <a:cubicBezTo>
                      <a:pt x="13" y="1162"/>
                      <a:pt x="1" y="1337"/>
                      <a:pt x="30" y="1508"/>
                    </a:cubicBezTo>
                    <a:cubicBezTo>
                      <a:pt x="32" y="1544"/>
                      <a:pt x="61" y="1563"/>
                      <a:pt x="89" y="1563"/>
                    </a:cubicBezTo>
                    <a:cubicBezTo>
                      <a:pt x="115" y="1563"/>
                      <a:pt x="140" y="1545"/>
                      <a:pt x="138" y="1508"/>
                    </a:cubicBezTo>
                    <a:cubicBezTo>
                      <a:pt x="76" y="1029"/>
                      <a:pt x="197" y="479"/>
                      <a:pt x="492" y="100"/>
                    </a:cubicBezTo>
                    <a:cubicBezTo>
                      <a:pt x="524" y="57"/>
                      <a:pt x="487" y="1"/>
                      <a:pt x="449" y="1"/>
                    </a:cubicBezTo>
                    <a:close/>
                  </a:path>
                </a:pathLst>
              </a:custGeom>
              <a:solidFill>
                <a:srgbClr val="4C3D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5865075" y="3836625"/>
                <a:ext cx="4107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432" extrusionOk="0">
                    <a:moveTo>
                      <a:pt x="90" y="1"/>
                    </a:moveTo>
                    <a:cubicBezTo>
                      <a:pt x="25" y="1"/>
                      <a:pt x="0" y="97"/>
                      <a:pt x="65" y="105"/>
                    </a:cubicBezTo>
                    <a:cubicBezTo>
                      <a:pt x="564" y="189"/>
                      <a:pt x="1056" y="309"/>
                      <a:pt x="1547" y="430"/>
                    </a:cubicBezTo>
                    <a:cubicBezTo>
                      <a:pt x="1553" y="431"/>
                      <a:pt x="1558" y="432"/>
                      <a:pt x="1563" y="432"/>
                    </a:cubicBezTo>
                    <a:cubicBezTo>
                      <a:pt x="1625" y="432"/>
                      <a:pt x="1642" y="341"/>
                      <a:pt x="1581" y="326"/>
                    </a:cubicBezTo>
                    <a:cubicBezTo>
                      <a:pt x="1089" y="209"/>
                      <a:pt x="598" y="85"/>
                      <a:pt x="98" y="1"/>
                    </a:cubicBezTo>
                    <a:cubicBezTo>
                      <a:pt x="95" y="1"/>
                      <a:pt x="93" y="1"/>
                      <a:pt x="90" y="1"/>
                    </a:cubicBezTo>
                    <a:close/>
                  </a:path>
                </a:pathLst>
              </a:custGeom>
              <a:solidFill>
                <a:srgbClr val="4C3D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207075" y="2845625"/>
                <a:ext cx="494375" cy="1391600"/>
              </a:xfrm>
              <a:custGeom>
                <a:avLst/>
                <a:gdLst/>
                <a:ahLst/>
                <a:cxnLst/>
                <a:rect l="l" t="t" r="r" b="b"/>
                <a:pathLst>
                  <a:path w="19775" h="55664" extrusionOk="0">
                    <a:moveTo>
                      <a:pt x="19170" y="1"/>
                    </a:moveTo>
                    <a:cubicBezTo>
                      <a:pt x="18944" y="1"/>
                      <a:pt x="18734" y="144"/>
                      <a:pt x="18655" y="367"/>
                    </a:cubicBezTo>
                    <a:lnTo>
                      <a:pt x="100" y="54955"/>
                    </a:lnTo>
                    <a:cubicBezTo>
                      <a:pt x="0" y="55234"/>
                      <a:pt x="150" y="55543"/>
                      <a:pt x="438" y="55634"/>
                    </a:cubicBezTo>
                    <a:cubicBezTo>
                      <a:pt x="496" y="55654"/>
                      <a:pt x="554" y="55663"/>
                      <a:pt x="612" y="55663"/>
                    </a:cubicBezTo>
                    <a:cubicBezTo>
                      <a:pt x="837" y="55663"/>
                      <a:pt x="1045" y="55522"/>
                      <a:pt x="1125" y="55297"/>
                    </a:cubicBezTo>
                    <a:lnTo>
                      <a:pt x="19679" y="717"/>
                    </a:lnTo>
                    <a:cubicBezTo>
                      <a:pt x="19775" y="433"/>
                      <a:pt x="19621" y="129"/>
                      <a:pt x="19342" y="29"/>
                    </a:cubicBezTo>
                    <a:cubicBezTo>
                      <a:pt x="19285" y="10"/>
                      <a:pt x="19227" y="1"/>
                      <a:pt x="19170" y="1"/>
                    </a:cubicBezTo>
                    <a:close/>
                  </a:path>
                </a:pathLst>
              </a:custGeom>
              <a:solidFill>
                <a:srgbClr val="4C3D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3"/>
          <p:cNvGrpSpPr/>
          <p:nvPr/>
        </p:nvGrpSpPr>
        <p:grpSpPr>
          <a:xfrm>
            <a:off x="-552895" y="-445925"/>
            <a:ext cx="10285235" cy="6031526"/>
            <a:chOff x="-590535" y="-217325"/>
            <a:chExt cx="10285235" cy="6031526"/>
          </a:xfrm>
        </p:grpSpPr>
        <p:grpSp>
          <p:nvGrpSpPr>
            <p:cNvPr id="99" name="Google Shape;99;p3"/>
            <p:cNvGrpSpPr/>
            <p:nvPr/>
          </p:nvGrpSpPr>
          <p:grpSpPr>
            <a:xfrm>
              <a:off x="-590535" y="-213574"/>
              <a:ext cx="6029825" cy="6027775"/>
              <a:chOff x="812275" y="-194075"/>
              <a:chExt cx="6029825" cy="6027775"/>
            </a:xfrm>
          </p:grpSpPr>
          <p:sp>
            <p:nvSpPr>
              <p:cNvPr id="100" name="Google Shape;100;p3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3"/>
            <p:cNvGrpSpPr/>
            <p:nvPr/>
          </p:nvGrpSpPr>
          <p:grpSpPr>
            <a:xfrm>
              <a:off x="3664875" y="-217325"/>
              <a:ext cx="6029825" cy="6027775"/>
              <a:chOff x="812275" y="-194075"/>
              <a:chExt cx="6029825" cy="6027775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7" name="Google Shape;137;p3"/>
          <p:cNvSpPr/>
          <p:nvPr/>
        </p:nvSpPr>
        <p:spPr>
          <a:xfrm>
            <a:off x="1050675" y="686700"/>
            <a:ext cx="7079100" cy="377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 rot="244886">
            <a:off x="-2271236" y="2856273"/>
            <a:ext cx="6824057" cy="5425449"/>
          </a:xfrm>
          <a:custGeom>
            <a:avLst/>
            <a:gdLst/>
            <a:ahLst/>
            <a:cxnLst/>
            <a:rect l="l" t="t" r="r" b="b"/>
            <a:pathLst>
              <a:path w="186448" h="148235" extrusionOk="0">
                <a:moveTo>
                  <a:pt x="69020" y="0"/>
                </a:moveTo>
                <a:cubicBezTo>
                  <a:pt x="53308" y="0"/>
                  <a:pt x="36135" y="5241"/>
                  <a:pt x="26214" y="18958"/>
                </a:cubicBezTo>
                <a:cubicBezTo>
                  <a:pt x="3903" y="49798"/>
                  <a:pt x="27551" y="68740"/>
                  <a:pt x="25010" y="79731"/>
                </a:cubicBezTo>
                <a:cubicBezTo>
                  <a:pt x="22470" y="90722"/>
                  <a:pt x="4769" y="95162"/>
                  <a:pt x="2399" y="116215"/>
                </a:cubicBezTo>
                <a:cubicBezTo>
                  <a:pt x="0" y="137581"/>
                  <a:pt x="15323" y="140867"/>
                  <a:pt x="24048" y="148235"/>
                </a:cubicBezTo>
                <a:lnTo>
                  <a:pt x="159243" y="148235"/>
                </a:lnTo>
                <a:cubicBezTo>
                  <a:pt x="165332" y="144070"/>
                  <a:pt x="171608" y="137806"/>
                  <a:pt x="175532" y="128368"/>
                </a:cubicBezTo>
                <a:cubicBezTo>
                  <a:pt x="182428" y="111780"/>
                  <a:pt x="186448" y="95812"/>
                  <a:pt x="164099" y="86774"/>
                </a:cubicBezTo>
                <a:cubicBezTo>
                  <a:pt x="150138" y="81126"/>
                  <a:pt x="173982" y="63855"/>
                  <a:pt x="167518" y="46187"/>
                </a:cubicBezTo>
                <a:cubicBezTo>
                  <a:pt x="164099" y="36840"/>
                  <a:pt x="156405" y="25406"/>
                  <a:pt x="142756" y="25406"/>
                </a:cubicBezTo>
                <a:cubicBezTo>
                  <a:pt x="139000" y="25406"/>
                  <a:pt x="134792" y="26272"/>
                  <a:pt x="130097" y="28287"/>
                </a:cubicBezTo>
                <a:cubicBezTo>
                  <a:pt x="126056" y="30019"/>
                  <a:pt x="122865" y="30815"/>
                  <a:pt x="120227" y="30815"/>
                </a:cubicBezTo>
                <a:cubicBezTo>
                  <a:pt x="112127" y="30815"/>
                  <a:pt x="109245" y="23318"/>
                  <a:pt x="103022" y="12423"/>
                </a:cubicBezTo>
                <a:cubicBezTo>
                  <a:pt x="98898" y="5210"/>
                  <a:pt x="84686" y="0"/>
                  <a:pt x="690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 txBox="1">
            <a:spLocks noGrp="1"/>
          </p:cNvSpPr>
          <p:nvPr>
            <p:ph type="title"/>
          </p:nvPr>
        </p:nvSpPr>
        <p:spPr>
          <a:xfrm>
            <a:off x="2315850" y="2170700"/>
            <a:ext cx="451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" name="Google Shape;140;p3"/>
          <p:cNvSpPr txBox="1">
            <a:spLocks noGrp="1"/>
          </p:cNvSpPr>
          <p:nvPr>
            <p:ph type="title" idx="2" hasCustomPrompt="1"/>
          </p:nvPr>
        </p:nvSpPr>
        <p:spPr>
          <a:xfrm>
            <a:off x="3747748" y="987925"/>
            <a:ext cx="1648500" cy="10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7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2315850" y="3146600"/>
            <a:ext cx="4512300" cy="28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"/>
          <p:cNvSpPr/>
          <p:nvPr/>
        </p:nvSpPr>
        <p:spPr>
          <a:xfrm rot="10800000">
            <a:off x="6305922" y="-1367412"/>
            <a:ext cx="4793578" cy="3811122"/>
          </a:xfrm>
          <a:custGeom>
            <a:avLst/>
            <a:gdLst/>
            <a:ahLst/>
            <a:cxnLst/>
            <a:rect l="l" t="t" r="r" b="b"/>
            <a:pathLst>
              <a:path w="186448" h="148235" extrusionOk="0">
                <a:moveTo>
                  <a:pt x="69020" y="0"/>
                </a:moveTo>
                <a:cubicBezTo>
                  <a:pt x="53308" y="0"/>
                  <a:pt x="36135" y="5241"/>
                  <a:pt x="26214" y="18958"/>
                </a:cubicBezTo>
                <a:cubicBezTo>
                  <a:pt x="3903" y="49798"/>
                  <a:pt x="27551" y="68740"/>
                  <a:pt x="25010" y="79731"/>
                </a:cubicBezTo>
                <a:cubicBezTo>
                  <a:pt x="22470" y="90722"/>
                  <a:pt x="4769" y="95162"/>
                  <a:pt x="2399" y="116215"/>
                </a:cubicBezTo>
                <a:cubicBezTo>
                  <a:pt x="0" y="137581"/>
                  <a:pt x="15323" y="140867"/>
                  <a:pt x="24048" y="148235"/>
                </a:cubicBezTo>
                <a:lnTo>
                  <a:pt x="159243" y="148235"/>
                </a:lnTo>
                <a:cubicBezTo>
                  <a:pt x="165332" y="144070"/>
                  <a:pt x="171608" y="137806"/>
                  <a:pt x="175532" y="128368"/>
                </a:cubicBezTo>
                <a:cubicBezTo>
                  <a:pt x="182428" y="111780"/>
                  <a:pt x="186448" y="95812"/>
                  <a:pt x="164099" y="86774"/>
                </a:cubicBezTo>
                <a:cubicBezTo>
                  <a:pt x="150138" y="81126"/>
                  <a:pt x="173982" y="63855"/>
                  <a:pt x="167518" y="46187"/>
                </a:cubicBezTo>
                <a:cubicBezTo>
                  <a:pt x="164099" y="36840"/>
                  <a:pt x="156405" y="25406"/>
                  <a:pt x="142756" y="25406"/>
                </a:cubicBezTo>
                <a:cubicBezTo>
                  <a:pt x="139000" y="25406"/>
                  <a:pt x="134792" y="26272"/>
                  <a:pt x="130097" y="28287"/>
                </a:cubicBezTo>
                <a:cubicBezTo>
                  <a:pt x="126056" y="30019"/>
                  <a:pt x="122865" y="30815"/>
                  <a:pt x="120227" y="30815"/>
                </a:cubicBezTo>
                <a:cubicBezTo>
                  <a:pt x="112127" y="30815"/>
                  <a:pt x="109245" y="23318"/>
                  <a:pt x="103022" y="12423"/>
                </a:cubicBezTo>
                <a:cubicBezTo>
                  <a:pt x="98898" y="5210"/>
                  <a:pt x="84686" y="0"/>
                  <a:pt x="690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590535" y="-217325"/>
            <a:ext cx="10285235" cy="6031526"/>
            <a:chOff x="-590535" y="-217325"/>
            <a:chExt cx="10285235" cy="6031526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-590535" y="-213574"/>
              <a:ext cx="6029825" cy="6027775"/>
              <a:chOff x="812275" y="-194075"/>
              <a:chExt cx="6029825" cy="6027775"/>
            </a:xfrm>
          </p:grpSpPr>
          <p:sp>
            <p:nvSpPr>
              <p:cNvPr id="361" name="Google Shape;361;p8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8"/>
            <p:cNvGrpSpPr/>
            <p:nvPr/>
          </p:nvGrpSpPr>
          <p:grpSpPr>
            <a:xfrm>
              <a:off x="3664875" y="-217325"/>
              <a:ext cx="6029825" cy="6027775"/>
              <a:chOff x="812275" y="-194075"/>
              <a:chExt cx="6029825" cy="6027775"/>
            </a:xfrm>
          </p:grpSpPr>
          <p:sp>
            <p:nvSpPr>
              <p:cNvPr id="380" name="Google Shape;380;p8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8" name="Google Shape;398;p8"/>
          <p:cNvSpPr/>
          <p:nvPr/>
        </p:nvSpPr>
        <p:spPr>
          <a:xfrm>
            <a:off x="530950" y="900600"/>
            <a:ext cx="7479600" cy="334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8"/>
          <p:cNvGrpSpPr/>
          <p:nvPr/>
        </p:nvGrpSpPr>
        <p:grpSpPr>
          <a:xfrm>
            <a:off x="-1762912" y="726950"/>
            <a:ext cx="5193688" cy="5731338"/>
            <a:chOff x="967488" y="-244925"/>
            <a:chExt cx="5193688" cy="5731338"/>
          </a:xfrm>
        </p:grpSpPr>
        <p:sp>
          <p:nvSpPr>
            <p:cNvPr id="400" name="Google Shape;400;p8"/>
            <p:cNvSpPr/>
            <p:nvPr/>
          </p:nvSpPr>
          <p:spPr>
            <a:xfrm>
              <a:off x="5628700" y="3090275"/>
              <a:ext cx="532475" cy="451725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627275" y="976750"/>
              <a:ext cx="246500" cy="246475"/>
            </a:xfrm>
            <a:custGeom>
              <a:avLst/>
              <a:gdLst/>
              <a:ahLst/>
              <a:cxnLst/>
              <a:rect l="l" t="t" r="r" b="b"/>
              <a:pathLst>
                <a:path w="9860" h="9859" extrusionOk="0">
                  <a:moveTo>
                    <a:pt x="4928" y="0"/>
                  </a:moveTo>
                  <a:cubicBezTo>
                    <a:pt x="2208" y="0"/>
                    <a:pt x="1" y="2208"/>
                    <a:pt x="1" y="4932"/>
                  </a:cubicBezTo>
                  <a:cubicBezTo>
                    <a:pt x="1" y="7651"/>
                    <a:pt x="2208" y="9859"/>
                    <a:pt x="4928" y="9859"/>
                  </a:cubicBezTo>
                  <a:cubicBezTo>
                    <a:pt x="7652" y="9859"/>
                    <a:pt x="9859" y="7651"/>
                    <a:pt x="9859" y="4932"/>
                  </a:cubicBezTo>
                  <a:cubicBezTo>
                    <a:pt x="9859" y="2208"/>
                    <a:pt x="7652" y="0"/>
                    <a:pt x="4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3372975" y="-244925"/>
              <a:ext cx="589025" cy="589050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967488" y="1780538"/>
              <a:ext cx="4661200" cy="3705875"/>
            </a:xfrm>
            <a:custGeom>
              <a:avLst/>
              <a:gdLst/>
              <a:ahLst/>
              <a:cxnLst/>
              <a:rect l="l" t="t" r="r" b="b"/>
              <a:pathLst>
                <a:path w="186448" h="148235" extrusionOk="0">
                  <a:moveTo>
                    <a:pt x="69020" y="0"/>
                  </a:moveTo>
                  <a:cubicBezTo>
                    <a:pt x="53308" y="0"/>
                    <a:pt x="36135" y="5241"/>
                    <a:pt x="26214" y="18958"/>
                  </a:cubicBezTo>
                  <a:cubicBezTo>
                    <a:pt x="3903" y="49798"/>
                    <a:pt x="27551" y="68740"/>
                    <a:pt x="25010" y="79731"/>
                  </a:cubicBezTo>
                  <a:cubicBezTo>
                    <a:pt x="22470" y="90722"/>
                    <a:pt x="4769" y="95162"/>
                    <a:pt x="2399" y="116215"/>
                  </a:cubicBezTo>
                  <a:cubicBezTo>
                    <a:pt x="0" y="137581"/>
                    <a:pt x="15323" y="140867"/>
                    <a:pt x="24048" y="148235"/>
                  </a:cubicBezTo>
                  <a:lnTo>
                    <a:pt x="159243" y="148235"/>
                  </a:lnTo>
                  <a:cubicBezTo>
                    <a:pt x="165332" y="144070"/>
                    <a:pt x="171608" y="137806"/>
                    <a:pt x="175532" y="128368"/>
                  </a:cubicBezTo>
                  <a:cubicBezTo>
                    <a:pt x="182428" y="111780"/>
                    <a:pt x="186448" y="95812"/>
                    <a:pt x="164099" y="86774"/>
                  </a:cubicBezTo>
                  <a:cubicBezTo>
                    <a:pt x="150138" y="81126"/>
                    <a:pt x="173982" y="63855"/>
                    <a:pt x="167518" y="46187"/>
                  </a:cubicBezTo>
                  <a:cubicBezTo>
                    <a:pt x="164099" y="36840"/>
                    <a:pt x="156405" y="25406"/>
                    <a:pt x="142756" y="25406"/>
                  </a:cubicBezTo>
                  <a:cubicBezTo>
                    <a:pt x="139000" y="25406"/>
                    <a:pt x="134792" y="26272"/>
                    <a:pt x="130097" y="28287"/>
                  </a:cubicBezTo>
                  <a:cubicBezTo>
                    <a:pt x="126056" y="30019"/>
                    <a:pt x="122865" y="30815"/>
                    <a:pt x="120227" y="30815"/>
                  </a:cubicBezTo>
                  <a:cubicBezTo>
                    <a:pt x="112127" y="30815"/>
                    <a:pt x="109245" y="23318"/>
                    <a:pt x="103022" y="12423"/>
                  </a:cubicBezTo>
                  <a:cubicBezTo>
                    <a:pt x="98898" y="5210"/>
                    <a:pt x="84686" y="0"/>
                    <a:pt x="69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8"/>
          <p:cNvSpPr txBox="1">
            <a:spLocks noGrp="1"/>
          </p:cNvSpPr>
          <p:nvPr>
            <p:ph type="title"/>
          </p:nvPr>
        </p:nvSpPr>
        <p:spPr>
          <a:xfrm>
            <a:off x="537575" y="1486625"/>
            <a:ext cx="7114500" cy="21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5" name="Google Shape;405;p8"/>
          <p:cNvGrpSpPr/>
          <p:nvPr/>
        </p:nvGrpSpPr>
        <p:grpSpPr>
          <a:xfrm rot="-6324895">
            <a:off x="6548791" y="546782"/>
            <a:ext cx="4670673" cy="3705774"/>
            <a:chOff x="1490375" y="465750"/>
            <a:chExt cx="4670800" cy="3705875"/>
          </a:xfrm>
        </p:grpSpPr>
        <p:sp>
          <p:nvSpPr>
            <p:cNvPr id="406" name="Google Shape;406;p8"/>
            <p:cNvSpPr/>
            <p:nvPr/>
          </p:nvSpPr>
          <p:spPr>
            <a:xfrm>
              <a:off x="5628700" y="2165900"/>
              <a:ext cx="532475" cy="451725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627275" y="976750"/>
              <a:ext cx="246500" cy="246475"/>
            </a:xfrm>
            <a:custGeom>
              <a:avLst/>
              <a:gdLst/>
              <a:ahLst/>
              <a:cxnLst/>
              <a:rect l="l" t="t" r="r" b="b"/>
              <a:pathLst>
                <a:path w="9860" h="9859" extrusionOk="0">
                  <a:moveTo>
                    <a:pt x="4928" y="0"/>
                  </a:moveTo>
                  <a:cubicBezTo>
                    <a:pt x="2208" y="0"/>
                    <a:pt x="1" y="2208"/>
                    <a:pt x="1" y="4932"/>
                  </a:cubicBezTo>
                  <a:cubicBezTo>
                    <a:pt x="1" y="7651"/>
                    <a:pt x="2208" y="9859"/>
                    <a:pt x="4928" y="9859"/>
                  </a:cubicBezTo>
                  <a:cubicBezTo>
                    <a:pt x="7652" y="9859"/>
                    <a:pt x="9859" y="7651"/>
                    <a:pt x="9859" y="4932"/>
                  </a:cubicBezTo>
                  <a:cubicBezTo>
                    <a:pt x="9859" y="2208"/>
                    <a:pt x="7652" y="0"/>
                    <a:pt x="4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5435000" y="594100"/>
              <a:ext cx="589025" cy="589050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490375" y="465750"/>
              <a:ext cx="4661200" cy="3705875"/>
            </a:xfrm>
            <a:custGeom>
              <a:avLst/>
              <a:gdLst/>
              <a:ahLst/>
              <a:cxnLst/>
              <a:rect l="l" t="t" r="r" b="b"/>
              <a:pathLst>
                <a:path w="186448" h="148235" extrusionOk="0">
                  <a:moveTo>
                    <a:pt x="69020" y="0"/>
                  </a:moveTo>
                  <a:cubicBezTo>
                    <a:pt x="53308" y="0"/>
                    <a:pt x="36135" y="5241"/>
                    <a:pt x="26214" y="18958"/>
                  </a:cubicBezTo>
                  <a:cubicBezTo>
                    <a:pt x="3903" y="49798"/>
                    <a:pt x="27551" y="68740"/>
                    <a:pt x="25010" y="79731"/>
                  </a:cubicBezTo>
                  <a:cubicBezTo>
                    <a:pt x="22470" y="90722"/>
                    <a:pt x="4769" y="95162"/>
                    <a:pt x="2399" y="116215"/>
                  </a:cubicBezTo>
                  <a:cubicBezTo>
                    <a:pt x="0" y="137581"/>
                    <a:pt x="15323" y="140867"/>
                    <a:pt x="24048" y="148235"/>
                  </a:cubicBezTo>
                  <a:lnTo>
                    <a:pt x="159243" y="148235"/>
                  </a:lnTo>
                  <a:cubicBezTo>
                    <a:pt x="165332" y="144070"/>
                    <a:pt x="171608" y="137806"/>
                    <a:pt x="175532" y="128368"/>
                  </a:cubicBezTo>
                  <a:cubicBezTo>
                    <a:pt x="182428" y="111780"/>
                    <a:pt x="186448" y="95812"/>
                    <a:pt x="164099" y="86774"/>
                  </a:cubicBezTo>
                  <a:cubicBezTo>
                    <a:pt x="150138" y="81126"/>
                    <a:pt x="173982" y="63855"/>
                    <a:pt x="167518" y="46187"/>
                  </a:cubicBezTo>
                  <a:cubicBezTo>
                    <a:pt x="164099" y="36840"/>
                    <a:pt x="156405" y="25406"/>
                    <a:pt x="142756" y="25406"/>
                  </a:cubicBezTo>
                  <a:cubicBezTo>
                    <a:pt x="139000" y="25406"/>
                    <a:pt x="134792" y="26272"/>
                    <a:pt x="130097" y="28287"/>
                  </a:cubicBezTo>
                  <a:cubicBezTo>
                    <a:pt x="126056" y="30019"/>
                    <a:pt x="122865" y="30815"/>
                    <a:pt x="120227" y="30815"/>
                  </a:cubicBezTo>
                  <a:cubicBezTo>
                    <a:pt x="112127" y="30815"/>
                    <a:pt x="109245" y="23318"/>
                    <a:pt x="103022" y="12423"/>
                  </a:cubicBezTo>
                  <a:cubicBezTo>
                    <a:pt x="98898" y="5210"/>
                    <a:pt x="84686" y="0"/>
                    <a:pt x="69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714100" y="1955975"/>
            <a:ext cx="3596700" cy="7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714100" y="2803075"/>
            <a:ext cx="3404400" cy="14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3" name="Google Shape;41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4" name="Google Shape;414;p9"/>
          <p:cNvGrpSpPr/>
          <p:nvPr/>
        </p:nvGrpSpPr>
        <p:grpSpPr>
          <a:xfrm flipH="1">
            <a:off x="3948472" y="-186281"/>
            <a:ext cx="6838051" cy="5425401"/>
            <a:chOff x="1490375" y="465750"/>
            <a:chExt cx="4670800" cy="3705875"/>
          </a:xfrm>
        </p:grpSpPr>
        <p:sp>
          <p:nvSpPr>
            <p:cNvPr id="415" name="Google Shape;415;p9"/>
            <p:cNvSpPr/>
            <p:nvPr/>
          </p:nvSpPr>
          <p:spPr>
            <a:xfrm>
              <a:off x="5628700" y="2165900"/>
              <a:ext cx="532475" cy="451725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1627275" y="976750"/>
              <a:ext cx="246500" cy="246475"/>
            </a:xfrm>
            <a:custGeom>
              <a:avLst/>
              <a:gdLst/>
              <a:ahLst/>
              <a:cxnLst/>
              <a:rect l="l" t="t" r="r" b="b"/>
              <a:pathLst>
                <a:path w="9860" h="9859" extrusionOk="0">
                  <a:moveTo>
                    <a:pt x="4928" y="0"/>
                  </a:moveTo>
                  <a:cubicBezTo>
                    <a:pt x="2208" y="0"/>
                    <a:pt x="1" y="2208"/>
                    <a:pt x="1" y="4932"/>
                  </a:cubicBezTo>
                  <a:cubicBezTo>
                    <a:pt x="1" y="7651"/>
                    <a:pt x="2208" y="9859"/>
                    <a:pt x="4928" y="9859"/>
                  </a:cubicBezTo>
                  <a:cubicBezTo>
                    <a:pt x="7652" y="9859"/>
                    <a:pt x="9859" y="7651"/>
                    <a:pt x="9859" y="4932"/>
                  </a:cubicBezTo>
                  <a:cubicBezTo>
                    <a:pt x="9859" y="2208"/>
                    <a:pt x="7652" y="0"/>
                    <a:pt x="4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5435000" y="594100"/>
              <a:ext cx="589025" cy="589050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1490375" y="465750"/>
              <a:ext cx="4661200" cy="3705875"/>
            </a:xfrm>
            <a:custGeom>
              <a:avLst/>
              <a:gdLst/>
              <a:ahLst/>
              <a:cxnLst/>
              <a:rect l="l" t="t" r="r" b="b"/>
              <a:pathLst>
                <a:path w="186448" h="148235" extrusionOk="0">
                  <a:moveTo>
                    <a:pt x="69020" y="0"/>
                  </a:moveTo>
                  <a:cubicBezTo>
                    <a:pt x="53308" y="0"/>
                    <a:pt x="36135" y="5241"/>
                    <a:pt x="26214" y="18958"/>
                  </a:cubicBezTo>
                  <a:cubicBezTo>
                    <a:pt x="3903" y="49798"/>
                    <a:pt x="27551" y="68740"/>
                    <a:pt x="25010" y="79731"/>
                  </a:cubicBezTo>
                  <a:cubicBezTo>
                    <a:pt x="22470" y="90722"/>
                    <a:pt x="4769" y="95162"/>
                    <a:pt x="2399" y="116215"/>
                  </a:cubicBezTo>
                  <a:cubicBezTo>
                    <a:pt x="0" y="137581"/>
                    <a:pt x="15323" y="140867"/>
                    <a:pt x="24048" y="148235"/>
                  </a:cubicBezTo>
                  <a:lnTo>
                    <a:pt x="159243" y="148235"/>
                  </a:lnTo>
                  <a:cubicBezTo>
                    <a:pt x="165332" y="144070"/>
                    <a:pt x="171608" y="137806"/>
                    <a:pt x="175532" y="128368"/>
                  </a:cubicBezTo>
                  <a:cubicBezTo>
                    <a:pt x="182428" y="111780"/>
                    <a:pt x="186448" y="95812"/>
                    <a:pt x="164099" y="86774"/>
                  </a:cubicBezTo>
                  <a:cubicBezTo>
                    <a:pt x="150138" y="81126"/>
                    <a:pt x="173982" y="63855"/>
                    <a:pt x="167518" y="46187"/>
                  </a:cubicBezTo>
                  <a:cubicBezTo>
                    <a:pt x="164099" y="36840"/>
                    <a:pt x="156405" y="25406"/>
                    <a:pt x="142756" y="25406"/>
                  </a:cubicBezTo>
                  <a:cubicBezTo>
                    <a:pt x="139000" y="25406"/>
                    <a:pt x="134792" y="26272"/>
                    <a:pt x="130097" y="28287"/>
                  </a:cubicBezTo>
                  <a:cubicBezTo>
                    <a:pt x="126056" y="30019"/>
                    <a:pt x="122865" y="30815"/>
                    <a:pt x="120227" y="30815"/>
                  </a:cubicBezTo>
                  <a:cubicBezTo>
                    <a:pt x="112127" y="30815"/>
                    <a:pt x="109245" y="23318"/>
                    <a:pt x="103022" y="12423"/>
                  </a:cubicBezTo>
                  <a:cubicBezTo>
                    <a:pt x="98898" y="5210"/>
                    <a:pt x="84686" y="0"/>
                    <a:pt x="69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9"/>
          <p:cNvGrpSpPr/>
          <p:nvPr/>
        </p:nvGrpSpPr>
        <p:grpSpPr>
          <a:xfrm flipH="1">
            <a:off x="-228028" y="3973769"/>
            <a:ext cx="862333" cy="1398624"/>
            <a:chOff x="6050010" y="2320241"/>
            <a:chExt cx="589025" cy="955344"/>
          </a:xfrm>
        </p:grpSpPr>
        <p:sp>
          <p:nvSpPr>
            <p:cNvPr id="420" name="Google Shape;420;p9"/>
            <p:cNvSpPr/>
            <p:nvPr/>
          </p:nvSpPr>
          <p:spPr>
            <a:xfrm>
              <a:off x="6150936" y="2320241"/>
              <a:ext cx="230721" cy="195732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050010" y="2686535"/>
              <a:ext cx="589025" cy="589050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9"/>
          <p:cNvGrpSpPr/>
          <p:nvPr/>
        </p:nvGrpSpPr>
        <p:grpSpPr>
          <a:xfrm>
            <a:off x="-278532" y="124293"/>
            <a:ext cx="1561938" cy="1048037"/>
            <a:chOff x="6222225" y="4426525"/>
            <a:chExt cx="837500" cy="561950"/>
          </a:xfrm>
        </p:grpSpPr>
        <p:sp>
          <p:nvSpPr>
            <p:cNvPr id="423" name="Google Shape;423;p9"/>
            <p:cNvSpPr/>
            <p:nvPr/>
          </p:nvSpPr>
          <p:spPr>
            <a:xfrm>
              <a:off x="6235375" y="4454300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1"/>
                  </a:moveTo>
                  <a:cubicBezTo>
                    <a:pt x="13398" y="1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4999" y="11110"/>
                    <a:pt x="15444" y="11162"/>
                    <a:pt x="15881" y="11162"/>
                  </a:cubicBezTo>
                  <a:cubicBezTo>
                    <a:pt x="16306" y="11162"/>
                    <a:pt x="16724" y="11112"/>
                    <a:pt x="17128" y="11017"/>
                  </a:cubicBezTo>
                  <a:cubicBezTo>
                    <a:pt x="17356" y="11971"/>
                    <a:pt x="17619" y="12913"/>
                    <a:pt x="17911" y="13843"/>
                  </a:cubicBezTo>
                  <a:cubicBezTo>
                    <a:pt x="18122" y="14509"/>
                    <a:pt x="18362" y="15182"/>
                    <a:pt x="18689" y="15802"/>
                  </a:cubicBezTo>
                  <a:cubicBezTo>
                    <a:pt x="17999" y="15609"/>
                    <a:pt x="17286" y="15463"/>
                    <a:pt x="16572" y="15334"/>
                  </a:cubicBezTo>
                  <a:cubicBezTo>
                    <a:pt x="15403" y="15123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29" y="14896"/>
                  </a:cubicBezTo>
                  <a:cubicBezTo>
                    <a:pt x="12805" y="12059"/>
                    <a:pt x="10951" y="9420"/>
                    <a:pt x="8090" y="8707"/>
                  </a:cubicBezTo>
                  <a:cubicBezTo>
                    <a:pt x="7603" y="8586"/>
                    <a:pt x="7115" y="8528"/>
                    <a:pt x="6635" y="8528"/>
                  </a:cubicBezTo>
                  <a:cubicBezTo>
                    <a:pt x="3941" y="8528"/>
                    <a:pt x="1488" y="10352"/>
                    <a:pt x="808" y="13082"/>
                  </a:cubicBezTo>
                  <a:cubicBezTo>
                    <a:pt x="1" y="16299"/>
                    <a:pt x="1960" y="19557"/>
                    <a:pt x="5177" y="20365"/>
                  </a:cubicBezTo>
                  <a:cubicBezTo>
                    <a:pt x="5666" y="20487"/>
                    <a:pt x="6155" y="20545"/>
                    <a:pt x="6636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6" y="16063"/>
                    <a:pt x="13009" y="16063"/>
                  </a:cubicBezTo>
                  <a:cubicBezTo>
                    <a:pt x="14201" y="16063"/>
                    <a:pt x="15385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6" y="20166"/>
                    <a:pt x="25288" y="20546"/>
                  </a:cubicBezTo>
                  <a:cubicBezTo>
                    <a:pt x="25606" y="20713"/>
                    <a:pt x="25863" y="20783"/>
                    <a:pt x="26052" y="20783"/>
                  </a:cubicBezTo>
                  <a:cubicBezTo>
                    <a:pt x="26721" y="20783"/>
                    <a:pt x="26557" y="19903"/>
                    <a:pt x="25381" y="19265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3"/>
                    <a:pt x="25065" y="18932"/>
                    <a:pt x="25141" y="18891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6" y="9520"/>
                    <a:pt x="31775" y="8754"/>
                    <a:pt x="31675" y="8040"/>
                  </a:cubicBezTo>
                  <a:cubicBezTo>
                    <a:pt x="31546" y="6981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6" y="325"/>
                    <a:pt x="23012" y="3729"/>
                    <a:pt x="22252" y="8865"/>
                  </a:cubicBezTo>
                  <a:cubicBezTo>
                    <a:pt x="21667" y="12825"/>
                    <a:pt x="23311" y="16838"/>
                    <a:pt x="24112" y="18493"/>
                  </a:cubicBezTo>
                  <a:cubicBezTo>
                    <a:pt x="23135" y="17885"/>
                    <a:pt x="22187" y="17241"/>
                    <a:pt x="21164" y="16715"/>
                  </a:cubicBezTo>
                  <a:cubicBezTo>
                    <a:pt x="21000" y="16633"/>
                    <a:pt x="20836" y="16557"/>
                    <a:pt x="20672" y="16481"/>
                  </a:cubicBezTo>
                  <a:cubicBezTo>
                    <a:pt x="19760" y="15633"/>
                    <a:pt x="19333" y="14457"/>
                    <a:pt x="18976" y="13293"/>
                  </a:cubicBezTo>
                  <a:cubicBezTo>
                    <a:pt x="18707" y="12415"/>
                    <a:pt x="18455" y="11532"/>
                    <a:pt x="18245" y="10637"/>
                  </a:cubicBezTo>
                  <a:cubicBezTo>
                    <a:pt x="19725" y="9953"/>
                    <a:pt x="20895" y="8637"/>
                    <a:pt x="21316" y="6934"/>
                  </a:cubicBezTo>
                  <a:cubicBezTo>
                    <a:pt x="22065" y="3940"/>
                    <a:pt x="20240" y="915"/>
                    <a:pt x="17251" y="167"/>
                  </a:cubicBezTo>
                  <a:cubicBezTo>
                    <a:pt x="16799" y="54"/>
                    <a:pt x="16346" y="1"/>
                    <a:pt x="15900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6222225" y="4438950"/>
              <a:ext cx="825075" cy="549525"/>
            </a:xfrm>
            <a:custGeom>
              <a:avLst/>
              <a:gdLst/>
              <a:ahLst/>
              <a:cxnLst/>
              <a:rect l="l" t="t" r="r" b="b"/>
              <a:pathLst>
                <a:path w="33003" h="21981" extrusionOk="0">
                  <a:moveTo>
                    <a:pt x="18388" y="1673"/>
                  </a:moveTo>
                  <a:cubicBezTo>
                    <a:pt x="18393" y="1676"/>
                    <a:pt x="18397" y="1679"/>
                    <a:pt x="18402" y="1682"/>
                  </a:cubicBezTo>
                  <a:cubicBezTo>
                    <a:pt x="18398" y="1679"/>
                    <a:pt x="18393" y="1676"/>
                    <a:pt x="18388" y="1673"/>
                  </a:cubicBezTo>
                  <a:close/>
                  <a:moveTo>
                    <a:pt x="21000" y="4285"/>
                  </a:moveTo>
                  <a:cubicBezTo>
                    <a:pt x="21001" y="4286"/>
                    <a:pt x="21002" y="4287"/>
                    <a:pt x="21003" y="4288"/>
                  </a:cubicBezTo>
                  <a:lnTo>
                    <a:pt x="21003" y="4288"/>
                  </a:lnTo>
                  <a:cubicBezTo>
                    <a:pt x="21002" y="4287"/>
                    <a:pt x="21001" y="4286"/>
                    <a:pt x="21000" y="4285"/>
                  </a:cubicBezTo>
                  <a:close/>
                  <a:moveTo>
                    <a:pt x="31922" y="5472"/>
                  </a:moveTo>
                  <a:cubicBezTo>
                    <a:pt x="31925" y="5473"/>
                    <a:pt x="31927" y="5475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79"/>
                    <a:pt x="31927" y="5481"/>
                  </a:cubicBezTo>
                  <a:lnTo>
                    <a:pt x="31927" y="5481"/>
                  </a:lnTo>
                  <a:cubicBezTo>
                    <a:pt x="31925" y="5478"/>
                    <a:pt x="31924" y="5475"/>
                    <a:pt x="31922" y="5472"/>
                  </a:cubicBezTo>
                  <a:close/>
                  <a:moveTo>
                    <a:pt x="11529" y="5536"/>
                  </a:moveTo>
                  <a:cubicBezTo>
                    <a:pt x="11526" y="5547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5"/>
                    <a:pt x="11526" y="5546"/>
                    <a:pt x="11529" y="5536"/>
                  </a:cubicBezTo>
                  <a:close/>
                  <a:moveTo>
                    <a:pt x="24222" y="6622"/>
                  </a:moveTo>
                  <a:cubicBezTo>
                    <a:pt x="24222" y="6622"/>
                    <a:pt x="24220" y="6625"/>
                    <a:pt x="24216" y="6635"/>
                  </a:cubicBezTo>
                  <a:lnTo>
                    <a:pt x="24216" y="6635"/>
                  </a:lnTo>
                  <a:cubicBezTo>
                    <a:pt x="24220" y="6627"/>
                    <a:pt x="24222" y="6622"/>
                    <a:pt x="24222" y="6622"/>
                  </a:cubicBezTo>
                  <a:close/>
                  <a:moveTo>
                    <a:pt x="14522" y="10822"/>
                  </a:moveTo>
                  <a:cubicBezTo>
                    <a:pt x="14524" y="10823"/>
                    <a:pt x="14527" y="10823"/>
                    <a:pt x="14530" y="10824"/>
                  </a:cubicBezTo>
                  <a:cubicBezTo>
                    <a:pt x="14527" y="10823"/>
                    <a:pt x="14525" y="10823"/>
                    <a:pt x="14522" y="10822"/>
                  </a:cubicBezTo>
                  <a:close/>
                  <a:moveTo>
                    <a:pt x="10441" y="10884"/>
                  </a:moveTo>
                  <a:cubicBezTo>
                    <a:pt x="10440" y="10884"/>
                    <a:pt x="10448" y="10890"/>
                    <a:pt x="10471" y="10906"/>
                  </a:cubicBezTo>
                  <a:cubicBezTo>
                    <a:pt x="10472" y="10907"/>
                    <a:pt x="10473" y="10908"/>
                    <a:pt x="10475" y="10909"/>
                  </a:cubicBezTo>
                  <a:lnTo>
                    <a:pt x="10475" y="10909"/>
                  </a:lnTo>
                  <a:cubicBezTo>
                    <a:pt x="10458" y="10896"/>
                    <a:pt x="10441" y="10884"/>
                    <a:pt x="10441" y="10884"/>
                  </a:cubicBezTo>
                  <a:close/>
                  <a:moveTo>
                    <a:pt x="16432" y="1277"/>
                  </a:moveTo>
                  <a:cubicBezTo>
                    <a:pt x="16550" y="1277"/>
                    <a:pt x="16669" y="1281"/>
                    <a:pt x="16788" y="1290"/>
                  </a:cubicBezTo>
                  <a:cubicBezTo>
                    <a:pt x="16852" y="1295"/>
                    <a:pt x="16922" y="1295"/>
                    <a:pt x="16981" y="1301"/>
                  </a:cubicBezTo>
                  <a:cubicBezTo>
                    <a:pt x="17016" y="1307"/>
                    <a:pt x="17051" y="1307"/>
                    <a:pt x="17086" y="1319"/>
                  </a:cubicBezTo>
                  <a:cubicBezTo>
                    <a:pt x="17092" y="1320"/>
                    <a:pt x="17098" y="1320"/>
                    <a:pt x="17103" y="1320"/>
                  </a:cubicBezTo>
                  <a:cubicBezTo>
                    <a:pt x="17138" y="1320"/>
                    <a:pt x="17152" y="1306"/>
                    <a:pt x="17085" y="1306"/>
                  </a:cubicBezTo>
                  <a:cubicBezTo>
                    <a:pt x="17076" y="1306"/>
                    <a:pt x="17064" y="1307"/>
                    <a:pt x="17051" y="1307"/>
                  </a:cubicBezTo>
                  <a:cubicBezTo>
                    <a:pt x="17061" y="1306"/>
                    <a:pt x="17072" y="1306"/>
                    <a:pt x="17082" y="1306"/>
                  </a:cubicBezTo>
                  <a:cubicBezTo>
                    <a:pt x="17202" y="1306"/>
                    <a:pt x="17353" y="1362"/>
                    <a:pt x="17461" y="1383"/>
                  </a:cubicBezTo>
                  <a:cubicBezTo>
                    <a:pt x="17724" y="1442"/>
                    <a:pt x="17987" y="1524"/>
                    <a:pt x="18244" y="1617"/>
                  </a:cubicBezTo>
                  <a:cubicBezTo>
                    <a:pt x="18292" y="1638"/>
                    <a:pt x="18344" y="1650"/>
                    <a:pt x="18388" y="1673"/>
                  </a:cubicBezTo>
                  <a:lnTo>
                    <a:pt x="18388" y="1673"/>
                  </a:lnTo>
                  <a:cubicBezTo>
                    <a:pt x="18356" y="1655"/>
                    <a:pt x="18344" y="1648"/>
                    <a:pt x="18345" y="1648"/>
                  </a:cubicBezTo>
                  <a:lnTo>
                    <a:pt x="18345" y="1648"/>
                  </a:lnTo>
                  <a:cubicBezTo>
                    <a:pt x="18346" y="1648"/>
                    <a:pt x="18453" y="1708"/>
                    <a:pt x="18478" y="1717"/>
                  </a:cubicBezTo>
                  <a:cubicBezTo>
                    <a:pt x="18601" y="1775"/>
                    <a:pt x="18718" y="1834"/>
                    <a:pt x="18841" y="1904"/>
                  </a:cubicBezTo>
                  <a:cubicBezTo>
                    <a:pt x="19056" y="2019"/>
                    <a:pt x="19265" y="2155"/>
                    <a:pt x="19459" y="2298"/>
                  </a:cubicBezTo>
                  <a:lnTo>
                    <a:pt x="19459" y="2298"/>
                  </a:lnTo>
                  <a:cubicBezTo>
                    <a:pt x="19464" y="2302"/>
                    <a:pt x="19473" y="2309"/>
                    <a:pt x="19485" y="2319"/>
                  </a:cubicBezTo>
                  <a:cubicBezTo>
                    <a:pt x="19508" y="2343"/>
                    <a:pt x="19531" y="2354"/>
                    <a:pt x="19555" y="2372"/>
                  </a:cubicBezTo>
                  <a:cubicBezTo>
                    <a:pt x="19596" y="2407"/>
                    <a:pt x="19642" y="2442"/>
                    <a:pt x="19678" y="2477"/>
                  </a:cubicBezTo>
                  <a:cubicBezTo>
                    <a:pt x="19777" y="2565"/>
                    <a:pt x="19882" y="2670"/>
                    <a:pt x="19976" y="2764"/>
                  </a:cubicBezTo>
                  <a:cubicBezTo>
                    <a:pt x="20058" y="2846"/>
                    <a:pt x="20140" y="2933"/>
                    <a:pt x="20216" y="3027"/>
                  </a:cubicBezTo>
                  <a:cubicBezTo>
                    <a:pt x="20263" y="3074"/>
                    <a:pt x="20298" y="3120"/>
                    <a:pt x="20333" y="3173"/>
                  </a:cubicBezTo>
                  <a:cubicBezTo>
                    <a:pt x="20345" y="3189"/>
                    <a:pt x="20360" y="3206"/>
                    <a:pt x="20372" y="3220"/>
                  </a:cubicBezTo>
                  <a:lnTo>
                    <a:pt x="20372" y="3220"/>
                  </a:lnTo>
                  <a:cubicBezTo>
                    <a:pt x="20379" y="3231"/>
                    <a:pt x="20385" y="3241"/>
                    <a:pt x="20391" y="3249"/>
                  </a:cubicBezTo>
                  <a:cubicBezTo>
                    <a:pt x="20549" y="3454"/>
                    <a:pt x="20678" y="3670"/>
                    <a:pt x="20801" y="3893"/>
                  </a:cubicBezTo>
                  <a:cubicBezTo>
                    <a:pt x="20859" y="3992"/>
                    <a:pt x="20912" y="4097"/>
                    <a:pt x="20964" y="4203"/>
                  </a:cubicBezTo>
                  <a:cubicBezTo>
                    <a:pt x="20976" y="4232"/>
                    <a:pt x="20994" y="4273"/>
                    <a:pt x="21005" y="4302"/>
                  </a:cubicBezTo>
                  <a:cubicBezTo>
                    <a:pt x="21014" y="4322"/>
                    <a:pt x="21025" y="4336"/>
                    <a:pt x="21032" y="4343"/>
                  </a:cubicBezTo>
                  <a:lnTo>
                    <a:pt x="21032" y="4343"/>
                  </a:lnTo>
                  <a:cubicBezTo>
                    <a:pt x="21050" y="4389"/>
                    <a:pt x="21064" y="4447"/>
                    <a:pt x="21076" y="4478"/>
                  </a:cubicBezTo>
                  <a:cubicBezTo>
                    <a:pt x="21163" y="4712"/>
                    <a:pt x="21228" y="4951"/>
                    <a:pt x="21286" y="5191"/>
                  </a:cubicBezTo>
                  <a:cubicBezTo>
                    <a:pt x="21315" y="5314"/>
                    <a:pt x="21339" y="5443"/>
                    <a:pt x="21350" y="5566"/>
                  </a:cubicBezTo>
                  <a:cubicBezTo>
                    <a:pt x="21356" y="5598"/>
                    <a:pt x="21357" y="5609"/>
                    <a:pt x="21357" y="5609"/>
                  </a:cubicBezTo>
                  <a:cubicBezTo>
                    <a:pt x="21356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0" y="5589"/>
                    <a:pt x="21350" y="5606"/>
                  </a:cubicBezTo>
                  <a:cubicBezTo>
                    <a:pt x="21356" y="5683"/>
                    <a:pt x="21368" y="5764"/>
                    <a:pt x="21374" y="5840"/>
                  </a:cubicBezTo>
                  <a:cubicBezTo>
                    <a:pt x="21397" y="6104"/>
                    <a:pt x="21397" y="6367"/>
                    <a:pt x="21374" y="6630"/>
                  </a:cubicBezTo>
                  <a:cubicBezTo>
                    <a:pt x="21368" y="6689"/>
                    <a:pt x="21368" y="6747"/>
                    <a:pt x="21356" y="6806"/>
                  </a:cubicBezTo>
                  <a:cubicBezTo>
                    <a:pt x="21352" y="6835"/>
                    <a:pt x="21351" y="6862"/>
                    <a:pt x="21348" y="6888"/>
                  </a:cubicBezTo>
                  <a:lnTo>
                    <a:pt x="21348" y="6888"/>
                  </a:lnTo>
                  <a:cubicBezTo>
                    <a:pt x="21347" y="6893"/>
                    <a:pt x="21346" y="6898"/>
                    <a:pt x="21345" y="6905"/>
                  </a:cubicBezTo>
                  <a:cubicBezTo>
                    <a:pt x="21321" y="7034"/>
                    <a:pt x="21298" y="7168"/>
                    <a:pt x="21269" y="7291"/>
                  </a:cubicBezTo>
                  <a:cubicBezTo>
                    <a:pt x="21204" y="7572"/>
                    <a:pt x="21122" y="7847"/>
                    <a:pt x="21017" y="8116"/>
                  </a:cubicBezTo>
                  <a:cubicBezTo>
                    <a:pt x="21008" y="8137"/>
                    <a:pt x="20994" y="8175"/>
                    <a:pt x="20990" y="8187"/>
                  </a:cubicBezTo>
                  <a:lnTo>
                    <a:pt x="20990" y="8187"/>
                  </a:lnTo>
                  <a:cubicBezTo>
                    <a:pt x="20986" y="8196"/>
                    <a:pt x="20982" y="8206"/>
                    <a:pt x="20976" y="8215"/>
                  </a:cubicBezTo>
                  <a:cubicBezTo>
                    <a:pt x="20959" y="8274"/>
                    <a:pt x="20929" y="8321"/>
                    <a:pt x="20900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3" y="8900"/>
                    <a:pt x="20532" y="9017"/>
                    <a:pt x="20461" y="9128"/>
                  </a:cubicBezTo>
                  <a:cubicBezTo>
                    <a:pt x="20420" y="9175"/>
                    <a:pt x="20385" y="9221"/>
                    <a:pt x="20356" y="9274"/>
                  </a:cubicBezTo>
                  <a:cubicBezTo>
                    <a:pt x="20335" y="9302"/>
                    <a:pt x="20329" y="9312"/>
                    <a:pt x="20329" y="9312"/>
                  </a:cubicBezTo>
                  <a:cubicBezTo>
                    <a:pt x="20331" y="9312"/>
                    <a:pt x="20366" y="9268"/>
                    <a:pt x="20374" y="9257"/>
                  </a:cubicBezTo>
                  <a:lnTo>
                    <a:pt x="20374" y="9257"/>
                  </a:lnTo>
                  <a:cubicBezTo>
                    <a:pt x="20350" y="9297"/>
                    <a:pt x="20315" y="9333"/>
                    <a:pt x="20286" y="9362"/>
                  </a:cubicBezTo>
                  <a:cubicBezTo>
                    <a:pt x="20110" y="9572"/>
                    <a:pt x="19917" y="9771"/>
                    <a:pt x="19713" y="9953"/>
                  </a:cubicBezTo>
                  <a:cubicBezTo>
                    <a:pt x="19619" y="10034"/>
                    <a:pt x="19525" y="10122"/>
                    <a:pt x="19420" y="10192"/>
                  </a:cubicBezTo>
                  <a:cubicBezTo>
                    <a:pt x="19455" y="10169"/>
                    <a:pt x="19469" y="10161"/>
                    <a:pt x="19470" y="10161"/>
                  </a:cubicBezTo>
                  <a:lnTo>
                    <a:pt x="19470" y="10161"/>
                  </a:lnTo>
                  <a:cubicBezTo>
                    <a:pt x="19473" y="10161"/>
                    <a:pt x="19355" y="10245"/>
                    <a:pt x="19332" y="10263"/>
                  </a:cubicBezTo>
                  <a:cubicBezTo>
                    <a:pt x="19274" y="10304"/>
                    <a:pt x="19210" y="10339"/>
                    <a:pt x="19151" y="10385"/>
                  </a:cubicBezTo>
                  <a:cubicBezTo>
                    <a:pt x="18923" y="10532"/>
                    <a:pt x="18689" y="10655"/>
                    <a:pt x="18449" y="10772"/>
                  </a:cubicBezTo>
                  <a:cubicBezTo>
                    <a:pt x="18257" y="10861"/>
                    <a:pt x="18157" y="11074"/>
                    <a:pt x="18147" y="11282"/>
                  </a:cubicBezTo>
                  <a:lnTo>
                    <a:pt x="18147" y="11282"/>
                  </a:lnTo>
                  <a:cubicBezTo>
                    <a:pt x="18027" y="11146"/>
                    <a:pt x="17844" y="11071"/>
                    <a:pt x="17657" y="11071"/>
                  </a:cubicBezTo>
                  <a:cubicBezTo>
                    <a:pt x="17607" y="11071"/>
                    <a:pt x="17557" y="11077"/>
                    <a:pt x="17507" y="11087"/>
                  </a:cubicBezTo>
                  <a:cubicBezTo>
                    <a:pt x="17408" y="11105"/>
                    <a:pt x="17314" y="11122"/>
                    <a:pt x="17221" y="11146"/>
                  </a:cubicBezTo>
                  <a:cubicBezTo>
                    <a:pt x="17186" y="11152"/>
                    <a:pt x="17145" y="11158"/>
                    <a:pt x="17104" y="11169"/>
                  </a:cubicBezTo>
                  <a:cubicBezTo>
                    <a:pt x="17090" y="11173"/>
                    <a:pt x="17051" y="11176"/>
                    <a:pt x="17044" y="11176"/>
                  </a:cubicBezTo>
                  <a:cubicBezTo>
                    <a:pt x="17038" y="11176"/>
                    <a:pt x="17049" y="11174"/>
                    <a:pt x="17098" y="11169"/>
                  </a:cubicBezTo>
                  <a:lnTo>
                    <a:pt x="17098" y="11169"/>
                  </a:lnTo>
                  <a:cubicBezTo>
                    <a:pt x="16911" y="11187"/>
                    <a:pt x="16729" y="11204"/>
                    <a:pt x="16542" y="11204"/>
                  </a:cubicBezTo>
                  <a:cubicBezTo>
                    <a:pt x="16498" y="11206"/>
                    <a:pt x="16455" y="11207"/>
                    <a:pt x="16411" y="11207"/>
                  </a:cubicBezTo>
                  <a:cubicBezTo>
                    <a:pt x="16279" y="11207"/>
                    <a:pt x="16147" y="11200"/>
                    <a:pt x="16016" y="11187"/>
                  </a:cubicBezTo>
                  <a:cubicBezTo>
                    <a:pt x="15943" y="11182"/>
                    <a:pt x="15871" y="11177"/>
                    <a:pt x="15792" y="11166"/>
                  </a:cubicBezTo>
                  <a:lnTo>
                    <a:pt x="15792" y="11166"/>
                  </a:lnTo>
                  <a:cubicBezTo>
                    <a:pt x="15786" y="11163"/>
                    <a:pt x="15768" y="11159"/>
                    <a:pt x="15729" y="11152"/>
                  </a:cubicBezTo>
                  <a:cubicBezTo>
                    <a:pt x="15671" y="11146"/>
                    <a:pt x="15612" y="11128"/>
                    <a:pt x="15554" y="11122"/>
                  </a:cubicBezTo>
                  <a:cubicBezTo>
                    <a:pt x="15267" y="11064"/>
                    <a:pt x="14980" y="10994"/>
                    <a:pt x="14706" y="10888"/>
                  </a:cubicBezTo>
                  <a:cubicBezTo>
                    <a:pt x="14641" y="10865"/>
                    <a:pt x="14565" y="10836"/>
                    <a:pt x="14501" y="10807"/>
                  </a:cubicBezTo>
                  <a:cubicBezTo>
                    <a:pt x="14490" y="10803"/>
                    <a:pt x="14476" y="10800"/>
                    <a:pt x="14467" y="10798"/>
                  </a:cubicBezTo>
                  <a:lnTo>
                    <a:pt x="14467" y="10798"/>
                  </a:lnTo>
                  <a:cubicBezTo>
                    <a:pt x="14460" y="10795"/>
                    <a:pt x="14454" y="10792"/>
                    <a:pt x="14448" y="10789"/>
                  </a:cubicBezTo>
                  <a:cubicBezTo>
                    <a:pt x="14325" y="10731"/>
                    <a:pt x="14203" y="10672"/>
                    <a:pt x="14086" y="10602"/>
                  </a:cubicBezTo>
                  <a:cubicBezTo>
                    <a:pt x="13857" y="10479"/>
                    <a:pt x="13629" y="10339"/>
                    <a:pt x="13425" y="10181"/>
                  </a:cubicBezTo>
                  <a:cubicBezTo>
                    <a:pt x="13418" y="10176"/>
                    <a:pt x="13413" y="10172"/>
                    <a:pt x="13407" y="10168"/>
                  </a:cubicBezTo>
                  <a:lnTo>
                    <a:pt x="13407" y="10168"/>
                  </a:lnTo>
                  <a:cubicBezTo>
                    <a:pt x="13421" y="10180"/>
                    <a:pt x="13426" y="10184"/>
                    <a:pt x="13426" y="10184"/>
                  </a:cubicBezTo>
                  <a:cubicBezTo>
                    <a:pt x="13426" y="10184"/>
                    <a:pt x="13416" y="10176"/>
                    <a:pt x="13406" y="10167"/>
                  </a:cubicBezTo>
                  <a:lnTo>
                    <a:pt x="13406" y="10167"/>
                  </a:lnTo>
                  <a:cubicBezTo>
                    <a:pt x="13406" y="10167"/>
                    <a:pt x="13407" y="10168"/>
                    <a:pt x="13407" y="10168"/>
                  </a:cubicBezTo>
                  <a:lnTo>
                    <a:pt x="13407" y="10168"/>
                  </a:lnTo>
                  <a:cubicBezTo>
                    <a:pt x="13406" y="10167"/>
                    <a:pt x="13405" y="10166"/>
                    <a:pt x="13404" y="10165"/>
                  </a:cubicBezTo>
                  <a:lnTo>
                    <a:pt x="13404" y="10165"/>
                  </a:lnTo>
                  <a:cubicBezTo>
                    <a:pt x="13404" y="10166"/>
                    <a:pt x="13405" y="10166"/>
                    <a:pt x="13406" y="10167"/>
                  </a:cubicBezTo>
                  <a:lnTo>
                    <a:pt x="13406" y="10167"/>
                  </a:lnTo>
                  <a:cubicBezTo>
                    <a:pt x="13391" y="10156"/>
                    <a:pt x="13377" y="10145"/>
                    <a:pt x="13360" y="10128"/>
                  </a:cubicBezTo>
                  <a:lnTo>
                    <a:pt x="13360" y="10128"/>
                  </a:lnTo>
                  <a:cubicBezTo>
                    <a:pt x="13379" y="10144"/>
                    <a:pt x="13394" y="10156"/>
                    <a:pt x="13404" y="10165"/>
                  </a:cubicBezTo>
                  <a:lnTo>
                    <a:pt x="13404" y="10165"/>
                  </a:lnTo>
                  <a:cubicBezTo>
                    <a:pt x="13399" y="10160"/>
                    <a:pt x="13393" y="10156"/>
                    <a:pt x="13389" y="10151"/>
                  </a:cubicBezTo>
                  <a:cubicBezTo>
                    <a:pt x="13337" y="10105"/>
                    <a:pt x="13278" y="10064"/>
                    <a:pt x="13226" y="10017"/>
                  </a:cubicBezTo>
                  <a:cubicBezTo>
                    <a:pt x="13132" y="9941"/>
                    <a:pt x="13044" y="9853"/>
                    <a:pt x="12951" y="9765"/>
                  </a:cubicBezTo>
                  <a:cubicBezTo>
                    <a:pt x="12863" y="9678"/>
                    <a:pt x="12775" y="9590"/>
                    <a:pt x="12693" y="9490"/>
                  </a:cubicBezTo>
                  <a:cubicBezTo>
                    <a:pt x="12652" y="9450"/>
                    <a:pt x="12611" y="9397"/>
                    <a:pt x="12571" y="9356"/>
                  </a:cubicBezTo>
                  <a:cubicBezTo>
                    <a:pt x="12553" y="9334"/>
                    <a:pt x="12536" y="9316"/>
                    <a:pt x="12521" y="9295"/>
                  </a:cubicBezTo>
                  <a:lnTo>
                    <a:pt x="12521" y="9295"/>
                  </a:lnTo>
                  <a:cubicBezTo>
                    <a:pt x="12521" y="9294"/>
                    <a:pt x="12518" y="9290"/>
                    <a:pt x="12512" y="9280"/>
                  </a:cubicBezTo>
                  <a:cubicBezTo>
                    <a:pt x="12366" y="9075"/>
                    <a:pt x="12220" y="8865"/>
                    <a:pt x="12097" y="8636"/>
                  </a:cubicBezTo>
                  <a:cubicBezTo>
                    <a:pt x="12038" y="8525"/>
                    <a:pt x="11980" y="8420"/>
                    <a:pt x="11927" y="8309"/>
                  </a:cubicBezTo>
                  <a:lnTo>
                    <a:pt x="11873" y="8180"/>
                  </a:lnTo>
                  <a:lnTo>
                    <a:pt x="11873" y="8180"/>
                  </a:lnTo>
                  <a:cubicBezTo>
                    <a:pt x="11872" y="8177"/>
                    <a:pt x="11870" y="8173"/>
                    <a:pt x="11869" y="8169"/>
                  </a:cubicBezTo>
                  <a:cubicBezTo>
                    <a:pt x="11867" y="8167"/>
                    <a:pt x="11866" y="8165"/>
                    <a:pt x="11865" y="8163"/>
                  </a:cubicBezTo>
                  <a:lnTo>
                    <a:pt x="11865" y="8163"/>
                  </a:lnTo>
                  <a:lnTo>
                    <a:pt x="11863" y="8157"/>
                  </a:lnTo>
                  <a:cubicBezTo>
                    <a:pt x="11855" y="8141"/>
                    <a:pt x="11850" y="8130"/>
                    <a:pt x="11847" y="8124"/>
                  </a:cubicBezTo>
                  <a:lnTo>
                    <a:pt x="11847" y="8124"/>
                  </a:lnTo>
                  <a:cubicBezTo>
                    <a:pt x="11841" y="8107"/>
                    <a:pt x="11837" y="8090"/>
                    <a:pt x="11833" y="8075"/>
                  </a:cubicBezTo>
                  <a:cubicBezTo>
                    <a:pt x="11734" y="7823"/>
                    <a:pt x="11658" y="7578"/>
                    <a:pt x="11600" y="7320"/>
                  </a:cubicBezTo>
                  <a:cubicBezTo>
                    <a:pt x="11570" y="7203"/>
                    <a:pt x="11547" y="7086"/>
                    <a:pt x="11529" y="6969"/>
                  </a:cubicBezTo>
                  <a:cubicBezTo>
                    <a:pt x="11523" y="6946"/>
                    <a:pt x="11512" y="6882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30" y="6953"/>
                    <a:pt x="11530" y="6953"/>
                  </a:cubicBezTo>
                  <a:cubicBezTo>
                    <a:pt x="11530" y="6953"/>
                    <a:pt x="11528" y="6940"/>
                    <a:pt x="11523" y="6905"/>
                  </a:cubicBezTo>
                  <a:cubicBezTo>
                    <a:pt x="11518" y="6829"/>
                    <a:pt x="11512" y="6765"/>
                    <a:pt x="11500" y="6689"/>
                  </a:cubicBezTo>
                  <a:cubicBezTo>
                    <a:pt x="11483" y="6437"/>
                    <a:pt x="11483" y="6180"/>
                    <a:pt x="11494" y="5922"/>
                  </a:cubicBezTo>
                  <a:cubicBezTo>
                    <a:pt x="11499" y="5825"/>
                    <a:pt x="11496" y="5713"/>
                    <a:pt x="11512" y="5613"/>
                  </a:cubicBezTo>
                  <a:lnTo>
                    <a:pt x="11512" y="5613"/>
                  </a:lnTo>
                  <a:cubicBezTo>
                    <a:pt x="11515" y="5606"/>
                    <a:pt x="11521" y="5587"/>
                    <a:pt x="11523" y="5571"/>
                  </a:cubicBezTo>
                  <a:cubicBezTo>
                    <a:pt x="11529" y="5536"/>
                    <a:pt x="11541" y="5501"/>
                    <a:pt x="11541" y="5460"/>
                  </a:cubicBezTo>
                  <a:lnTo>
                    <a:pt x="11582" y="5220"/>
                  </a:lnTo>
                  <a:cubicBezTo>
                    <a:pt x="11640" y="4963"/>
                    <a:pt x="11716" y="4712"/>
                    <a:pt x="11804" y="4460"/>
                  </a:cubicBezTo>
                  <a:cubicBezTo>
                    <a:pt x="11820" y="4408"/>
                    <a:pt x="11840" y="4351"/>
                    <a:pt x="11865" y="4298"/>
                  </a:cubicBezTo>
                  <a:lnTo>
                    <a:pt x="11865" y="4298"/>
                  </a:lnTo>
                  <a:cubicBezTo>
                    <a:pt x="11860" y="4312"/>
                    <a:pt x="11855" y="4324"/>
                    <a:pt x="11855" y="4324"/>
                  </a:cubicBezTo>
                  <a:cubicBezTo>
                    <a:pt x="11856" y="4324"/>
                    <a:pt x="11858" y="4320"/>
                    <a:pt x="11863" y="4308"/>
                  </a:cubicBezTo>
                  <a:cubicBezTo>
                    <a:pt x="11874" y="4279"/>
                    <a:pt x="11892" y="4244"/>
                    <a:pt x="11904" y="4214"/>
                  </a:cubicBezTo>
                  <a:cubicBezTo>
                    <a:pt x="11956" y="4097"/>
                    <a:pt x="12015" y="3980"/>
                    <a:pt x="12079" y="3869"/>
                  </a:cubicBezTo>
                  <a:cubicBezTo>
                    <a:pt x="12214" y="3635"/>
                    <a:pt x="12360" y="3407"/>
                    <a:pt x="12518" y="3197"/>
                  </a:cubicBezTo>
                  <a:cubicBezTo>
                    <a:pt x="12523" y="3189"/>
                    <a:pt x="12527" y="3181"/>
                    <a:pt x="12529" y="3175"/>
                  </a:cubicBezTo>
                  <a:lnTo>
                    <a:pt x="12529" y="3175"/>
                  </a:lnTo>
                  <a:cubicBezTo>
                    <a:pt x="12538" y="3166"/>
                    <a:pt x="12545" y="3157"/>
                    <a:pt x="12547" y="3150"/>
                  </a:cubicBezTo>
                  <a:cubicBezTo>
                    <a:pt x="12582" y="3103"/>
                    <a:pt x="12629" y="3056"/>
                    <a:pt x="12670" y="3003"/>
                  </a:cubicBezTo>
                  <a:cubicBezTo>
                    <a:pt x="12758" y="2904"/>
                    <a:pt x="12845" y="2810"/>
                    <a:pt x="12945" y="2723"/>
                  </a:cubicBezTo>
                  <a:cubicBezTo>
                    <a:pt x="13033" y="2635"/>
                    <a:pt x="13126" y="2547"/>
                    <a:pt x="13214" y="2465"/>
                  </a:cubicBezTo>
                  <a:cubicBezTo>
                    <a:pt x="13255" y="2430"/>
                    <a:pt x="13296" y="2389"/>
                    <a:pt x="13337" y="2354"/>
                  </a:cubicBezTo>
                  <a:cubicBezTo>
                    <a:pt x="13366" y="2331"/>
                    <a:pt x="13389" y="2313"/>
                    <a:pt x="13419" y="2290"/>
                  </a:cubicBezTo>
                  <a:cubicBezTo>
                    <a:pt x="13424" y="2285"/>
                    <a:pt x="13426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4"/>
                    <a:pt x="13424" y="2285"/>
                  </a:cubicBezTo>
                  <a:lnTo>
                    <a:pt x="13424" y="2285"/>
                  </a:lnTo>
                  <a:cubicBezTo>
                    <a:pt x="13424" y="2284"/>
                    <a:pt x="13424" y="2284"/>
                    <a:pt x="13425" y="2284"/>
                  </a:cubicBezTo>
                  <a:cubicBezTo>
                    <a:pt x="13629" y="2126"/>
                    <a:pt x="13840" y="1992"/>
                    <a:pt x="14068" y="1875"/>
                  </a:cubicBezTo>
                  <a:cubicBezTo>
                    <a:pt x="14173" y="1816"/>
                    <a:pt x="14273" y="1763"/>
                    <a:pt x="14384" y="1711"/>
                  </a:cubicBezTo>
                  <a:cubicBezTo>
                    <a:pt x="14442" y="1682"/>
                    <a:pt x="14501" y="1658"/>
                    <a:pt x="14553" y="1641"/>
                  </a:cubicBezTo>
                  <a:lnTo>
                    <a:pt x="14553" y="1641"/>
                  </a:lnTo>
                  <a:cubicBezTo>
                    <a:pt x="14507" y="1662"/>
                    <a:pt x="14490" y="1670"/>
                    <a:pt x="14490" y="1670"/>
                  </a:cubicBezTo>
                  <a:cubicBezTo>
                    <a:pt x="14490" y="1670"/>
                    <a:pt x="14600" y="1620"/>
                    <a:pt x="14630" y="1611"/>
                  </a:cubicBezTo>
                  <a:cubicBezTo>
                    <a:pt x="14875" y="1524"/>
                    <a:pt x="15121" y="1448"/>
                    <a:pt x="15372" y="1389"/>
                  </a:cubicBezTo>
                  <a:cubicBezTo>
                    <a:pt x="15489" y="1360"/>
                    <a:pt x="15606" y="1336"/>
                    <a:pt x="15723" y="1325"/>
                  </a:cubicBezTo>
                  <a:cubicBezTo>
                    <a:pt x="15732" y="1325"/>
                    <a:pt x="15803" y="1310"/>
                    <a:pt x="15804" y="1310"/>
                  </a:cubicBezTo>
                  <a:lnTo>
                    <a:pt x="15804" y="1310"/>
                  </a:lnTo>
                  <a:cubicBezTo>
                    <a:pt x="15805" y="1310"/>
                    <a:pt x="15794" y="1312"/>
                    <a:pt x="15764" y="1319"/>
                  </a:cubicBezTo>
                  <a:cubicBezTo>
                    <a:pt x="15733" y="1325"/>
                    <a:pt x="15723" y="1327"/>
                    <a:pt x="15724" y="1327"/>
                  </a:cubicBezTo>
                  <a:cubicBezTo>
                    <a:pt x="15725" y="1327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60" y="1283"/>
                    <a:pt x="16296" y="1277"/>
                    <a:pt x="16432" y="1277"/>
                  </a:cubicBezTo>
                  <a:close/>
                  <a:moveTo>
                    <a:pt x="2893" y="11877"/>
                  </a:moveTo>
                  <a:cubicBezTo>
                    <a:pt x="2892" y="11879"/>
                    <a:pt x="2891" y="11881"/>
                    <a:pt x="2890" y="11883"/>
                  </a:cubicBezTo>
                  <a:cubicBezTo>
                    <a:pt x="2891" y="11881"/>
                    <a:pt x="2892" y="11879"/>
                    <a:pt x="2893" y="11877"/>
                  </a:cubicBezTo>
                  <a:close/>
                  <a:moveTo>
                    <a:pt x="12147" y="13059"/>
                  </a:moveTo>
                  <a:lnTo>
                    <a:pt x="12147" y="13059"/>
                  </a:lnTo>
                  <a:cubicBezTo>
                    <a:pt x="12152" y="13068"/>
                    <a:pt x="12157" y="13078"/>
                    <a:pt x="12160" y="13087"/>
                  </a:cubicBezTo>
                  <a:lnTo>
                    <a:pt x="12160" y="13087"/>
                  </a:lnTo>
                  <a:cubicBezTo>
                    <a:pt x="12156" y="13077"/>
                    <a:pt x="12151" y="13068"/>
                    <a:pt x="12147" y="13059"/>
                  </a:cubicBezTo>
                  <a:close/>
                  <a:moveTo>
                    <a:pt x="29837" y="15480"/>
                  </a:moveTo>
                  <a:cubicBezTo>
                    <a:pt x="29809" y="15512"/>
                    <a:pt x="29800" y="15524"/>
                    <a:pt x="29800" y="15524"/>
                  </a:cubicBezTo>
                  <a:cubicBezTo>
                    <a:pt x="29801" y="15524"/>
                    <a:pt x="29820" y="15502"/>
                    <a:pt x="29832" y="15486"/>
                  </a:cubicBezTo>
                  <a:cubicBezTo>
                    <a:pt x="29834" y="15484"/>
                    <a:pt x="29835" y="15482"/>
                    <a:pt x="29837" y="15480"/>
                  </a:cubicBezTo>
                  <a:close/>
                  <a:moveTo>
                    <a:pt x="19479" y="15540"/>
                  </a:moveTo>
                  <a:lnTo>
                    <a:pt x="19479" y="15540"/>
                  </a:lnTo>
                  <a:cubicBezTo>
                    <a:pt x="19486" y="15554"/>
                    <a:pt x="19490" y="15564"/>
                    <a:pt x="19491" y="15567"/>
                  </a:cubicBezTo>
                  <a:lnTo>
                    <a:pt x="19491" y="15567"/>
                  </a:lnTo>
                  <a:cubicBezTo>
                    <a:pt x="19490" y="15566"/>
                    <a:pt x="19489" y="15565"/>
                    <a:pt x="19488" y="15563"/>
                  </a:cubicBezTo>
                  <a:lnTo>
                    <a:pt x="19488" y="15563"/>
                  </a:lnTo>
                  <a:cubicBezTo>
                    <a:pt x="19486" y="15559"/>
                    <a:pt x="19483" y="15551"/>
                    <a:pt x="19479" y="15540"/>
                  </a:cubicBezTo>
                  <a:close/>
                  <a:moveTo>
                    <a:pt x="12163" y="17249"/>
                  </a:moveTo>
                  <a:cubicBezTo>
                    <a:pt x="12148" y="17280"/>
                    <a:pt x="12143" y="17296"/>
                    <a:pt x="12144" y="17296"/>
                  </a:cubicBezTo>
                  <a:cubicBezTo>
                    <a:pt x="12144" y="17296"/>
                    <a:pt x="12149" y="17288"/>
                    <a:pt x="12155" y="17270"/>
                  </a:cubicBezTo>
                  <a:cubicBezTo>
                    <a:pt x="12158" y="17263"/>
                    <a:pt x="12160" y="17256"/>
                    <a:pt x="12163" y="17249"/>
                  </a:cubicBezTo>
                  <a:close/>
                  <a:moveTo>
                    <a:pt x="27897" y="17409"/>
                  </a:moveTo>
                  <a:cubicBezTo>
                    <a:pt x="27889" y="17415"/>
                    <a:pt x="27883" y="17419"/>
                    <a:pt x="27884" y="17419"/>
                  </a:cubicBezTo>
                  <a:cubicBezTo>
                    <a:pt x="27884" y="17419"/>
                    <a:pt x="27887" y="17417"/>
                    <a:pt x="27896" y="17411"/>
                  </a:cubicBezTo>
                  <a:cubicBezTo>
                    <a:pt x="27896" y="17410"/>
                    <a:pt x="27896" y="17410"/>
                    <a:pt x="27897" y="17409"/>
                  </a:cubicBezTo>
                  <a:close/>
                  <a:moveTo>
                    <a:pt x="19838" y="16418"/>
                  </a:moveTo>
                  <a:cubicBezTo>
                    <a:pt x="20003" y="16698"/>
                    <a:pt x="20188" y="16967"/>
                    <a:pt x="20403" y="17223"/>
                  </a:cubicBezTo>
                  <a:cubicBezTo>
                    <a:pt x="20476" y="17315"/>
                    <a:pt x="20552" y="17399"/>
                    <a:pt x="20635" y="17481"/>
                  </a:cubicBezTo>
                  <a:lnTo>
                    <a:pt x="20635" y="17481"/>
                  </a:lnTo>
                  <a:cubicBezTo>
                    <a:pt x="20225" y="17316"/>
                    <a:pt x="19806" y="17172"/>
                    <a:pt x="19383" y="17045"/>
                  </a:cubicBezTo>
                  <a:lnTo>
                    <a:pt x="19383" y="17045"/>
                  </a:lnTo>
                  <a:cubicBezTo>
                    <a:pt x="19655" y="16972"/>
                    <a:pt x="19844" y="16704"/>
                    <a:pt x="19838" y="16418"/>
                  </a:cubicBezTo>
                  <a:close/>
                  <a:moveTo>
                    <a:pt x="24748" y="17964"/>
                  </a:moveTo>
                  <a:lnTo>
                    <a:pt x="24748" y="17964"/>
                  </a:lnTo>
                  <a:cubicBezTo>
                    <a:pt x="24749" y="17965"/>
                    <a:pt x="24749" y="17966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8" y="17964"/>
                  </a:cubicBezTo>
                  <a:close/>
                  <a:moveTo>
                    <a:pt x="27576" y="1752"/>
                  </a:moveTo>
                  <a:cubicBezTo>
                    <a:pt x="27727" y="1882"/>
                    <a:pt x="27876" y="2016"/>
                    <a:pt x="28019" y="2155"/>
                  </a:cubicBezTo>
                  <a:cubicBezTo>
                    <a:pt x="28329" y="2448"/>
                    <a:pt x="28627" y="2764"/>
                    <a:pt x="28914" y="3085"/>
                  </a:cubicBezTo>
                  <a:cubicBezTo>
                    <a:pt x="28990" y="3173"/>
                    <a:pt x="29072" y="3267"/>
                    <a:pt x="29148" y="3366"/>
                  </a:cubicBezTo>
                  <a:cubicBezTo>
                    <a:pt x="29189" y="3413"/>
                    <a:pt x="29236" y="3471"/>
                    <a:pt x="29276" y="3524"/>
                  </a:cubicBezTo>
                  <a:cubicBezTo>
                    <a:pt x="29298" y="3550"/>
                    <a:pt x="29371" y="3652"/>
                    <a:pt x="29372" y="3652"/>
                  </a:cubicBezTo>
                  <a:cubicBezTo>
                    <a:pt x="29372" y="3652"/>
                    <a:pt x="29364" y="3640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20" y="4861"/>
                    <a:pt x="30546" y="5458"/>
                    <a:pt x="30828" y="6078"/>
                  </a:cubicBezTo>
                  <a:lnTo>
                    <a:pt x="30828" y="6078"/>
                  </a:lnTo>
                  <a:cubicBezTo>
                    <a:pt x="30835" y="6097"/>
                    <a:pt x="30842" y="6115"/>
                    <a:pt x="30850" y="6133"/>
                  </a:cubicBezTo>
                  <a:cubicBezTo>
                    <a:pt x="30860" y="6159"/>
                    <a:pt x="30875" y="6194"/>
                    <a:pt x="30887" y="6222"/>
                  </a:cubicBezTo>
                  <a:lnTo>
                    <a:pt x="30887" y="6222"/>
                  </a:lnTo>
                  <a:cubicBezTo>
                    <a:pt x="30907" y="6272"/>
                    <a:pt x="30923" y="6315"/>
                    <a:pt x="30944" y="6367"/>
                  </a:cubicBezTo>
                  <a:cubicBezTo>
                    <a:pt x="30979" y="6466"/>
                    <a:pt x="31020" y="6566"/>
                    <a:pt x="31055" y="6659"/>
                  </a:cubicBezTo>
                  <a:cubicBezTo>
                    <a:pt x="31137" y="6888"/>
                    <a:pt x="31207" y="7116"/>
                    <a:pt x="31283" y="7350"/>
                  </a:cubicBezTo>
                  <a:cubicBezTo>
                    <a:pt x="31347" y="7578"/>
                    <a:pt x="31406" y="7812"/>
                    <a:pt x="31458" y="8046"/>
                  </a:cubicBezTo>
                  <a:cubicBezTo>
                    <a:pt x="31488" y="8163"/>
                    <a:pt x="31505" y="8286"/>
                    <a:pt x="31523" y="8402"/>
                  </a:cubicBezTo>
                  <a:cubicBezTo>
                    <a:pt x="31528" y="8461"/>
                    <a:pt x="31546" y="8514"/>
                    <a:pt x="31552" y="8572"/>
                  </a:cubicBezTo>
                  <a:cubicBezTo>
                    <a:pt x="31556" y="8586"/>
                    <a:pt x="31576" y="8733"/>
                    <a:pt x="31578" y="8733"/>
                  </a:cubicBezTo>
                  <a:cubicBezTo>
                    <a:pt x="31578" y="8733"/>
                    <a:pt x="31578" y="8723"/>
                    <a:pt x="31575" y="8695"/>
                  </a:cubicBezTo>
                  <a:lnTo>
                    <a:pt x="31575" y="8695"/>
                  </a:lnTo>
                  <a:cubicBezTo>
                    <a:pt x="31585" y="8787"/>
                    <a:pt x="31598" y="8869"/>
                    <a:pt x="31629" y="8947"/>
                  </a:cubicBezTo>
                  <a:lnTo>
                    <a:pt x="31629" y="8947"/>
                  </a:lnTo>
                  <a:cubicBezTo>
                    <a:pt x="31684" y="9541"/>
                    <a:pt x="31691" y="10139"/>
                    <a:pt x="31645" y="10736"/>
                  </a:cubicBezTo>
                  <a:cubicBezTo>
                    <a:pt x="31634" y="10883"/>
                    <a:pt x="31617" y="11025"/>
                    <a:pt x="31606" y="11171"/>
                  </a:cubicBezTo>
                  <a:lnTo>
                    <a:pt x="31606" y="11171"/>
                  </a:lnTo>
                  <a:cubicBezTo>
                    <a:pt x="31606" y="11167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5" y="11176"/>
                    <a:pt x="31606" y="11171"/>
                  </a:cubicBezTo>
                  <a:lnTo>
                    <a:pt x="31606" y="11171"/>
                  </a:lnTo>
                  <a:cubicBezTo>
                    <a:pt x="31604" y="11181"/>
                    <a:pt x="31601" y="11201"/>
                    <a:pt x="31599" y="11216"/>
                  </a:cubicBezTo>
                  <a:lnTo>
                    <a:pt x="31599" y="11216"/>
                  </a:lnTo>
                  <a:cubicBezTo>
                    <a:pt x="31601" y="11206"/>
                    <a:pt x="31603" y="11196"/>
                    <a:pt x="31605" y="11187"/>
                  </a:cubicBezTo>
                  <a:lnTo>
                    <a:pt x="31605" y="11187"/>
                  </a:lnTo>
                  <a:cubicBezTo>
                    <a:pt x="31599" y="11225"/>
                    <a:pt x="31597" y="11238"/>
                    <a:pt x="31596" y="11238"/>
                  </a:cubicBezTo>
                  <a:cubicBezTo>
                    <a:pt x="31596" y="11238"/>
                    <a:pt x="31597" y="11228"/>
                    <a:pt x="31599" y="11216"/>
                  </a:cubicBezTo>
                  <a:lnTo>
                    <a:pt x="31599" y="11216"/>
                  </a:lnTo>
                  <a:cubicBezTo>
                    <a:pt x="31593" y="11245"/>
                    <a:pt x="31587" y="11278"/>
                    <a:pt x="31587" y="11304"/>
                  </a:cubicBezTo>
                  <a:cubicBezTo>
                    <a:pt x="31575" y="11380"/>
                    <a:pt x="31564" y="11456"/>
                    <a:pt x="31552" y="11538"/>
                  </a:cubicBezTo>
                  <a:cubicBezTo>
                    <a:pt x="31511" y="11807"/>
                    <a:pt x="31452" y="12070"/>
                    <a:pt x="31376" y="12333"/>
                  </a:cubicBezTo>
                  <a:cubicBezTo>
                    <a:pt x="31312" y="12585"/>
                    <a:pt x="31236" y="12830"/>
                    <a:pt x="31148" y="13082"/>
                  </a:cubicBezTo>
                  <a:lnTo>
                    <a:pt x="31020" y="13433"/>
                  </a:lnTo>
                  <a:cubicBezTo>
                    <a:pt x="30996" y="13486"/>
                    <a:pt x="30979" y="13532"/>
                    <a:pt x="30949" y="13585"/>
                  </a:cubicBezTo>
                  <a:cubicBezTo>
                    <a:pt x="30974" y="13543"/>
                    <a:pt x="30984" y="13527"/>
                    <a:pt x="30985" y="13527"/>
                  </a:cubicBezTo>
                  <a:lnTo>
                    <a:pt x="30985" y="13527"/>
                  </a:lnTo>
                  <a:cubicBezTo>
                    <a:pt x="30988" y="13527"/>
                    <a:pt x="30931" y="13633"/>
                    <a:pt x="30914" y="13667"/>
                  </a:cubicBezTo>
                  <a:cubicBezTo>
                    <a:pt x="30721" y="14106"/>
                    <a:pt x="30481" y="14527"/>
                    <a:pt x="30218" y="14936"/>
                  </a:cubicBezTo>
                  <a:cubicBezTo>
                    <a:pt x="30097" y="15127"/>
                    <a:pt x="29970" y="15306"/>
                    <a:pt x="29837" y="15480"/>
                  </a:cubicBezTo>
                  <a:lnTo>
                    <a:pt x="29837" y="15480"/>
                  </a:lnTo>
                  <a:cubicBezTo>
                    <a:pt x="29844" y="15472"/>
                    <a:pt x="29852" y="15462"/>
                    <a:pt x="29861" y="15451"/>
                  </a:cubicBezTo>
                  <a:lnTo>
                    <a:pt x="29861" y="15451"/>
                  </a:lnTo>
                  <a:cubicBezTo>
                    <a:pt x="29850" y="15474"/>
                    <a:pt x="29832" y="15486"/>
                    <a:pt x="29820" y="15510"/>
                  </a:cubicBezTo>
                  <a:cubicBezTo>
                    <a:pt x="29780" y="15550"/>
                    <a:pt x="29750" y="15597"/>
                    <a:pt x="29715" y="15638"/>
                  </a:cubicBezTo>
                  <a:lnTo>
                    <a:pt x="29499" y="15901"/>
                  </a:lnTo>
                  <a:cubicBezTo>
                    <a:pt x="29224" y="16217"/>
                    <a:pt x="28931" y="16510"/>
                    <a:pt x="28627" y="16796"/>
                  </a:cubicBezTo>
                  <a:cubicBezTo>
                    <a:pt x="28475" y="16937"/>
                    <a:pt x="28329" y="17065"/>
                    <a:pt x="28165" y="17188"/>
                  </a:cubicBezTo>
                  <a:cubicBezTo>
                    <a:pt x="28095" y="17247"/>
                    <a:pt x="28025" y="17305"/>
                    <a:pt x="27954" y="17358"/>
                  </a:cubicBezTo>
                  <a:cubicBezTo>
                    <a:pt x="27932" y="17375"/>
                    <a:pt x="27909" y="17387"/>
                    <a:pt x="27897" y="17409"/>
                  </a:cubicBezTo>
                  <a:lnTo>
                    <a:pt x="27897" y="17409"/>
                  </a:lnTo>
                  <a:cubicBezTo>
                    <a:pt x="27918" y="17394"/>
                    <a:pt x="27959" y="17365"/>
                    <a:pt x="27961" y="17365"/>
                  </a:cubicBezTo>
                  <a:lnTo>
                    <a:pt x="27961" y="17365"/>
                  </a:lnTo>
                  <a:cubicBezTo>
                    <a:pt x="27962" y="17365"/>
                    <a:pt x="27958" y="17368"/>
                    <a:pt x="27949" y="17375"/>
                  </a:cubicBezTo>
                  <a:cubicBezTo>
                    <a:pt x="27902" y="17411"/>
                    <a:pt x="27861" y="17440"/>
                    <a:pt x="27808" y="17475"/>
                  </a:cubicBezTo>
                  <a:cubicBezTo>
                    <a:pt x="27522" y="17685"/>
                    <a:pt x="27235" y="17884"/>
                    <a:pt x="26937" y="18077"/>
                  </a:cubicBezTo>
                  <a:cubicBezTo>
                    <a:pt x="26383" y="18432"/>
                    <a:pt x="25795" y="18747"/>
                    <a:pt x="25218" y="19083"/>
                  </a:cubicBezTo>
                  <a:lnTo>
                    <a:pt x="25218" y="19083"/>
                  </a:lnTo>
                  <a:cubicBezTo>
                    <a:pt x="25208" y="19003"/>
                    <a:pt x="25184" y="18922"/>
                    <a:pt x="25147" y="18844"/>
                  </a:cubicBezTo>
                  <a:cubicBezTo>
                    <a:pt x="25036" y="18610"/>
                    <a:pt x="24924" y="18382"/>
                    <a:pt x="24825" y="18142"/>
                  </a:cubicBezTo>
                  <a:cubicBezTo>
                    <a:pt x="24796" y="18077"/>
                    <a:pt x="24767" y="18013"/>
                    <a:pt x="24743" y="17955"/>
                  </a:cubicBezTo>
                  <a:cubicBezTo>
                    <a:pt x="24729" y="17925"/>
                    <a:pt x="24724" y="17914"/>
                    <a:pt x="24724" y="17914"/>
                  </a:cubicBezTo>
                  <a:lnTo>
                    <a:pt x="24724" y="17914"/>
                  </a:lnTo>
                  <a:cubicBezTo>
                    <a:pt x="24724" y="17914"/>
                    <a:pt x="24741" y="17949"/>
                    <a:pt x="24748" y="17964"/>
                  </a:cubicBezTo>
                  <a:lnTo>
                    <a:pt x="24748" y="17964"/>
                  </a:lnTo>
                  <a:cubicBezTo>
                    <a:pt x="24737" y="17924"/>
                    <a:pt x="24714" y="17884"/>
                    <a:pt x="24702" y="17849"/>
                  </a:cubicBezTo>
                  <a:cubicBezTo>
                    <a:pt x="24632" y="17697"/>
                    <a:pt x="24574" y="17533"/>
                    <a:pt x="24509" y="17375"/>
                  </a:cubicBezTo>
                  <a:cubicBezTo>
                    <a:pt x="24234" y="16650"/>
                    <a:pt x="23989" y="15913"/>
                    <a:pt x="23796" y="15159"/>
                  </a:cubicBezTo>
                  <a:cubicBezTo>
                    <a:pt x="23684" y="14732"/>
                    <a:pt x="23591" y="14310"/>
                    <a:pt x="23503" y="13883"/>
                  </a:cubicBezTo>
                  <a:cubicBezTo>
                    <a:pt x="23456" y="13667"/>
                    <a:pt x="23421" y="13445"/>
                    <a:pt x="23392" y="13228"/>
                  </a:cubicBezTo>
                  <a:cubicBezTo>
                    <a:pt x="23386" y="13176"/>
                    <a:pt x="23374" y="13123"/>
                    <a:pt x="23369" y="13070"/>
                  </a:cubicBezTo>
                  <a:lnTo>
                    <a:pt x="23369" y="13070"/>
                  </a:lnTo>
                  <a:cubicBezTo>
                    <a:pt x="23374" y="13101"/>
                    <a:pt x="23376" y="13113"/>
                    <a:pt x="23376" y="13113"/>
                  </a:cubicBezTo>
                  <a:cubicBezTo>
                    <a:pt x="23377" y="13113"/>
                    <a:pt x="23367" y="13047"/>
                    <a:pt x="23363" y="13018"/>
                  </a:cubicBezTo>
                  <a:cubicBezTo>
                    <a:pt x="23345" y="12895"/>
                    <a:pt x="23333" y="12766"/>
                    <a:pt x="23316" y="12637"/>
                  </a:cubicBezTo>
                  <a:cubicBezTo>
                    <a:pt x="23222" y="11702"/>
                    <a:pt x="23216" y="10760"/>
                    <a:pt x="23333" y="9830"/>
                  </a:cubicBezTo>
                  <a:cubicBezTo>
                    <a:pt x="23337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6" y="9485"/>
                    <a:pt x="23404" y="9373"/>
                    <a:pt x="23421" y="9274"/>
                  </a:cubicBezTo>
                  <a:cubicBezTo>
                    <a:pt x="23456" y="9075"/>
                    <a:pt x="23503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42" y="7338"/>
                    <a:pt x="24006" y="7151"/>
                    <a:pt x="24076" y="6969"/>
                  </a:cubicBezTo>
                  <a:cubicBezTo>
                    <a:pt x="24106" y="6888"/>
                    <a:pt x="24147" y="6800"/>
                    <a:pt x="24182" y="6724"/>
                  </a:cubicBezTo>
                  <a:cubicBezTo>
                    <a:pt x="24184" y="6714"/>
                    <a:pt x="24196" y="6685"/>
                    <a:pt x="24206" y="6661"/>
                  </a:cubicBezTo>
                  <a:lnTo>
                    <a:pt x="24206" y="6661"/>
                  </a:lnTo>
                  <a:cubicBezTo>
                    <a:pt x="24217" y="6635"/>
                    <a:pt x="24242" y="6574"/>
                    <a:pt x="24246" y="6560"/>
                  </a:cubicBezTo>
                  <a:cubicBezTo>
                    <a:pt x="24392" y="6227"/>
                    <a:pt x="24556" y="5893"/>
                    <a:pt x="24720" y="5571"/>
                  </a:cubicBezTo>
                  <a:cubicBezTo>
                    <a:pt x="25036" y="4981"/>
                    <a:pt x="25387" y="4413"/>
                    <a:pt x="25773" y="3863"/>
                  </a:cubicBezTo>
                  <a:cubicBezTo>
                    <a:pt x="25860" y="3741"/>
                    <a:pt x="25942" y="3624"/>
                    <a:pt x="26036" y="3507"/>
                  </a:cubicBezTo>
                  <a:lnTo>
                    <a:pt x="26170" y="3331"/>
                  </a:lnTo>
                  <a:cubicBezTo>
                    <a:pt x="26172" y="3328"/>
                    <a:pt x="26175" y="3324"/>
                    <a:pt x="26178" y="3319"/>
                  </a:cubicBezTo>
                  <a:lnTo>
                    <a:pt x="26178" y="3319"/>
                  </a:lnTo>
                  <a:cubicBezTo>
                    <a:pt x="26170" y="3327"/>
                    <a:pt x="26167" y="3330"/>
                    <a:pt x="26166" y="3330"/>
                  </a:cubicBezTo>
                  <a:cubicBezTo>
                    <a:pt x="26164" y="3330"/>
                    <a:pt x="26189" y="3300"/>
                    <a:pt x="26209" y="3277"/>
                  </a:cubicBezTo>
                  <a:lnTo>
                    <a:pt x="26209" y="3277"/>
                  </a:lnTo>
                  <a:cubicBezTo>
                    <a:pt x="26200" y="3288"/>
                    <a:pt x="26187" y="3306"/>
                    <a:pt x="26178" y="3319"/>
                  </a:cubicBezTo>
                  <a:lnTo>
                    <a:pt x="26178" y="3319"/>
                  </a:lnTo>
                  <a:cubicBezTo>
                    <a:pt x="26182" y="3315"/>
                    <a:pt x="26187" y="3309"/>
                    <a:pt x="26194" y="3302"/>
                  </a:cubicBezTo>
                  <a:cubicBezTo>
                    <a:pt x="26212" y="3277"/>
                    <a:pt x="26219" y="3266"/>
                    <a:pt x="26219" y="3265"/>
                  </a:cubicBezTo>
                  <a:lnTo>
                    <a:pt x="26219" y="3265"/>
                  </a:lnTo>
                  <a:cubicBezTo>
                    <a:pt x="26216" y="3269"/>
                    <a:pt x="26213" y="3273"/>
                    <a:pt x="26209" y="3277"/>
                  </a:cubicBezTo>
                  <a:lnTo>
                    <a:pt x="26209" y="3277"/>
                  </a:lnTo>
                  <a:cubicBezTo>
                    <a:pt x="26215" y="3270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19" y="3265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23" y="3261"/>
                    <a:pt x="26226" y="3258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3" y="2043"/>
                    <a:pt x="27576" y="1752"/>
                  </a:cubicBezTo>
                  <a:close/>
                  <a:moveTo>
                    <a:pt x="24877" y="19711"/>
                  </a:moveTo>
                  <a:cubicBezTo>
                    <a:pt x="24886" y="19783"/>
                    <a:pt x="24907" y="19855"/>
                    <a:pt x="24940" y="19920"/>
                  </a:cubicBezTo>
                  <a:lnTo>
                    <a:pt x="24940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7" y="19756"/>
                    <a:pt x="24815" y="19738"/>
                    <a:pt x="24877" y="19711"/>
                  </a:cubicBezTo>
                  <a:close/>
                  <a:moveTo>
                    <a:pt x="6423" y="20499"/>
                  </a:moveTo>
                  <a:cubicBezTo>
                    <a:pt x="6448" y="20500"/>
                    <a:pt x="6467" y="20501"/>
                    <a:pt x="6480" y="20501"/>
                  </a:cubicBezTo>
                  <a:lnTo>
                    <a:pt x="6480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0" y="20501"/>
                  </a:moveTo>
                  <a:cubicBezTo>
                    <a:pt x="6489" y="20502"/>
                    <a:pt x="6497" y="20503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0" y="20501"/>
                  </a:cubicBezTo>
                  <a:close/>
                  <a:moveTo>
                    <a:pt x="7920" y="20499"/>
                  </a:moveTo>
                  <a:cubicBezTo>
                    <a:pt x="7865" y="20506"/>
                    <a:pt x="7839" y="20509"/>
                    <a:pt x="7840" y="20509"/>
                  </a:cubicBezTo>
                  <a:cubicBezTo>
                    <a:pt x="7841" y="20509"/>
                    <a:pt x="7856" y="20507"/>
                    <a:pt x="7885" y="20505"/>
                  </a:cubicBezTo>
                  <a:cubicBezTo>
                    <a:pt x="7895" y="20505"/>
                    <a:pt x="7908" y="20501"/>
                    <a:pt x="7919" y="20500"/>
                  </a:cubicBezTo>
                  <a:lnTo>
                    <a:pt x="7919" y="20500"/>
                  </a:lnTo>
                  <a:cubicBezTo>
                    <a:pt x="7920" y="20499"/>
                    <a:pt x="7920" y="20499"/>
                    <a:pt x="7920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7" y="9771"/>
                    <a:pt x="7563" y="9783"/>
                  </a:cubicBezTo>
                  <a:cubicBezTo>
                    <a:pt x="7634" y="9795"/>
                    <a:pt x="7710" y="9795"/>
                    <a:pt x="7774" y="9801"/>
                  </a:cubicBezTo>
                  <a:cubicBezTo>
                    <a:pt x="7809" y="9806"/>
                    <a:pt x="7844" y="9806"/>
                    <a:pt x="7885" y="9812"/>
                  </a:cubicBezTo>
                  <a:cubicBezTo>
                    <a:pt x="7930" y="9819"/>
                    <a:pt x="7943" y="9821"/>
                    <a:pt x="7940" y="9821"/>
                  </a:cubicBezTo>
                  <a:cubicBezTo>
                    <a:pt x="7936" y="9821"/>
                    <a:pt x="7892" y="9815"/>
                    <a:pt x="7880" y="9815"/>
                  </a:cubicBezTo>
                  <a:cubicBezTo>
                    <a:pt x="7873" y="9815"/>
                    <a:pt x="7879" y="9817"/>
                    <a:pt x="7914" y="9824"/>
                  </a:cubicBezTo>
                  <a:cubicBezTo>
                    <a:pt x="8207" y="9871"/>
                    <a:pt x="8488" y="9929"/>
                    <a:pt x="8774" y="10017"/>
                  </a:cubicBezTo>
                  <a:cubicBezTo>
                    <a:pt x="8915" y="10064"/>
                    <a:pt x="9055" y="10105"/>
                    <a:pt x="9190" y="10163"/>
                  </a:cubicBezTo>
                  <a:cubicBezTo>
                    <a:pt x="9228" y="10180"/>
                    <a:pt x="9257" y="10191"/>
                    <a:pt x="9289" y="10207"/>
                  </a:cubicBezTo>
                  <a:lnTo>
                    <a:pt x="9289" y="10207"/>
                  </a:lnTo>
                  <a:cubicBezTo>
                    <a:pt x="9270" y="10199"/>
                    <a:pt x="9247" y="10190"/>
                    <a:pt x="9245" y="10190"/>
                  </a:cubicBezTo>
                  <a:lnTo>
                    <a:pt x="9245" y="10190"/>
                  </a:lnTo>
                  <a:cubicBezTo>
                    <a:pt x="9244" y="10190"/>
                    <a:pt x="9255" y="10195"/>
                    <a:pt x="9289" y="10210"/>
                  </a:cubicBezTo>
                  <a:cubicBezTo>
                    <a:pt x="9365" y="10245"/>
                    <a:pt x="9447" y="10280"/>
                    <a:pt x="9523" y="10321"/>
                  </a:cubicBezTo>
                  <a:cubicBezTo>
                    <a:pt x="9774" y="10444"/>
                    <a:pt x="10026" y="10590"/>
                    <a:pt x="10260" y="10748"/>
                  </a:cubicBezTo>
                  <a:cubicBezTo>
                    <a:pt x="10318" y="10789"/>
                    <a:pt x="10377" y="10830"/>
                    <a:pt x="10435" y="10877"/>
                  </a:cubicBezTo>
                  <a:cubicBezTo>
                    <a:pt x="10440" y="10881"/>
                    <a:pt x="10503" y="10925"/>
                    <a:pt x="10501" y="10925"/>
                  </a:cubicBezTo>
                  <a:cubicBezTo>
                    <a:pt x="10500" y="10925"/>
                    <a:pt x="10493" y="10920"/>
                    <a:pt x="10475" y="10909"/>
                  </a:cubicBezTo>
                  <a:lnTo>
                    <a:pt x="10475" y="10909"/>
                  </a:lnTo>
                  <a:cubicBezTo>
                    <a:pt x="10489" y="10920"/>
                    <a:pt x="10504" y="10931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9" y="11637"/>
                    <a:pt x="11430" y="11854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5" y="11913"/>
                    <a:pt x="11459" y="11889"/>
                  </a:cubicBezTo>
                  <a:cubicBezTo>
                    <a:pt x="11443" y="11865"/>
                    <a:pt x="11438" y="11856"/>
                    <a:pt x="11438" y="11856"/>
                  </a:cubicBezTo>
                  <a:lnTo>
                    <a:pt x="11438" y="11856"/>
                  </a:lnTo>
                  <a:cubicBezTo>
                    <a:pt x="11439" y="11856"/>
                    <a:pt x="11484" y="11921"/>
                    <a:pt x="11488" y="11930"/>
                  </a:cubicBezTo>
                  <a:cubicBezTo>
                    <a:pt x="11529" y="11988"/>
                    <a:pt x="11570" y="12047"/>
                    <a:pt x="11611" y="12093"/>
                  </a:cubicBezTo>
                  <a:cubicBezTo>
                    <a:pt x="11693" y="12222"/>
                    <a:pt x="11775" y="12339"/>
                    <a:pt x="11845" y="12468"/>
                  </a:cubicBezTo>
                  <a:cubicBezTo>
                    <a:pt x="11910" y="12585"/>
                    <a:pt x="11980" y="12702"/>
                    <a:pt x="12038" y="12819"/>
                  </a:cubicBezTo>
                  <a:cubicBezTo>
                    <a:pt x="12067" y="12883"/>
                    <a:pt x="12097" y="12942"/>
                    <a:pt x="12126" y="13012"/>
                  </a:cubicBezTo>
                  <a:cubicBezTo>
                    <a:pt x="12131" y="13027"/>
                    <a:pt x="12139" y="13042"/>
                    <a:pt x="12147" y="13059"/>
                  </a:cubicBezTo>
                  <a:lnTo>
                    <a:pt x="12147" y="13059"/>
                  </a:lnTo>
                  <a:cubicBezTo>
                    <a:pt x="12146" y="13057"/>
                    <a:pt x="12145" y="13055"/>
                    <a:pt x="12144" y="13053"/>
                  </a:cubicBezTo>
                  <a:lnTo>
                    <a:pt x="12144" y="13053"/>
                  </a:lnTo>
                  <a:cubicBezTo>
                    <a:pt x="12153" y="13076"/>
                    <a:pt x="12162" y="13095"/>
                    <a:pt x="12168" y="13113"/>
                  </a:cubicBezTo>
                  <a:lnTo>
                    <a:pt x="12168" y="13113"/>
                  </a:lnTo>
                  <a:cubicBezTo>
                    <a:pt x="12166" y="13104"/>
                    <a:pt x="12163" y="13095"/>
                    <a:pt x="12160" y="13087"/>
                  </a:cubicBezTo>
                  <a:lnTo>
                    <a:pt x="12160" y="13087"/>
                  </a:lnTo>
                  <a:cubicBezTo>
                    <a:pt x="12166" y="13101"/>
                    <a:pt x="12171" y="13115"/>
                    <a:pt x="12173" y="13129"/>
                  </a:cubicBezTo>
                  <a:cubicBezTo>
                    <a:pt x="12171" y="13124"/>
                    <a:pt x="12170" y="13118"/>
                    <a:pt x="12168" y="13113"/>
                  </a:cubicBezTo>
                  <a:lnTo>
                    <a:pt x="12168" y="13113"/>
                  </a:lnTo>
                  <a:cubicBezTo>
                    <a:pt x="12170" y="13120"/>
                    <a:pt x="12171" y="13127"/>
                    <a:pt x="12173" y="13135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5" y="14071"/>
                    <a:pt x="12489" y="14211"/>
                    <a:pt x="12518" y="14340"/>
                  </a:cubicBezTo>
                  <a:cubicBezTo>
                    <a:pt x="12524" y="14386"/>
                    <a:pt x="12535" y="14422"/>
                    <a:pt x="12541" y="14462"/>
                  </a:cubicBezTo>
                  <a:cubicBezTo>
                    <a:pt x="12545" y="14483"/>
                    <a:pt x="12549" y="14494"/>
                    <a:pt x="12553" y="14498"/>
                  </a:cubicBezTo>
                  <a:lnTo>
                    <a:pt x="12553" y="14498"/>
                  </a:lnTo>
                  <a:cubicBezTo>
                    <a:pt x="12560" y="14560"/>
                    <a:pt x="12557" y="14636"/>
                    <a:pt x="12565" y="14685"/>
                  </a:cubicBezTo>
                  <a:cubicBezTo>
                    <a:pt x="12582" y="14971"/>
                    <a:pt x="12594" y="15252"/>
                    <a:pt x="12571" y="15545"/>
                  </a:cubicBezTo>
                  <a:cubicBezTo>
                    <a:pt x="12554" y="15773"/>
                    <a:pt x="12711" y="15995"/>
                    <a:pt x="12916" y="16099"/>
                  </a:cubicBezTo>
                  <a:lnTo>
                    <a:pt x="12916" y="16099"/>
                  </a:lnTo>
                  <a:cubicBezTo>
                    <a:pt x="12678" y="16142"/>
                    <a:pt x="12470" y="16290"/>
                    <a:pt x="12401" y="16539"/>
                  </a:cubicBezTo>
                  <a:cubicBezTo>
                    <a:pt x="12366" y="16685"/>
                    <a:pt x="12319" y="16826"/>
                    <a:pt x="12272" y="16966"/>
                  </a:cubicBezTo>
                  <a:cubicBezTo>
                    <a:pt x="12249" y="17030"/>
                    <a:pt x="12220" y="17106"/>
                    <a:pt x="12196" y="17171"/>
                  </a:cubicBezTo>
                  <a:cubicBezTo>
                    <a:pt x="12187" y="17198"/>
                    <a:pt x="12174" y="17223"/>
                    <a:pt x="12163" y="17249"/>
                  </a:cubicBezTo>
                  <a:lnTo>
                    <a:pt x="12163" y="17249"/>
                  </a:lnTo>
                  <a:cubicBezTo>
                    <a:pt x="12166" y="17243"/>
                    <a:pt x="12169" y="17236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5" y="17282"/>
                    <a:pt x="12138" y="17311"/>
                  </a:cubicBezTo>
                  <a:cubicBezTo>
                    <a:pt x="12021" y="17574"/>
                    <a:pt x="11892" y="17820"/>
                    <a:pt x="11734" y="18060"/>
                  </a:cubicBezTo>
                  <a:cubicBezTo>
                    <a:pt x="11664" y="18177"/>
                    <a:pt x="11582" y="18294"/>
                    <a:pt x="11494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49" y="18475"/>
                    <a:pt x="11465" y="18452"/>
                  </a:cubicBezTo>
                  <a:cubicBezTo>
                    <a:pt x="11481" y="18430"/>
                    <a:pt x="11486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3"/>
                    <a:pt x="11436" y="18487"/>
                  </a:cubicBezTo>
                  <a:cubicBezTo>
                    <a:pt x="11383" y="18551"/>
                    <a:pt x="11336" y="18616"/>
                    <a:pt x="11278" y="18674"/>
                  </a:cubicBezTo>
                  <a:cubicBezTo>
                    <a:pt x="11091" y="18890"/>
                    <a:pt x="10898" y="19078"/>
                    <a:pt x="10681" y="19259"/>
                  </a:cubicBezTo>
                  <a:cubicBezTo>
                    <a:pt x="10634" y="19306"/>
                    <a:pt x="10582" y="19347"/>
                    <a:pt x="10523" y="19394"/>
                  </a:cubicBezTo>
                  <a:cubicBezTo>
                    <a:pt x="10522" y="19395"/>
                    <a:pt x="10513" y="19403"/>
                    <a:pt x="10502" y="19411"/>
                  </a:cubicBezTo>
                  <a:lnTo>
                    <a:pt x="10502" y="19411"/>
                  </a:lnTo>
                  <a:cubicBezTo>
                    <a:pt x="10512" y="19403"/>
                    <a:pt x="10516" y="19399"/>
                    <a:pt x="10515" y="19399"/>
                  </a:cubicBezTo>
                  <a:lnTo>
                    <a:pt x="10515" y="19399"/>
                  </a:lnTo>
                  <a:cubicBezTo>
                    <a:pt x="10515" y="19399"/>
                    <a:pt x="10456" y="19448"/>
                    <a:pt x="10447" y="19452"/>
                  </a:cubicBezTo>
                  <a:cubicBezTo>
                    <a:pt x="10324" y="19540"/>
                    <a:pt x="10201" y="19627"/>
                    <a:pt x="10067" y="19709"/>
                  </a:cubicBezTo>
                  <a:cubicBezTo>
                    <a:pt x="9839" y="19856"/>
                    <a:pt x="9593" y="19984"/>
                    <a:pt x="9336" y="20101"/>
                  </a:cubicBezTo>
                  <a:cubicBezTo>
                    <a:pt x="9317" y="20112"/>
                    <a:pt x="9297" y="20121"/>
                    <a:pt x="9277" y="20130"/>
                  </a:cubicBezTo>
                  <a:lnTo>
                    <a:pt x="9277" y="20130"/>
                  </a:lnTo>
                  <a:cubicBezTo>
                    <a:pt x="9272" y="20132"/>
                    <a:pt x="9266" y="20134"/>
                    <a:pt x="9260" y="20136"/>
                  </a:cubicBezTo>
                  <a:cubicBezTo>
                    <a:pt x="9190" y="20160"/>
                    <a:pt x="9125" y="20189"/>
                    <a:pt x="9061" y="20212"/>
                  </a:cubicBezTo>
                  <a:cubicBezTo>
                    <a:pt x="8920" y="20265"/>
                    <a:pt x="8780" y="20306"/>
                    <a:pt x="8646" y="20341"/>
                  </a:cubicBezTo>
                  <a:cubicBezTo>
                    <a:pt x="8511" y="20382"/>
                    <a:pt x="8388" y="20411"/>
                    <a:pt x="8254" y="20441"/>
                  </a:cubicBezTo>
                  <a:cubicBezTo>
                    <a:pt x="8189" y="20452"/>
                    <a:pt x="8119" y="20470"/>
                    <a:pt x="8049" y="20476"/>
                  </a:cubicBezTo>
                  <a:cubicBezTo>
                    <a:pt x="8008" y="20482"/>
                    <a:pt x="7973" y="20487"/>
                    <a:pt x="7926" y="20499"/>
                  </a:cubicBezTo>
                  <a:cubicBezTo>
                    <a:pt x="7924" y="20499"/>
                    <a:pt x="7922" y="20499"/>
                    <a:pt x="7919" y="20500"/>
                  </a:cubicBezTo>
                  <a:lnTo>
                    <a:pt x="7919" y="20500"/>
                  </a:lnTo>
                  <a:cubicBezTo>
                    <a:pt x="7888" y="20517"/>
                    <a:pt x="7750" y="20517"/>
                    <a:pt x="7710" y="20517"/>
                  </a:cubicBezTo>
                  <a:cubicBezTo>
                    <a:pt x="7634" y="20528"/>
                    <a:pt x="7569" y="20534"/>
                    <a:pt x="7493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8" y="20534"/>
                    <a:pt x="6780" y="20528"/>
                    <a:pt x="6639" y="20517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8" y="20503"/>
                    <a:pt x="6432" y="20502"/>
                    <a:pt x="6411" y="20499"/>
                  </a:cubicBezTo>
                  <a:lnTo>
                    <a:pt x="6282" y="20476"/>
                  </a:lnTo>
                  <a:cubicBezTo>
                    <a:pt x="5984" y="20423"/>
                    <a:pt x="5692" y="20341"/>
                    <a:pt x="5405" y="20248"/>
                  </a:cubicBezTo>
                  <a:cubicBezTo>
                    <a:pt x="5346" y="20224"/>
                    <a:pt x="5282" y="20207"/>
                    <a:pt x="5224" y="20183"/>
                  </a:cubicBezTo>
                  <a:cubicBezTo>
                    <a:pt x="5177" y="20166"/>
                    <a:pt x="5142" y="20154"/>
                    <a:pt x="5095" y="20136"/>
                  </a:cubicBezTo>
                  <a:cubicBezTo>
                    <a:pt x="5068" y="20127"/>
                    <a:pt x="5057" y="20123"/>
                    <a:pt x="5056" y="20123"/>
                  </a:cubicBezTo>
                  <a:lnTo>
                    <a:pt x="5056" y="20123"/>
                  </a:lnTo>
                  <a:cubicBezTo>
                    <a:pt x="5052" y="20123"/>
                    <a:pt x="5096" y="20141"/>
                    <a:pt x="5119" y="20150"/>
                  </a:cubicBezTo>
                  <a:lnTo>
                    <a:pt x="5119" y="20150"/>
                  </a:lnTo>
                  <a:cubicBezTo>
                    <a:pt x="4977" y="20097"/>
                    <a:pt x="4834" y="20018"/>
                    <a:pt x="4703" y="19949"/>
                  </a:cubicBezTo>
                  <a:cubicBezTo>
                    <a:pt x="4452" y="19815"/>
                    <a:pt x="4212" y="19668"/>
                    <a:pt x="3984" y="19505"/>
                  </a:cubicBezTo>
                  <a:cubicBezTo>
                    <a:pt x="3948" y="19481"/>
                    <a:pt x="3919" y="19452"/>
                    <a:pt x="3884" y="19429"/>
                  </a:cubicBezTo>
                  <a:cubicBezTo>
                    <a:pt x="3860" y="19411"/>
                    <a:pt x="3850" y="19404"/>
                    <a:pt x="3848" y="19404"/>
                  </a:cubicBezTo>
                  <a:lnTo>
                    <a:pt x="3848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9" y="19423"/>
                    <a:pt x="3791" y="19364"/>
                    <a:pt x="3744" y="19317"/>
                  </a:cubicBezTo>
                  <a:cubicBezTo>
                    <a:pt x="3627" y="19224"/>
                    <a:pt x="3521" y="19113"/>
                    <a:pt x="3410" y="19013"/>
                  </a:cubicBezTo>
                  <a:cubicBezTo>
                    <a:pt x="3311" y="18920"/>
                    <a:pt x="3217" y="18814"/>
                    <a:pt x="3124" y="18715"/>
                  </a:cubicBezTo>
                  <a:cubicBezTo>
                    <a:pt x="3083" y="18668"/>
                    <a:pt x="3042" y="18616"/>
                    <a:pt x="3001" y="18575"/>
                  </a:cubicBezTo>
                  <a:cubicBezTo>
                    <a:pt x="2977" y="18545"/>
                    <a:pt x="2954" y="18522"/>
                    <a:pt x="2937" y="18493"/>
                  </a:cubicBezTo>
                  <a:cubicBezTo>
                    <a:pt x="2917" y="18471"/>
                    <a:pt x="2910" y="18463"/>
                    <a:pt x="2908" y="18463"/>
                  </a:cubicBezTo>
                  <a:lnTo>
                    <a:pt x="2908" y="18463"/>
                  </a:lnTo>
                  <a:cubicBezTo>
                    <a:pt x="2908" y="18463"/>
                    <a:pt x="2909" y="18465"/>
                    <a:pt x="2910" y="18468"/>
                  </a:cubicBezTo>
                  <a:lnTo>
                    <a:pt x="2910" y="18468"/>
                  </a:lnTo>
                  <a:cubicBezTo>
                    <a:pt x="2741" y="18240"/>
                    <a:pt x="2588" y="18006"/>
                    <a:pt x="2451" y="17756"/>
                  </a:cubicBezTo>
                  <a:cubicBezTo>
                    <a:pt x="2387" y="17639"/>
                    <a:pt x="2328" y="17522"/>
                    <a:pt x="2276" y="17405"/>
                  </a:cubicBezTo>
                  <a:cubicBezTo>
                    <a:pt x="2264" y="17375"/>
                    <a:pt x="2246" y="17340"/>
                    <a:pt x="2235" y="17311"/>
                  </a:cubicBezTo>
                  <a:cubicBezTo>
                    <a:pt x="2232" y="17307"/>
                    <a:pt x="2226" y="17296"/>
                    <a:pt x="2219" y="17283"/>
                  </a:cubicBezTo>
                  <a:lnTo>
                    <a:pt x="2219" y="17283"/>
                  </a:lnTo>
                  <a:cubicBezTo>
                    <a:pt x="2224" y="17295"/>
                    <a:pt x="2226" y="17299"/>
                    <a:pt x="2226" y="17299"/>
                  </a:cubicBezTo>
                  <a:cubicBezTo>
                    <a:pt x="2225" y="17299"/>
                    <a:pt x="2213" y="17274"/>
                    <a:pt x="2204" y="17252"/>
                  </a:cubicBezTo>
                  <a:lnTo>
                    <a:pt x="2204" y="17252"/>
                  </a:lnTo>
                  <a:cubicBezTo>
                    <a:pt x="2209" y="17262"/>
                    <a:pt x="2214" y="17273"/>
                    <a:pt x="2219" y="17283"/>
                  </a:cubicBezTo>
                  <a:lnTo>
                    <a:pt x="2219" y="17283"/>
                  </a:lnTo>
                  <a:cubicBezTo>
                    <a:pt x="2217" y="17278"/>
                    <a:pt x="2214" y="17272"/>
                    <a:pt x="2211" y="17264"/>
                  </a:cubicBezTo>
                  <a:cubicBezTo>
                    <a:pt x="2206" y="17254"/>
                    <a:pt x="2202" y="17246"/>
                    <a:pt x="2199" y="17240"/>
                  </a:cubicBezTo>
                  <a:lnTo>
                    <a:pt x="2199" y="17240"/>
                  </a:lnTo>
                  <a:cubicBezTo>
                    <a:pt x="2201" y="17244"/>
                    <a:pt x="2202" y="17248"/>
                    <a:pt x="2204" y="17252"/>
                  </a:cubicBezTo>
                  <a:lnTo>
                    <a:pt x="2204" y="17252"/>
                  </a:lnTo>
                  <a:cubicBezTo>
                    <a:pt x="2198" y="17239"/>
                    <a:pt x="2193" y="17230"/>
                    <a:pt x="2193" y="17230"/>
                  </a:cubicBezTo>
                  <a:lnTo>
                    <a:pt x="2193" y="17230"/>
                  </a:lnTo>
                  <a:cubicBezTo>
                    <a:pt x="2193" y="17230"/>
                    <a:pt x="2195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6"/>
                    <a:pt x="2194" y="17223"/>
                  </a:cubicBezTo>
                  <a:cubicBezTo>
                    <a:pt x="2182" y="17182"/>
                    <a:pt x="2164" y="17141"/>
                    <a:pt x="2153" y="17106"/>
                  </a:cubicBezTo>
                  <a:cubicBezTo>
                    <a:pt x="2047" y="16831"/>
                    <a:pt x="1971" y="16551"/>
                    <a:pt x="1901" y="16264"/>
                  </a:cubicBezTo>
                  <a:cubicBezTo>
                    <a:pt x="1872" y="16130"/>
                    <a:pt x="1854" y="16001"/>
                    <a:pt x="1831" y="15866"/>
                  </a:cubicBezTo>
                  <a:cubicBezTo>
                    <a:pt x="1828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5" y="15845"/>
                    <a:pt x="1839" y="15933"/>
                    <a:pt x="1838" y="15933"/>
                  </a:cubicBezTo>
                  <a:cubicBezTo>
                    <a:pt x="1838" y="15933"/>
                    <a:pt x="1836" y="15921"/>
                    <a:pt x="1831" y="15890"/>
                  </a:cubicBezTo>
                  <a:cubicBezTo>
                    <a:pt x="1825" y="15860"/>
                    <a:pt x="1825" y="15831"/>
                    <a:pt x="1825" y="15808"/>
                  </a:cubicBezTo>
                  <a:cubicBezTo>
                    <a:pt x="1813" y="15732"/>
                    <a:pt x="1808" y="15644"/>
                    <a:pt x="1802" y="15556"/>
                  </a:cubicBezTo>
                  <a:cubicBezTo>
                    <a:pt x="1778" y="15264"/>
                    <a:pt x="1784" y="14971"/>
                    <a:pt x="1808" y="14679"/>
                  </a:cubicBezTo>
                  <a:cubicBezTo>
                    <a:pt x="1813" y="14606"/>
                    <a:pt x="1819" y="14538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7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1" y="14065"/>
                    <a:pt x="1930" y="13918"/>
                  </a:cubicBezTo>
                  <a:cubicBezTo>
                    <a:pt x="2006" y="13626"/>
                    <a:pt x="2100" y="13339"/>
                    <a:pt x="2211" y="13059"/>
                  </a:cubicBezTo>
                  <a:cubicBezTo>
                    <a:pt x="2217" y="13044"/>
                    <a:pt x="2219" y="13038"/>
                    <a:pt x="2218" y="13038"/>
                  </a:cubicBezTo>
                  <a:lnTo>
                    <a:pt x="2218" y="13038"/>
                  </a:lnTo>
                  <a:cubicBezTo>
                    <a:pt x="2218" y="13038"/>
                    <a:pt x="2216" y="13042"/>
                    <a:pt x="2213" y="13048"/>
                  </a:cubicBezTo>
                  <a:lnTo>
                    <a:pt x="2213" y="13048"/>
                  </a:lnTo>
                  <a:cubicBezTo>
                    <a:pt x="2224" y="13018"/>
                    <a:pt x="2237" y="12995"/>
                    <a:pt x="2246" y="12971"/>
                  </a:cubicBezTo>
                  <a:cubicBezTo>
                    <a:pt x="2276" y="12912"/>
                    <a:pt x="2299" y="12854"/>
                    <a:pt x="2328" y="12795"/>
                  </a:cubicBezTo>
                  <a:cubicBezTo>
                    <a:pt x="2393" y="12661"/>
                    <a:pt x="2474" y="12520"/>
                    <a:pt x="2550" y="12386"/>
                  </a:cubicBezTo>
                  <a:cubicBezTo>
                    <a:pt x="2626" y="12263"/>
                    <a:pt x="2697" y="12146"/>
                    <a:pt x="2784" y="12029"/>
                  </a:cubicBezTo>
                  <a:cubicBezTo>
                    <a:pt x="2831" y="11971"/>
                    <a:pt x="2866" y="11912"/>
                    <a:pt x="2913" y="11859"/>
                  </a:cubicBezTo>
                  <a:cubicBezTo>
                    <a:pt x="2926" y="11844"/>
                    <a:pt x="2935" y="11827"/>
                    <a:pt x="2935" y="11822"/>
                  </a:cubicBezTo>
                  <a:lnTo>
                    <a:pt x="2935" y="11822"/>
                  </a:lnTo>
                  <a:cubicBezTo>
                    <a:pt x="2951" y="11802"/>
                    <a:pt x="2969" y="11783"/>
                    <a:pt x="2983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79" y="11058"/>
                    <a:pt x="3732" y="11011"/>
                  </a:cubicBezTo>
                  <a:cubicBezTo>
                    <a:pt x="3773" y="10976"/>
                    <a:pt x="3831" y="10906"/>
                    <a:pt x="3890" y="10883"/>
                  </a:cubicBezTo>
                  <a:lnTo>
                    <a:pt x="3890" y="10883"/>
                  </a:lnTo>
                  <a:cubicBezTo>
                    <a:pt x="3882" y="10887"/>
                    <a:pt x="3824" y="10931"/>
                    <a:pt x="3826" y="10931"/>
                  </a:cubicBezTo>
                  <a:cubicBezTo>
                    <a:pt x="3827" y="10931"/>
                    <a:pt x="3836" y="10924"/>
                    <a:pt x="3861" y="10906"/>
                  </a:cubicBezTo>
                  <a:cubicBezTo>
                    <a:pt x="3896" y="10883"/>
                    <a:pt x="3925" y="10853"/>
                    <a:pt x="3966" y="10830"/>
                  </a:cubicBezTo>
                  <a:cubicBezTo>
                    <a:pt x="4025" y="10789"/>
                    <a:pt x="4071" y="10748"/>
                    <a:pt x="4130" y="10713"/>
                  </a:cubicBezTo>
                  <a:cubicBezTo>
                    <a:pt x="4375" y="10555"/>
                    <a:pt x="4621" y="10409"/>
                    <a:pt x="4884" y="10280"/>
                  </a:cubicBezTo>
                  <a:cubicBezTo>
                    <a:pt x="4931" y="10257"/>
                    <a:pt x="4982" y="10233"/>
                    <a:pt x="5037" y="10210"/>
                  </a:cubicBezTo>
                  <a:lnTo>
                    <a:pt x="5037" y="10210"/>
                  </a:lnTo>
                  <a:cubicBezTo>
                    <a:pt x="5037" y="10210"/>
                    <a:pt x="5037" y="10210"/>
                    <a:pt x="5036" y="10210"/>
                  </a:cubicBezTo>
                  <a:cubicBezTo>
                    <a:pt x="5037" y="10210"/>
                    <a:pt x="5037" y="10210"/>
                    <a:pt x="5037" y="10209"/>
                  </a:cubicBezTo>
                  <a:lnTo>
                    <a:pt x="5037" y="10209"/>
                  </a:lnTo>
                  <a:cubicBezTo>
                    <a:pt x="5037" y="10209"/>
                    <a:pt x="5037" y="10209"/>
                    <a:pt x="5037" y="10210"/>
                  </a:cubicBezTo>
                  <a:lnTo>
                    <a:pt x="5037" y="10210"/>
                  </a:lnTo>
                  <a:cubicBezTo>
                    <a:pt x="5040" y="10208"/>
                    <a:pt x="5042" y="10206"/>
                    <a:pt x="5045" y="10204"/>
                  </a:cubicBezTo>
                  <a:lnTo>
                    <a:pt x="5045" y="10204"/>
                  </a:lnTo>
                  <a:cubicBezTo>
                    <a:pt x="5042" y="10206"/>
                    <a:pt x="5040" y="10208"/>
                    <a:pt x="5037" y="10209"/>
                  </a:cubicBezTo>
                  <a:lnTo>
                    <a:pt x="5037" y="10209"/>
                  </a:lnTo>
                  <a:cubicBezTo>
                    <a:pt x="5050" y="10204"/>
                    <a:pt x="5064" y="10198"/>
                    <a:pt x="5077" y="10192"/>
                  </a:cubicBezTo>
                  <a:cubicBezTo>
                    <a:pt x="5086" y="10189"/>
                    <a:pt x="5093" y="10184"/>
                    <a:pt x="5099" y="10180"/>
                  </a:cubicBezTo>
                  <a:lnTo>
                    <a:pt x="5099" y="10180"/>
                  </a:lnTo>
                  <a:cubicBezTo>
                    <a:pt x="5118" y="10174"/>
                    <a:pt x="5138" y="10168"/>
                    <a:pt x="5153" y="10163"/>
                  </a:cubicBezTo>
                  <a:cubicBezTo>
                    <a:pt x="5288" y="10116"/>
                    <a:pt x="5417" y="10070"/>
                    <a:pt x="5551" y="10029"/>
                  </a:cubicBezTo>
                  <a:cubicBezTo>
                    <a:pt x="5826" y="9941"/>
                    <a:pt x="6113" y="9871"/>
                    <a:pt x="6405" y="9830"/>
                  </a:cubicBezTo>
                  <a:cubicBezTo>
                    <a:pt x="6415" y="9828"/>
                    <a:pt x="6424" y="9827"/>
                    <a:pt x="6434" y="9825"/>
                  </a:cubicBezTo>
                  <a:lnTo>
                    <a:pt x="6434" y="9825"/>
                  </a:lnTo>
                  <a:cubicBezTo>
                    <a:pt x="6410" y="9831"/>
                    <a:pt x="6402" y="9833"/>
                    <a:pt x="6404" y="9833"/>
                  </a:cubicBezTo>
                  <a:cubicBezTo>
                    <a:pt x="6406" y="9833"/>
                    <a:pt x="6429" y="9828"/>
                    <a:pt x="6453" y="9822"/>
                  </a:cubicBezTo>
                  <a:lnTo>
                    <a:pt x="6453" y="9822"/>
                  </a:lnTo>
                  <a:cubicBezTo>
                    <a:pt x="6461" y="9821"/>
                    <a:pt x="6469" y="9819"/>
                    <a:pt x="6477" y="9817"/>
                  </a:cubicBezTo>
                  <a:lnTo>
                    <a:pt x="6477" y="9817"/>
                  </a:lnTo>
                  <a:cubicBezTo>
                    <a:pt x="6483" y="9815"/>
                    <a:pt x="6489" y="9813"/>
                    <a:pt x="6493" y="9812"/>
                  </a:cubicBezTo>
                  <a:cubicBezTo>
                    <a:pt x="6557" y="9806"/>
                    <a:pt x="6616" y="9801"/>
                    <a:pt x="6686" y="9795"/>
                  </a:cubicBezTo>
                  <a:cubicBezTo>
                    <a:pt x="6832" y="9777"/>
                    <a:pt x="6984" y="9771"/>
                    <a:pt x="7131" y="9771"/>
                  </a:cubicBezTo>
                  <a:close/>
                  <a:moveTo>
                    <a:pt x="26569" y="20771"/>
                  </a:moveTo>
                  <a:cubicBezTo>
                    <a:pt x="26594" y="20771"/>
                    <a:pt x="26619" y="20779"/>
                    <a:pt x="26626" y="20784"/>
                  </a:cubicBezTo>
                  <a:lnTo>
                    <a:pt x="26626" y="20784"/>
                  </a:lnTo>
                  <a:cubicBezTo>
                    <a:pt x="26623" y="20785"/>
                    <a:pt x="26619" y="20787"/>
                    <a:pt x="26616" y="20788"/>
                  </a:cubicBezTo>
                  <a:lnTo>
                    <a:pt x="26616" y="20788"/>
                  </a:lnTo>
                  <a:cubicBezTo>
                    <a:pt x="26607" y="20787"/>
                    <a:pt x="26594" y="20785"/>
                    <a:pt x="26574" y="20780"/>
                  </a:cubicBezTo>
                  <a:cubicBezTo>
                    <a:pt x="26564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69" y="20771"/>
                  </a:cubicBezTo>
                  <a:close/>
                  <a:moveTo>
                    <a:pt x="26260" y="20912"/>
                  </a:moveTo>
                  <a:cubicBezTo>
                    <a:pt x="26275" y="20931"/>
                    <a:pt x="26291" y="20948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4" y="20940"/>
                    <a:pt x="26260" y="20920"/>
                    <a:pt x="26260" y="20912"/>
                  </a:cubicBezTo>
                  <a:close/>
                  <a:moveTo>
                    <a:pt x="26386" y="21045"/>
                  </a:moveTo>
                  <a:cubicBezTo>
                    <a:pt x="26386" y="21050"/>
                    <a:pt x="26387" y="21057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5"/>
                    <a:pt x="26385" y="21085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7"/>
                  </a:cubicBezTo>
                  <a:lnTo>
                    <a:pt x="26385" y="21087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7"/>
                    <a:pt x="26395" y="21133"/>
                  </a:cubicBezTo>
                  <a:lnTo>
                    <a:pt x="26395" y="21133"/>
                  </a:lnTo>
                  <a:cubicBezTo>
                    <a:pt x="26391" y="21124"/>
                    <a:pt x="26388" y="21115"/>
                    <a:pt x="26386" y="21106"/>
                  </a:cubicBezTo>
                  <a:lnTo>
                    <a:pt x="26386" y="21106"/>
                  </a:lnTo>
                  <a:cubicBezTo>
                    <a:pt x="26385" y="21100"/>
                    <a:pt x="26385" y="21094"/>
                    <a:pt x="26385" y="21087"/>
                  </a:cubicBezTo>
                  <a:lnTo>
                    <a:pt x="26385" y="21087"/>
                  </a:lnTo>
                  <a:cubicBezTo>
                    <a:pt x="26385" y="21092"/>
                    <a:pt x="26384" y="21096"/>
                    <a:pt x="26384" y="21100"/>
                  </a:cubicBezTo>
                  <a:lnTo>
                    <a:pt x="26384" y="21100"/>
                  </a:lnTo>
                  <a:cubicBezTo>
                    <a:pt x="26382" y="21091"/>
                    <a:pt x="26380" y="21082"/>
                    <a:pt x="26379" y="21074"/>
                  </a:cubicBezTo>
                  <a:lnTo>
                    <a:pt x="26379" y="21074"/>
                  </a:lnTo>
                  <a:cubicBezTo>
                    <a:pt x="26380" y="21075"/>
                    <a:pt x="26380" y="21077"/>
                    <a:pt x="26381" y="21078"/>
                  </a:cubicBezTo>
                  <a:cubicBezTo>
                    <a:pt x="26382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4" y="21070"/>
                    <a:pt x="26385" y="21057"/>
                    <a:pt x="26386" y="21045"/>
                  </a:cubicBezTo>
                  <a:close/>
                  <a:moveTo>
                    <a:pt x="26371" y="21058"/>
                  </a:moveTo>
                  <a:cubicBezTo>
                    <a:pt x="26372" y="21060"/>
                    <a:pt x="26374" y="21062"/>
                    <a:pt x="26375" y="21065"/>
                  </a:cubicBezTo>
                  <a:lnTo>
                    <a:pt x="26375" y="21065"/>
                  </a:lnTo>
                  <a:cubicBezTo>
                    <a:pt x="26377" y="21077"/>
                    <a:pt x="26381" y="21091"/>
                    <a:pt x="26384" y="21105"/>
                  </a:cubicBezTo>
                  <a:lnTo>
                    <a:pt x="26384" y="21105"/>
                  </a:lnTo>
                  <a:cubicBezTo>
                    <a:pt x="26385" y="21110"/>
                    <a:pt x="26385" y="21115"/>
                    <a:pt x="26387" y="21119"/>
                  </a:cubicBezTo>
                  <a:cubicBezTo>
                    <a:pt x="26387" y="21117"/>
                    <a:pt x="26386" y="21114"/>
                    <a:pt x="26386" y="21112"/>
                  </a:cubicBezTo>
                  <a:lnTo>
                    <a:pt x="26386" y="21112"/>
                  </a:lnTo>
                  <a:cubicBezTo>
                    <a:pt x="26389" y="21120"/>
                    <a:pt x="26391" y="21127"/>
                    <a:pt x="26394" y="21134"/>
                  </a:cubicBezTo>
                  <a:lnTo>
                    <a:pt x="26394" y="21134"/>
                  </a:lnTo>
                  <a:cubicBezTo>
                    <a:pt x="26393" y="21134"/>
                    <a:pt x="26393" y="21134"/>
                    <a:pt x="26392" y="21134"/>
                  </a:cubicBezTo>
                  <a:cubicBezTo>
                    <a:pt x="26387" y="21134"/>
                    <a:pt x="26377" y="21114"/>
                    <a:pt x="26371" y="21058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1" y="1845"/>
                  </a:cubicBezTo>
                  <a:cubicBezTo>
                    <a:pt x="10313" y="3547"/>
                    <a:pt x="9739" y="6203"/>
                    <a:pt x="10634" y="8432"/>
                  </a:cubicBezTo>
                  <a:cubicBezTo>
                    <a:pt x="11085" y="9561"/>
                    <a:pt x="11816" y="10514"/>
                    <a:pt x="12804" y="11234"/>
                  </a:cubicBezTo>
                  <a:cubicBezTo>
                    <a:pt x="13825" y="11978"/>
                    <a:pt x="15105" y="12385"/>
                    <a:pt x="16370" y="12385"/>
                  </a:cubicBezTo>
                  <a:cubicBezTo>
                    <a:pt x="16447" y="12385"/>
                    <a:pt x="16524" y="12383"/>
                    <a:pt x="16601" y="12380"/>
                  </a:cubicBezTo>
                  <a:cubicBezTo>
                    <a:pt x="16790" y="12375"/>
                    <a:pt x="16980" y="12358"/>
                    <a:pt x="17170" y="12334"/>
                  </a:cubicBezTo>
                  <a:lnTo>
                    <a:pt x="17170" y="12334"/>
                  </a:lnTo>
                  <a:cubicBezTo>
                    <a:pt x="17335" y="12992"/>
                    <a:pt x="17522" y="13647"/>
                    <a:pt x="17724" y="14299"/>
                  </a:cubicBezTo>
                  <a:cubicBezTo>
                    <a:pt x="17851" y="14708"/>
                    <a:pt x="17986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1" y="15284"/>
                    <a:pt x="16326" y="15176"/>
                  </a:cubicBezTo>
                  <a:cubicBezTo>
                    <a:pt x="15478" y="15025"/>
                    <a:pt x="14623" y="14897"/>
                    <a:pt x="13763" y="14878"/>
                  </a:cubicBezTo>
                  <a:lnTo>
                    <a:pt x="13763" y="14878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5" y="8734"/>
                    <a:pt x="8126" y="8518"/>
                    <a:pt x="7126" y="8518"/>
                  </a:cubicBezTo>
                  <a:cubicBezTo>
                    <a:pt x="6767" y="8518"/>
                    <a:pt x="6407" y="8546"/>
                    <a:pt x="6048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3" y="18692"/>
                    <a:pt x="2246" y="19750"/>
                    <a:pt x="3328" y="20534"/>
                  </a:cubicBezTo>
                  <a:cubicBezTo>
                    <a:pt x="4399" y="21306"/>
                    <a:pt x="5727" y="21727"/>
                    <a:pt x="7043" y="21757"/>
                  </a:cubicBezTo>
                  <a:cubicBezTo>
                    <a:pt x="7080" y="21757"/>
                    <a:pt x="7118" y="21758"/>
                    <a:pt x="7155" y="21758"/>
                  </a:cubicBezTo>
                  <a:cubicBezTo>
                    <a:pt x="9724" y="21758"/>
                    <a:pt x="12176" y="20184"/>
                    <a:pt x="13202" y="17820"/>
                  </a:cubicBezTo>
                  <a:cubicBezTo>
                    <a:pt x="13278" y="17639"/>
                    <a:pt x="13348" y="17458"/>
                    <a:pt x="13413" y="17275"/>
                  </a:cubicBezTo>
                  <a:lnTo>
                    <a:pt x="13413" y="17275"/>
                  </a:lnTo>
                  <a:cubicBezTo>
                    <a:pt x="13460" y="17275"/>
                    <a:pt x="13507" y="17274"/>
                    <a:pt x="13554" y="17274"/>
                  </a:cubicBezTo>
                  <a:cubicBezTo>
                    <a:pt x="13799" y="17274"/>
                    <a:pt x="14043" y="17283"/>
                    <a:pt x="14284" y="17299"/>
                  </a:cubicBezTo>
                  <a:cubicBezTo>
                    <a:pt x="14501" y="17317"/>
                    <a:pt x="14723" y="17346"/>
                    <a:pt x="14940" y="17364"/>
                  </a:cubicBezTo>
                  <a:cubicBezTo>
                    <a:pt x="14947" y="17364"/>
                    <a:pt x="14963" y="17366"/>
                    <a:pt x="14977" y="17368"/>
                  </a:cubicBezTo>
                  <a:lnTo>
                    <a:pt x="14977" y="17368"/>
                  </a:lnTo>
                  <a:cubicBezTo>
                    <a:pt x="15029" y="17377"/>
                    <a:pt x="15081" y="17383"/>
                    <a:pt x="15133" y="17393"/>
                  </a:cubicBezTo>
                  <a:cubicBezTo>
                    <a:pt x="15250" y="17411"/>
                    <a:pt x="15372" y="17434"/>
                    <a:pt x="15489" y="17457"/>
                  </a:cubicBezTo>
                  <a:cubicBezTo>
                    <a:pt x="16314" y="17592"/>
                    <a:pt x="17151" y="17750"/>
                    <a:pt x="17970" y="17937"/>
                  </a:cubicBezTo>
                  <a:cubicBezTo>
                    <a:pt x="18742" y="18118"/>
                    <a:pt x="19502" y="18346"/>
                    <a:pt x="20233" y="18645"/>
                  </a:cubicBezTo>
                  <a:cubicBezTo>
                    <a:pt x="20246" y="18649"/>
                    <a:pt x="20337" y="18688"/>
                    <a:pt x="20337" y="18688"/>
                  </a:cubicBezTo>
                  <a:cubicBezTo>
                    <a:pt x="20337" y="18688"/>
                    <a:pt x="20325" y="18682"/>
                    <a:pt x="20292" y="18668"/>
                  </a:cubicBezTo>
                  <a:lnTo>
                    <a:pt x="20292" y="18668"/>
                  </a:lnTo>
                  <a:cubicBezTo>
                    <a:pt x="20327" y="18680"/>
                    <a:pt x="20356" y="18697"/>
                    <a:pt x="20397" y="18709"/>
                  </a:cubicBezTo>
                  <a:cubicBezTo>
                    <a:pt x="20491" y="18756"/>
                    <a:pt x="20578" y="18791"/>
                    <a:pt x="20672" y="18838"/>
                  </a:cubicBezTo>
                  <a:cubicBezTo>
                    <a:pt x="20865" y="18926"/>
                    <a:pt x="21052" y="19019"/>
                    <a:pt x="21245" y="19119"/>
                  </a:cubicBezTo>
                  <a:cubicBezTo>
                    <a:pt x="21374" y="19195"/>
                    <a:pt x="21508" y="19265"/>
                    <a:pt x="21637" y="19347"/>
                  </a:cubicBezTo>
                  <a:cubicBezTo>
                    <a:pt x="22368" y="19791"/>
                    <a:pt x="23099" y="20248"/>
                    <a:pt x="23837" y="20692"/>
                  </a:cubicBezTo>
                  <a:cubicBezTo>
                    <a:pt x="24234" y="20938"/>
                    <a:pt x="24620" y="21166"/>
                    <a:pt x="25018" y="21394"/>
                  </a:cubicBezTo>
                  <a:cubicBezTo>
                    <a:pt x="25410" y="21622"/>
                    <a:pt x="25819" y="21880"/>
                    <a:pt x="26276" y="21956"/>
                  </a:cubicBezTo>
                  <a:cubicBezTo>
                    <a:pt x="26375" y="21971"/>
                    <a:pt x="26476" y="21981"/>
                    <a:pt x="26576" y="21981"/>
                  </a:cubicBezTo>
                  <a:cubicBezTo>
                    <a:pt x="26849" y="21981"/>
                    <a:pt x="27116" y="21911"/>
                    <a:pt x="27317" y="21710"/>
                  </a:cubicBezTo>
                  <a:cubicBezTo>
                    <a:pt x="27580" y="21447"/>
                    <a:pt x="27639" y="21049"/>
                    <a:pt x="27533" y="20710"/>
                  </a:cubicBezTo>
                  <a:cubicBezTo>
                    <a:pt x="27381" y="20237"/>
                    <a:pt x="27046" y="19897"/>
                    <a:pt x="26656" y="19617"/>
                  </a:cubicBezTo>
                  <a:lnTo>
                    <a:pt x="26656" y="19617"/>
                  </a:lnTo>
                  <a:cubicBezTo>
                    <a:pt x="26889" y="19483"/>
                    <a:pt x="27120" y="19347"/>
                    <a:pt x="27346" y="19206"/>
                  </a:cubicBezTo>
                  <a:cubicBezTo>
                    <a:pt x="28019" y="18791"/>
                    <a:pt x="28662" y="18323"/>
                    <a:pt x="29259" y="17802"/>
                  </a:cubicBezTo>
                  <a:cubicBezTo>
                    <a:pt x="30721" y="16527"/>
                    <a:pt x="31844" y="14889"/>
                    <a:pt x="32418" y="13024"/>
                  </a:cubicBezTo>
                  <a:cubicBezTo>
                    <a:pt x="32874" y="11626"/>
                    <a:pt x="33003" y="10105"/>
                    <a:pt x="32827" y="8654"/>
                  </a:cubicBezTo>
                  <a:cubicBezTo>
                    <a:pt x="32827" y="8601"/>
                    <a:pt x="32820" y="8548"/>
                    <a:pt x="32805" y="8498"/>
                  </a:cubicBezTo>
                  <a:lnTo>
                    <a:pt x="32805" y="8498"/>
                  </a:lnTo>
                  <a:cubicBezTo>
                    <a:pt x="32653" y="7444"/>
                    <a:pt x="32367" y="6447"/>
                    <a:pt x="31932" y="5472"/>
                  </a:cubicBezTo>
                  <a:cubicBezTo>
                    <a:pt x="31932" y="5473"/>
                    <a:pt x="31931" y="5474"/>
                    <a:pt x="31931" y="5474"/>
                  </a:cubicBezTo>
                  <a:lnTo>
                    <a:pt x="31931" y="5474"/>
                  </a:lnTo>
                  <a:cubicBezTo>
                    <a:pt x="31117" y="3645"/>
                    <a:pt x="29843" y="1979"/>
                    <a:pt x="28300" y="711"/>
                  </a:cubicBezTo>
                  <a:cubicBezTo>
                    <a:pt x="28159" y="594"/>
                    <a:pt x="28013" y="477"/>
                    <a:pt x="27861" y="365"/>
                  </a:cubicBezTo>
                  <a:cubicBezTo>
                    <a:pt x="27778" y="304"/>
                    <a:pt x="27682" y="278"/>
                    <a:pt x="27583" y="278"/>
                  </a:cubicBezTo>
                  <a:cubicBezTo>
                    <a:pt x="27412" y="278"/>
                    <a:pt x="27235" y="357"/>
                    <a:pt x="27112" y="465"/>
                  </a:cubicBezTo>
                  <a:cubicBezTo>
                    <a:pt x="26744" y="798"/>
                    <a:pt x="26393" y="1155"/>
                    <a:pt x="26053" y="1529"/>
                  </a:cubicBezTo>
                  <a:cubicBezTo>
                    <a:pt x="25235" y="2442"/>
                    <a:pt x="24503" y="3442"/>
                    <a:pt x="23895" y="4513"/>
                  </a:cubicBezTo>
                  <a:cubicBezTo>
                    <a:pt x="23105" y="5905"/>
                    <a:pt x="22509" y="7426"/>
                    <a:pt x="22228" y="9005"/>
                  </a:cubicBezTo>
                  <a:cubicBezTo>
                    <a:pt x="21894" y="10935"/>
                    <a:pt x="22035" y="12907"/>
                    <a:pt x="22462" y="14808"/>
                  </a:cubicBezTo>
                  <a:cubicBezTo>
                    <a:pt x="22676" y="15740"/>
                    <a:pt x="22956" y="16653"/>
                    <a:pt x="23293" y="17545"/>
                  </a:cubicBezTo>
                  <a:lnTo>
                    <a:pt x="23293" y="17545"/>
                  </a:lnTo>
                  <a:cubicBezTo>
                    <a:pt x="23248" y="17518"/>
                    <a:pt x="23203" y="17490"/>
                    <a:pt x="23158" y="17463"/>
                  </a:cubicBezTo>
                  <a:cubicBezTo>
                    <a:pt x="22860" y="17282"/>
                    <a:pt x="22561" y="17101"/>
                    <a:pt x="22245" y="16943"/>
                  </a:cubicBezTo>
                  <a:cubicBezTo>
                    <a:pt x="22099" y="16861"/>
                    <a:pt x="21947" y="16791"/>
                    <a:pt x="21801" y="16714"/>
                  </a:cubicBezTo>
                  <a:cubicBezTo>
                    <a:pt x="21719" y="16679"/>
                    <a:pt x="21637" y="16638"/>
                    <a:pt x="21549" y="16598"/>
                  </a:cubicBezTo>
                  <a:lnTo>
                    <a:pt x="21549" y="16598"/>
                  </a:lnTo>
                  <a:cubicBezTo>
                    <a:pt x="21553" y="16605"/>
                    <a:pt x="21588" y="16639"/>
                    <a:pt x="21588" y="16639"/>
                  </a:cubicBezTo>
                  <a:cubicBezTo>
                    <a:pt x="21588" y="16639"/>
                    <a:pt x="21577" y="16629"/>
                    <a:pt x="21544" y="16598"/>
                  </a:cubicBezTo>
                  <a:lnTo>
                    <a:pt x="21432" y="16492"/>
                  </a:lnTo>
                  <a:cubicBezTo>
                    <a:pt x="21391" y="16440"/>
                    <a:pt x="21345" y="16393"/>
                    <a:pt x="21292" y="16346"/>
                  </a:cubicBezTo>
                  <a:cubicBezTo>
                    <a:pt x="21269" y="16323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3" y="16190"/>
                  </a:cubicBezTo>
                  <a:lnTo>
                    <a:pt x="21163" y="16190"/>
                  </a:lnTo>
                  <a:cubicBezTo>
                    <a:pt x="21163" y="16190"/>
                    <a:pt x="21168" y="16196"/>
                    <a:pt x="21181" y="16211"/>
                  </a:cubicBezTo>
                  <a:cubicBezTo>
                    <a:pt x="21195" y="16228"/>
                    <a:pt x="21200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34" y="16141"/>
                    <a:pt x="21105" y="16112"/>
                    <a:pt x="21081" y="16071"/>
                  </a:cubicBezTo>
                  <a:cubicBezTo>
                    <a:pt x="21035" y="16007"/>
                    <a:pt x="20988" y="15931"/>
                    <a:pt x="20941" y="15866"/>
                  </a:cubicBezTo>
                  <a:cubicBezTo>
                    <a:pt x="20789" y="15621"/>
                    <a:pt x="20654" y="15363"/>
                    <a:pt x="20537" y="15094"/>
                  </a:cubicBezTo>
                  <a:cubicBezTo>
                    <a:pt x="20531" y="15070"/>
                    <a:pt x="20520" y="15048"/>
                    <a:pt x="20509" y="15026"/>
                  </a:cubicBezTo>
                  <a:lnTo>
                    <a:pt x="20509" y="15026"/>
                  </a:lnTo>
                  <a:cubicBezTo>
                    <a:pt x="20507" y="15018"/>
                    <a:pt x="20503" y="15004"/>
                    <a:pt x="20496" y="14983"/>
                  </a:cubicBezTo>
                  <a:cubicBezTo>
                    <a:pt x="20473" y="14919"/>
                    <a:pt x="20444" y="14860"/>
                    <a:pt x="20420" y="14796"/>
                  </a:cubicBezTo>
                  <a:cubicBezTo>
                    <a:pt x="20362" y="14650"/>
                    <a:pt x="20315" y="14492"/>
                    <a:pt x="20263" y="14340"/>
                  </a:cubicBezTo>
                  <a:cubicBezTo>
                    <a:pt x="20157" y="14041"/>
                    <a:pt x="20064" y="13731"/>
                    <a:pt x="19976" y="13427"/>
                  </a:cubicBezTo>
                  <a:cubicBezTo>
                    <a:pt x="19790" y="12810"/>
                    <a:pt x="19619" y="12193"/>
                    <a:pt x="19463" y="11573"/>
                  </a:cubicBezTo>
                  <a:lnTo>
                    <a:pt x="19463" y="11573"/>
                  </a:lnTo>
                  <a:cubicBezTo>
                    <a:pt x="21498" y="10412"/>
                    <a:pt x="22771" y="8092"/>
                    <a:pt x="22579" y="5735"/>
                  </a:cubicBezTo>
                  <a:cubicBezTo>
                    <a:pt x="22485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7" y="1"/>
                    <a:pt x="1643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6247800" y="4441875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0"/>
                  </a:moveTo>
                  <a:cubicBezTo>
                    <a:pt x="13398" y="0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5002" y="11110"/>
                    <a:pt x="15451" y="11163"/>
                    <a:pt x="15891" y="11163"/>
                  </a:cubicBezTo>
                  <a:cubicBezTo>
                    <a:pt x="16313" y="11163"/>
                    <a:pt x="16727" y="11115"/>
                    <a:pt x="17128" y="11023"/>
                  </a:cubicBezTo>
                  <a:cubicBezTo>
                    <a:pt x="17356" y="11971"/>
                    <a:pt x="17619" y="12912"/>
                    <a:pt x="17912" y="13842"/>
                  </a:cubicBezTo>
                  <a:cubicBezTo>
                    <a:pt x="18122" y="14509"/>
                    <a:pt x="18362" y="15182"/>
                    <a:pt x="18690" y="15802"/>
                  </a:cubicBezTo>
                  <a:cubicBezTo>
                    <a:pt x="17999" y="15615"/>
                    <a:pt x="17286" y="15469"/>
                    <a:pt x="16572" y="15334"/>
                  </a:cubicBezTo>
                  <a:cubicBezTo>
                    <a:pt x="15403" y="15122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30" y="14895"/>
                  </a:cubicBezTo>
                  <a:cubicBezTo>
                    <a:pt x="12805" y="12058"/>
                    <a:pt x="10951" y="9420"/>
                    <a:pt x="8091" y="8713"/>
                  </a:cubicBezTo>
                  <a:cubicBezTo>
                    <a:pt x="7601" y="8590"/>
                    <a:pt x="7110" y="8531"/>
                    <a:pt x="6627" y="8531"/>
                  </a:cubicBezTo>
                  <a:cubicBezTo>
                    <a:pt x="3937" y="8531"/>
                    <a:pt x="1487" y="10354"/>
                    <a:pt x="808" y="13082"/>
                  </a:cubicBezTo>
                  <a:cubicBezTo>
                    <a:pt x="1" y="16299"/>
                    <a:pt x="1960" y="19563"/>
                    <a:pt x="5177" y="20365"/>
                  </a:cubicBezTo>
                  <a:cubicBezTo>
                    <a:pt x="5666" y="20486"/>
                    <a:pt x="6155" y="20545"/>
                    <a:pt x="6637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7" y="16063"/>
                    <a:pt x="13009" y="16063"/>
                  </a:cubicBezTo>
                  <a:cubicBezTo>
                    <a:pt x="14201" y="16063"/>
                    <a:pt x="15386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7" y="20166"/>
                    <a:pt x="25288" y="20546"/>
                  </a:cubicBezTo>
                  <a:cubicBezTo>
                    <a:pt x="25608" y="20713"/>
                    <a:pt x="25864" y="20784"/>
                    <a:pt x="26054" y="20784"/>
                  </a:cubicBezTo>
                  <a:cubicBezTo>
                    <a:pt x="26721" y="20784"/>
                    <a:pt x="26557" y="19908"/>
                    <a:pt x="25381" y="19271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8"/>
                    <a:pt x="25066" y="18931"/>
                    <a:pt x="25142" y="18890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7" y="9526"/>
                    <a:pt x="31763" y="8759"/>
                    <a:pt x="31675" y="8040"/>
                  </a:cubicBezTo>
                  <a:cubicBezTo>
                    <a:pt x="31547" y="6987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7" y="324"/>
                    <a:pt x="23012" y="3729"/>
                    <a:pt x="22252" y="8865"/>
                  </a:cubicBezTo>
                  <a:cubicBezTo>
                    <a:pt x="21667" y="12825"/>
                    <a:pt x="23311" y="16837"/>
                    <a:pt x="24112" y="18493"/>
                  </a:cubicBezTo>
                  <a:cubicBezTo>
                    <a:pt x="23135" y="17884"/>
                    <a:pt x="22188" y="17241"/>
                    <a:pt x="21164" y="16714"/>
                  </a:cubicBezTo>
                  <a:cubicBezTo>
                    <a:pt x="21000" y="16633"/>
                    <a:pt x="20836" y="16557"/>
                    <a:pt x="20673" y="16481"/>
                  </a:cubicBezTo>
                  <a:cubicBezTo>
                    <a:pt x="19760" y="15632"/>
                    <a:pt x="19333" y="14457"/>
                    <a:pt x="18976" y="13293"/>
                  </a:cubicBezTo>
                  <a:cubicBezTo>
                    <a:pt x="18707" y="12415"/>
                    <a:pt x="18456" y="11532"/>
                    <a:pt x="18245" y="10637"/>
                  </a:cubicBezTo>
                  <a:cubicBezTo>
                    <a:pt x="19725" y="9953"/>
                    <a:pt x="20895" y="8636"/>
                    <a:pt x="21316" y="6934"/>
                  </a:cubicBezTo>
                  <a:cubicBezTo>
                    <a:pt x="22065" y="3939"/>
                    <a:pt x="20240" y="915"/>
                    <a:pt x="17251" y="167"/>
                  </a:cubicBezTo>
                  <a:cubicBezTo>
                    <a:pt x="16799" y="54"/>
                    <a:pt x="16346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6234500" y="4426525"/>
              <a:ext cx="825225" cy="549575"/>
            </a:xfrm>
            <a:custGeom>
              <a:avLst/>
              <a:gdLst/>
              <a:ahLst/>
              <a:cxnLst/>
              <a:rect l="l" t="t" r="r" b="b"/>
              <a:pathLst>
                <a:path w="33009" h="21983" extrusionOk="0">
                  <a:moveTo>
                    <a:pt x="12501" y="3206"/>
                  </a:moveTo>
                  <a:cubicBezTo>
                    <a:pt x="12499" y="3210"/>
                    <a:pt x="12497" y="3215"/>
                    <a:pt x="12495" y="3220"/>
                  </a:cubicBezTo>
                  <a:cubicBezTo>
                    <a:pt x="12496" y="3215"/>
                    <a:pt x="12498" y="3211"/>
                    <a:pt x="12501" y="3206"/>
                  </a:cubicBezTo>
                  <a:close/>
                  <a:moveTo>
                    <a:pt x="26198" y="3290"/>
                  </a:moveTo>
                  <a:cubicBezTo>
                    <a:pt x="26195" y="3294"/>
                    <a:pt x="26192" y="3297"/>
                    <a:pt x="26188" y="3302"/>
                  </a:cubicBezTo>
                  <a:cubicBezTo>
                    <a:pt x="26171" y="3322"/>
                    <a:pt x="26164" y="3330"/>
                    <a:pt x="26164" y="3330"/>
                  </a:cubicBezTo>
                  <a:cubicBezTo>
                    <a:pt x="26164" y="3330"/>
                    <a:pt x="26180" y="3310"/>
                    <a:pt x="26198" y="3290"/>
                  </a:cubicBezTo>
                  <a:close/>
                  <a:moveTo>
                    <a:pt x="11859" y="4305"/>
                  </a:moveTo>
                  <a:cubicBezTo>
                    <a:pt x="11854" y="4316"/>
                    <a:pt x="11850" y="4324"/>
                    <a:pt x="11850" y="4324"/>
                  </a:cubicBezTo>
                  <a:cubicBezTo>
                    <a:pt x="11850" y="4324"/>
                    <a:pt x="11852" y="4320"/>
                    <a:pt x="11857" y="4308"/>
                  </a:cubicBezTo>
                  <a:cubicBezTo>
                    <a:pt x="11858" y="4307"/>
                    <a:pt x="11858" y="4306"/>
                    <a:pt x="11859" y="4305"/>
                  </a:cubicBezTo>
                  <a:close/>
                  <a:moveTo>
                    <a:pt x="31919" y="5470"/>
                  </a:moveTo>
                  <a:lnTo>
                    <a:pt x="31919" y="5470"/>
                  </a:lnTo>
                  <a:cubicBezTo>
                    <a:pt x="31923" y="5472"/>
                    <a:pt x="31926" y="5474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80"/>
                    <a:pt x="31926" y="5482"/>
                  </a:cubicBezTo>
                  <a:lnTo>
                    <a:pt x="31926" y="5482"/>
                  </a:lnTo>
                  <a:cubicBezTo>
                    <a:pt x="31924" y="5478"/>
                    <a:pt x="31922" y="5474"/>
                    <a:pt x="31919" y="5470"/>
                  </a:cubicBezTo>
                  <a:close/>
                  <a:moveTo>
                    <a:pt x="30869" y="6176"/>
                  </a:moveTo>
                  <a:lnTo>
                    <a:pt x="30869" y="6176"/>
                  </a:lnTo>
                  <a:cubicBezTo>
                    <a:pt x="30869" y="6176"/>
                    <a:pt x="30872" y="6182"/>
                    <a:pt x="30877" y="6196"/>
                  </a:cubicBezTo>
                  <a:lnTo>
                    <a:pt x="30877" y="6196"/>
                  </a:lnTo>
                  <a:cubicBezTo>
                    <a:pt x="30872" y="6183"/>
                    <a:pt x="30869" y="6176"/>
                    <a:pt x="30869" y="6176"/>
                  </a:cubicBezTo>
                  <a:close/>
                  <a:moveTo>
                    <a:pt x="24222" y="6621"/>
                  </a:moveTo>
                  <a:lnTo>
                    <a:pt x="24222" y="6621"/>
                  </a:lnTo>
                  <a:cubicBezTo>
                    <a:pt x="24222" y="6621"/>
                    <a:pt x="24220" y="6627"/>
                    <a:pt x="24217" y="6635"/>
                  </a:cubicBezTo>
                  <a:lnTo>
                    <a:pt x="24217" y="6635"/>
                  </a:lnTo>
                  <a:cubicBezTo>
                    <a:pt x="24221" y="6625"/>
                    <a:pt x="24222" y="6621"/>
                    <a:pt x="24222" y="6621"/>
                  </a:cubicBezTo>
                  <a:close/>
                  <a:moveTo>
                    <a:pt x="13361" y="10128"/>
                  </a:moveTo>
                  <a:cubicBezTo>
                    <a:pt x="13377" y="10143"/>
                    <a:pt x="13390" y="10154"/>
                    <a:pt x="13399" y="10163"/>
                  </a:cubicBezTo>
                  <a:lnTo>
                    <a:pt x="13399" y="10163"/>
                  </a:lnTo>
                  <a:cubicBezTo>
                    <a:pt x="13385" y="10153"/>
                    <a:pt x="13372" y="10143"/>
                    <a:pt x="13361" y="10128"/>
                  </a:cubicBezTo>
                  <a:close/>
                  <a:moveTo>
                    <a:pt x="13401" y="10165"/>
                  </a:moveTo>
                  <a:cubicBezTo>
                    <a:pt x="13417" y="10179"/>
                    <a:pt x="13422" y="10184"/>
                    <a:pt x="13422" y="10184"/>
                  </a:cubicBezTo>
                  <a:cubicBezTo>
                    <a:pt x="13421" y="10184"/>
                    <a:pt x="13411" y="10175"/>
                    <a:pt x="13401" y="10165"/>
                  </a:cubicBezTo>
                  <a:close/>
                  <a:moveTo>
                    <a:pt x="14526" y="10823"/>
                  </a:moveTo>
                  <a:cubicBezTo>
                    <a:pt x="14527" y="10823"/>
                    <a:pt x="14529" y="10823"/>
                    <a:pt x="14530" y="10824"/>
                  </a:cubicBezTo>
                  <a:cubicBezTo>
                    <a:pt x="14529" y="10824"/>
                    <a:pt x="14527" y="10823"/>
                    <a:pt x="14526" y="10823"/>
                  </a:cubicBezTo>
                  <a:close/>
                  <a:moveTo>
                    <a:pt x="10441" y="10884"/>
                  </a:moveTo>
                  <a:cubicBezTo>
                    <a:pt x="10441" y="10884"/>
                    <a:pt x="10449" y="10890"/>
                    <a:pt x="10471" y="10906"/>
                  </a:cubicBezTo>
                  <a:cubicBezTo>
                    <a:pt x="10475" y="10908"/>
                    <a:pt x="10478" y="10911"/>
                    <a:pt x="10481" y="10913"/>
                  </a:cubicBezTo>
                  <a:lnTo>
                    <a:pt x="10481" y="10913"/>
                  </a:lnTo>
                  <a:cubicBezTo>
                    <a:pt x="10463" y="10899"/>
                    <a:pt x="10441" y="10884"/>
                    <a:pt x="10441" y="10884"/>
                  </a:cubicBezTo>
                  <a:close/>
                  <a:moveTo>
                    <a:pt x="16431" y="1277"/>
                  </a:moveTo>
                  <a:cubicBezTo>
                    <a:pt x="16549" y="1277"/>
                    <a:pt x="16669" y="1281"/>
                    <a:pt x="16788" y="1289"/>
                  </a:cubicBezTo>
                  <a:cubicBezTo>
                    <a:pt x="16853" y="1295"/>
                    <a:pt x="16917" y="1295"/>
                    <a:pt x="16975" y="1301"/>
                  </a:cubicBezTo>
                  <a:cubicBezTo>
                    <a:pt x="17016" y="1307"/>
                    <a:pt x="17052" y="1307"/>
                    <a:pt x="17087" y="1319"/>
                  </a:cubicBezTo>
                  <a:cubicBezTo>
                    <a:pt x="17093" y="1319"/>
                    <a:pt x="17098" y="1320"/>
                    <a:pt x="17103" y="1320"/>
                  </a:cubicBezTo>
                  <a:cubicBezTo>
                    <a:pt x="17139" y="1320"/>
                    <a:pt x="17152" y="1306"/>
                    <a:pt x="17086" y="1306"/>
                  </a:cubicBezTo>
                  <a:cubicBezTo>
                    <a:pt x="17076" y="1306"/>
                    <a:pt x="17065" y="1306"/>
                    <a:pt x="17052" y="1307"/>
                  </a:cubicBezTo>
                  <a:cubicBezTo>
                    <a:pt x="17062" y="1306"/>
                    <a:pt x="17072" y="1306"/>
                    <a:pt x="17083" y="1306"/>
                  </a:cubicBezTo>
                  <a:cubicBezTo>
                    <a:pt x="17202" y="1306"/>
                    <a:pt x="17354" y="1362"/>
                    <a:pt x="17461" y="1383"/>
                  </a:cubicBezTo>
                  <a:cubicBezTo>
                    <a:pt x="17724" y="1442"/>
                    <a:pt x="17987" y="1523"/>
                    <a:pt x="18245" y="1617"/>
                  </a:cubicBezTo>
                  <a:cubicBezTo>
                    <a:pt x="18292" y="1640"/>
                    <a:pt x="18350" y="1652"/>
                    <a:pt x="18403" y="1681"/>
                  </a:cubicBezTo>
                  <a:cubicBezTo>
                    <a:pt x="18389" y="1673"/>
                    <a:pt x="18378" y="1667"/>
                    <a:pt x="18369" y="1662"/>
                  </a:cubicBezTo>
                  <a:lnTo>
                    <a:pt x="18369" y="1662"/>
                  </a:lnTo>
                  <a:cubicBezTo>
                    <a:pt x="18402" y="1680"/>
                    <a:pt x="18459" y="1711"/>
                    <a:pt x="18479" y="1716"/>
                  </a:cubicBezTo>
                  <a:cubicBezTo>
                    <a:pt x="18602" y="1775"/>
                    <a:pt x="18719" y="1833"/>
                    <a:pt x="18841" y="1904"/>
                  </a:cubicBezTo>
                  <a:cubicBezTo>
                    <a:pt x="19070" y="2026"/>
                    <a:pt x="19286" y="2173"/>
                    <a:pt x="19491" y="2325"/>
                  </a:cubicBezTo>
                  <a:cubicBezTo>
                    <a:pt x="19491" y="2325"/>
                    <a:pt x="19491" y="2325"/>
                    <a:pt x="19492" y="2325"/>
                  </a:cubicBezTo>
                  <a:lnTo>
                    <a:pt x="19492" y="2325"/>
                  </a:lnTo>
                  <a:cubicBezTo>
                    <a:pt x="19513" y="2345"/>
                    <a:pt x="19533" y="2356"/>
                    <a:pt x="19549" y="2372"/>
                  </a:cubicBezTo>
                  <a:cubicBezTo>
                    <a:pt x="19596" y="2407"/>
                    <a:pt x="19637" y="2442"/>
                    <a:pt x="19678" y="2477"/>
                  </a:cubicBezTo>
                  <a:cubicBezTo>
                    <a:pt x="19777" y="2565"/>
                    <a:pt x="19883" y="2670"/>
                    <a:pt x="19976" y="2763"/>
                  </a:cubicBezTo>
                  <a:cubicBezTo>
                    <a:pt x="20058" y="2845"/>
                    <a:pt x="20134" y="2933"/>
                    <a:pt x="20216" y="3027"/>
                  </a:cubicBezTo>
                  <a:cubicBezTo>
                    <a:pt x="20263" y="3073"/>
                    <a:pt x="20298" y="3120"/>
                    <a:pt x="20333" y="3173"/>
                  </a:cubicBezTo>
                  <a:cubicBezTo>
                    <a:pt x="20348" y="3193"/>
                    <a:pt x="20364" y="3214"/>
                    <a:pt x="20379" y="3230"/>
                  </a:cubicBezTo>
                  <a:lnTo>
                    <a:pt x="20379" y="3230"/>
                  </a:lnTo>
                  <a:cubicBezTo>
                    <a:pt x="20383" y="3237"/>
                    <a:pt x="20388" y="3244"/>
                    <a:pt x="20392" y="3249"/>
                  </a:cubicBezTo>
                  <a:cubicBezTo>
                    <a:pt x="20544" y="3454"/>
                    <a:pt x="20678" y="3670"/>
                    <a:pt x="20801" y="3892"/>
                  </a:cubicBezTo>
                  <a:cubicBezTo>
                    <a:pt x="20859" y="3992"/>
                    <a:pt x="20912" y="4097"/>
                    <a:pt x="20965" y="4202"/>
                  </a:cubicBezTo>
                  <a:cubicBezTo>
                    <a:pt x="20976" y="4232"/>
                    <a:pt x="20994" y="4273"/>
                    <a:pt x="21006" y="4302"/>
                  </a:cubicBezTo>
                  <a:cubicBezTo>
                    <a:pt x="21015" y="4322"/>
                    <a:pt x="21024" y="4335"/>
                    <a:pt x="21031" y="4343"/>
                  </a:cubicBezTo>
                  <a:lnTo>
                    <a:pt x="21031" y="4343"/>
                  </a:lnTo>
                  <a:cubicBezTo>
                    <a:pt x="21049" y="4389"/>
                    <a:pt x="21062" y="4446"/>
                    <a:pt x="21070" y="4477"/>
                  </a:cubicBezTo>
                  <a:cubicBezTo>
                    <a:pt x="21158" y="4711"/>
                    <a:pt x="21228" y="4951"/>
                    <a:pt x="21287" y="5191"/>
                  </a:cubicBezTo>
                  <a:cubicBezTo>
                    <a:pt x="21316" y="5314"/>
                    <a:pt x="21333" y="5443"/>
                    <a:pt x="21351" y="5565"/>
                  </a:cubicBezTo>
                  <a:cubicBezTo>
                    <a:pt x="21354" y="5597"/>
                    <a:pt x="21355" y="5609"/>
                    <a:pt x="21355" y="5609"/>
                  </a:cubicBezTo>
                  <a:cubicBezTo>
                    <a:pt x="21354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1" y="5589"/>
                    <a:pt x="21351" y="5606"/>
                  </a:cubicBezTo>
                  <a:cubicBezTo>
                    <a:pt x="21357" y="5682"/>
                    <a:pt x="21363" y="5764"/>
                    <a:pt x="21374" y="5840"/>
                  </a:cubicBezTo>
                  <a:cubicBezTo>
                    <a:pt x="21392" y="6103"/>
                    <a:pt x="21392" y="6367"/>
                    <a:pt x="21374" y="6630"/>
                  </a:cubicBezTo>
                  <a:cubicBezTo>
                    <a:pt x="21363" y="6694"/>
                    <a:pt x="21363" y="6747"/>
                    <a:pt x="21357" y="6811"/>
                  </a:cubicBezTo>
                  <a:cubicBezTo>
                    <a:pt x="21352" y="6836"/>
                    <a:pt x="21351" y="6862"/>
                    <a:pt x="21349" y="6887"/>
                  </a:cubicBezTo>
                  <a:lnTo>
                    <a:pt x="21349" y="6887"/>
                  </a:lnTo>
                  <a:cubicBezTo>
                    <a:pt x="21348" y="6892"/>
                    <a:pt x="21346" y="6898"/>
                    <a:pt x="21345" y="6905"/>
                  </a:cubicBezTo>
                  <a:cubicBezTo>
                    <a:pt x="21322" y="7034"/>
                    <a:pt x="21298" y="7168"/>
                    <a:pt x="21269" y="7291"/>
                  </a:cubicBezTo>
                  <a:cubicBezTo>
                    <a:pt x="21205" y="7572"/>
                    <a:pt x="21123" y="7847"/>
                    <a:pt x="21012" y="8116"/>
                  </a:cubicBezTo>
                  <a:cubicBezTo>
                    <a:pt x="21004" y="8142"/>
                    <a:pt x="20987" y="8191"/>
                    <a:pt x="20988" y="8191"/>
                  </a:cubicBezTo>
                  <a:cubicBezTo>
                    <a:pt x="20988" y="8191"/>
                    <a:pt x="20993" y="8179"/>
                    <a:pt x="21004" y="8148"/>
                  </a:cubicBezTo>
                  <a:lnTo>
                    <a:pt x="21004" y="8148"/>
                  </a:lnTo>
                  <a:cubicBezTo>
                    <a:pt x="20997" y="8170"/>
                    <a:pt x="20990" y="8193"/>
                    <a:pt x="20976" y="8215"/>
                  </a:cubicBezTo>
                  <a:cubicBezTo>
                    <a:pt x="20953" y="8274"/>
                    <a:pt x="20924" y="8320"/>
                    <a:pt x="20895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4" y="8899"/>
                    <a:pt x="20532" y="9016"/>
                    <a:pt x="20456" y="9128"/>
                  </a:cubicBezTo>
                  <a:cubicBezTo>
                    <a:pt x="20421" y="9180"/>
                    <a:pt x="20386" y="9221"/>
                    <a:pt x="20356" y="9274"/>
                  </a:cubicBezTo>
                  <a:cubicBezTo>
                    <a:pt x="20336" y="9302"/>
                    <a:pt x="20329" y="9312"/>
                    <a:pt x="20330" y="9312"/>
                  </a:cubicBezTo>
                  <a:cubicBezTo>
                    <a:pt x="20331" y="9312"/>
                    <a:pt x="20358" y="9277"/>
                    <a:pt x="20366" y="9261"/>
                  </a:cubicBezTo>
                  <a:lnTo>
                    <a:pt x="20366" y="9261"/>
                  </a:lnTo>
                  <a:cubicBezTo>
                    <a:pt x="20348" y="9300"/>
                    <a:pt x="20309" y="9333"/>
                    <a:pt x="20280" y="9362"/>
                  </a:cubicBezTo>
                  <a:cubicBezTo>
                    <a:pt x="20105" y="9572"/>
                    <a:pt x="19918" y="9771"/>
                    <a:pt x="19713" y="9952"/>
                  </a:cubicBezTo>
                  <a:cubicBezTo>
                    <a:pt x="19619" y="10034"/>
                    <a:pt x="19520" y="10122"/>
                    <a:pt x="19421" y="10192"/>
                  </a:cubicBezTo>
                  <a:cubicBezTo>
                    <a:pt x="19455" y="10169"/>
                    <a:pt x="19469" y="10160"/>
                    <a:pt x="19470" y="10160"/>
                  </a:cubicBezTo>
                  <a:lnTo>
                    <a:pt x="19470" y="10160"/>
                  </a:lnTo>
                  <a:cubicBezTo>
                    <a:pt x="19474" y="10160"/>
                    <a:pt x="19355" y="10245"/>
                    <a:pt x="19333" y="10262"/>
                  </a:cubicBezTo>
                  <a:cubicBezTo>
                    <a:pt x="19274" y="10303"/>
                    <a:pt x="19210" y="10338"/>
                    <a:pt x="19151" y="10385"/>
                  </a:cubicBezTo>
                  <a:cubicBezTo>
                    <a:pt x="18923" y="10531"/>
                    <a:pt x="18689" y="10654"/>
                    <a:pt x="18450" y="10771"/>
                  </a:cubicBezTo>
                  <a:cubicBezTo>
                    <a:pt x="18255" y="10862"/>
                    <a:pt x="18155" y="11078"/>
                    <a:pt x="18147" y="11287"/>
                  </a:cubicBezTo>
                  <a:lnTo>
                    <a:pt x="18147" y="11287"/>
                  </a:lnTo>
                  <a:cubicBezTo>
                    <a:pt x="18027" y="11147"/>
                    <a:pt x="17841" y="11071"/>
                    <a:pt x="17651" y="11071"/>
                  </a:cubicBezTo>
                  <a:cubicBezTo>
                    <a:pt x="17601" y="11071"/>
                    <a:pt x="17551" y="11076"/>
                    <a:pt x="17502" y="11087"/>
                  </a:cubicBezTo>
                  <a:cubicBezTo>
                    <a:pt x="17408" y="11111"/>
                    <a:pt x="17315" y="11122"/>
                    <a:pt x="17221" y="11146"/>
                  </a:cubicBezTo>
                  <a:cubicBezTo>
                    <a:pt x="17180" y="11152"/>
                    <a:pt x="17145" y="11157"/>
                    <a:pt x="17104" y="11169"/>
                  </a:cubicBezTo>
                  <a:cubicBezTo>
                    <a:pt x="17091" y="11172"/>
                    <a:pt x="17050" y="11176"/>
                    <a:pt x="17040" y="11176"/>
                  </a:cubicBezTo>
                  <a:cubicBezTo>
                    <a:pt x="17033" y="11176"/>
                    <a:pt x="17043" y="11174"/>
                    <a:pt x="17092" y="11169"/>
                  </a:cubicBezTo>
                  <a:lnTo>
                    <a:pt x="17092" y="11169"/>
                  </a:lnTo>
                  <a:cubicBezTo>
                    <a:pt x="16911" y="11187"/>
                    <a:pt x="16730" y="11204"/>
                    <a:pt x="16537" y="11204"/>
                  </a:cubicBezTo>
                  <a:cubicBezTo>
                    <a:pt x="16493" y="11206"/>
                    <a:pt x="16449" y="11206"/>
                    <a:pt x="16405" y="11206"/>
                  </a:cubicBezTo>
                  <a:cubicBezTo>
                    <a:pt x="16274" y="11206"/>
                    <a:pt x="16142" y="11200"/>
                    <a:pt x="16010" y="11187"/>
                  </a:cubicBezTo>
                  <a:cubicBezTo>
                    <a:pt x="15939" y="11182"/>
                    <a:pt x="15868" y="11177"/>
                    <a:pt x="15794" y="11166"/>
                  </a:cubicBezTo>
                  <a:lnTo>
                    <a:pt x="15794" y="11166"/>
                  </a:lnTo>
                  <a:cubicBezTo>
                    <a:pt x="15790" y="11164"/>
                    <a:pt x="15771" y="11159"/>
                    <a:pt x="15730" y="11152"/>
                  </a:cubicBezTo>
                  <a:cubicBezTo>
                    <a:pt x="15671" y="11146"/>
                    <a:pt x="15613" y="11128"/>
                    <a:pt x="15554" y="11122"/>
                  </a:cubicBezTo>
                  <a:cubicBezTo>
                    <a:pt x="15267" y="11064"/>
                    <a:pt x="14981" y="10994"/>
                    <a:pt x="14706" y="10888"/>
                  </a:cubicBezTo>
                  <a:cubicBezTo>
                    <a:pt x="14636" y="10865"/>
                    <a:pt x="14566" y="10836"/>
                    <a:pt x="14501" y="10806"/>
                  </a:cubicBezTo>
                  <a:cubicBezTo>
                    <a:pt x="14490" y="10803"/>
                    <a:pt x="14479" y="10801"/>
                    <a:pt x="14469" y="10799"/>
                  </a:cubicBezTo>
                  <a:lnTo>
                    <a:pt x="14469" y="10799"/>
                  </a:lnTo>
                  <a:cubicBezTo>
                    <a:pt x="14462" y="10795"/>
                    <a:pt x="14455" y="10792"/>
                    <a:pt x="14449" y="10789"/>
                  </a:cubicBezTo>
                  <a:cubicBezTo>
                    <a:pt x="14326" y="10730"/>
                    <a:pt x="14197" y="10672"/>
                    <a:pt x="14080" y="10602"/>
                  </a:cubicBezTo>
                  <a:cubicBezTo>
                    <a:pt x="13858" y="10479"/>
                    <a:pt x="13630" y="10338"/>
                    <a:pt x="13425" y="10181"/>
                  </a:cubicBezTo>
                  <a:cubicBezTo>
                    <a:pt x="13417" y="10174"/>
                    <a:pt x="13408" y="10169"/>
                    <a:pt x="13400" y="10163"/>
                  </a:cubicBezTo>
                  <a:lnTo>
                    <a:pt x="13400" y="10163"/>
                  </a:lnTo>
                  <a:cubicBezTo>
                    <a:pt x="13396" y="10159"/>
                    <a:pt x="13392" y="10155"/>
                    <a:pt x="13390" y="10151"/>
                  </a:cubicBezTo>
                  <a:cubicBezTo>
                    <a:pt x="13337" y="10104"/>
                    <a:pt x="13279" y="10064"/>
                    <a:pt x="13226" y="10017"/>
                  </a:cubicBezTo>
                  <a:cubicBezTo>
                    <a:pt x="13132" y="9941"/>
                    <a:pt x="13045" y="9853"/>
                    <a:pt x="12951" y="9765"/>
                  </a:cubicBezTo>
                  <a:cubicBezTo>
                    <a:pt x="12863" y="9677"/>
                    <a:pt x="12776" y="9590"/>
                    <a:pt x="12694" y="9490"/>
                  </a:cubicBezTo>
                  <a:cubicBezTo>
                    <a:pt x="12647" y="9449"/>
                    <a:pt x="12612" y="9397"/>
                    <a:pt x="12571" y="9356"/>
                  </a:cubicBezTo>
                  <a:cubicBezTo>
                    <a:pt x="12550" y="9329"/>
                    <a:pt x="12529" y="9308"/>
                    <a:pt x="12508" y="9282"/>
                  </a:cubicBezTo>
                  <a:lnTo>
                    <a:pt x="12508" y="9282"/>
                  </a:lnTo>
                  <a:cubicBezTo>
                    <a:pt x="12514" y="9290"/>
                    <a:pt x="12519" y="9296"/>
                    <a:pt x="12521" y="9296"/>
                  </a:cubicBezTo>
                  <a:cubicBezTo>
                    <a:pt x="12522" y="9296"/>
                    <a:pt x="12520" y="9291"/>
                    <a:pt x="12512" y="9280"/>
                  </a:cubicBezTo>
                  <a:cubicBezTo>
                    <a:pt x="12366" y="9075"/>
                    <a:pt x="12220" y="8864"/>
                    <a:pt x="12091" y="8636"/>
                  </a:cubicBezTo>
                  <a:cubicBezTo>
                    <a:pt x="12033" y="8525"/>
                    <a:pt x="11974" y="8420"/>
                    <a:pt x="11927" y="8309"/>
                  </a:cubicBezTo>
                  <a:lnTo>
                    <a:pt x="11857" y="8157"/>
                  </a:lnTo>
                  <a:cubicBezTo>
                    <a:pt x="11852" y="8146"/>
                    <a:pt x="11848" y="8137"/>
                    <a:pt x="11845" y="8131"/>
                  </a:cubicBezTo>
                  <a:lnTo>
                    <a:pt x="11845" y="8131"/>
                  </a:lnTo>
                  <a:cubicBezTo>
                    <a:pt x="11855" y="8152"/>
                    <a:pt x="11872" y="8187"/>
                    <a:pt x="11874" y="8187"/>
                  </a:cubicBezTo>
                  <a:cubicBezTo>
                    <a:pt x="11875" y="8187"/>
                    <a:pt x="11874" y="8182"/>
                    <a:pt x="11869" y="8168"/>
                  </a:cubicBezTo>
                  <a:cubicBezTo>
                    <a:pt x="11851" y="8139"/>
                    <a:pt x="11840" y="8104"/>
                    <a:pt x="11828" y="8075"/>
                  </a:cubicBezTo>
                  <a:cubicBezTo>
                    <a:pt x="11734" y="7823"/>
                    <a:pt x="11653" y="7578"/>
                    <a:pt x="11594" y="7320"/>
                  </a:cubicBezTo>
                  <a:cubicBezTo>
                    <a:pt x="11565" y="7203"/>
                    <a:pt x="11547" y="7086"/>
                    <a:pt x="11530" y="6969"/>
                  </a:cubicBezTo>
                  <a:cubicBezTo>
                    <a:pt x="11524" y="6946"/>
                    <a:pt x="11506" y="6881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27" y="6952"/>
                    <a:pt x="11528" y="6952"/>
                  </a:cubicBezTo>
                  <a:cubicBezTo>
                    <a:pt x="11528" y="6952"/>
                    <a:pt x="11527" y="6940"/>
                    <a:pt x="11524" y="6905"/>
                  </a:cubicBezTo>
                  <a:cubicBezTo>
                    <a:pt x="11518" y="6829"/>
                    <a:pt x="11506" y="6764"/>
                    <a:pt x="11500" y="6688"/>
                  </a:cubicBezTo>
                  <a:cubicBezTo>
                    <a:pt x="11477" y="6437"/>
                    <a:pt x="11477" y="6180"/>
                    <a:pt x="11495" y="5922"/>
                  </a:cubicBezTo>
                  <a:cubicBezTo>
                    <a:pt x="11499" y="5825"/>
                    <a:pt x="11497" y="5713"/>
                    <a:pt x="11513" y="5613"/>
                  </a:cubicBezTo>
                  <a:lnTo>
                    <a:pt x="11513" y="5613"/>
                  </a:lnTo>
                  <a:cubicBezTo>
                    <a:pt x="11515" y="5606"/>
                    <a:pt x="11521" y="5586"/>
                    <a:pt x="11524" y="5571"/>
                  </a:cubicBezTo>
                  <a:cubicBezTo>
                    <a:pt x="11526" y="5560"/>
                    <a:pt x="11527" y="5549"/>
                    <a:pt x="11529" y="5538"/>
                  </a:cubicBezTo>
                  <a:lnTo>
                    <a:pt x="11529" y="5538"/>
                  </a:lnTo>
                  <a:cubicBezTo>
                    <a:pt x="11526" y="5548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6"/>
                    <a:pt x="11527" y="5547"/>
                    <a:pt x="11529" y="5538"/>
                  </a:cubicBezTo>
                  <a:lnTo>
                    <a:pt x="11529" y="5538"/>
                  </a:lnTo>
                  <a:cubicBezTo>
                    <a:pt x="11529" y="5538"/>
                    <a:pt x="11529" y="5538"/>
                    <a:pt x="11529" y="5538"/>
                  </a:cubicBezTo>
                  <a:lnTo>
                    <a:pt x="11529" y="5538"/>
                  </a:lnTo>
                  <a:cubicBezTo>
                    <a:pt x="11529" y="5537"/>
                    <a:pt x="11529" y="5537"/>
                    <a:pt x="11530" y="5536"/>
                  </a:cubicBezTo>
                  <a:lnTo>
                    <a:pt x="11530" y="5536"/>
                  </a:lnTo>
                  <a:cubicBezTo>
                    <a:pt x="11530" y="5537"/>
                    <a:pt x="11529" y="5537"/>
                    <a:pt x="11529" y="5538"/>
                  </a:cubicBezTo>
                  <a:lnTo>
                    <a:pt x="11529" y="5538"/>
                  </a:lnTo>
                  <a:cubicBezTo>
                    <a:pt x="11533" y="5513"/>
                    <a:pt x="11536" y="5488"/>
                    <a:pt x="11536" y="5460"/>
                  </a:cubicBezTo>
                  <a:lnTo>
                    <a:pt x="11582" y="5220"/>
                  </a:lnTo>
                  <a:cubicBezTo>
                    <a:pt x="11641" y="4963"/>
                    <a:pt x="11711" y="4711"/>
                    <a:pt x="11799" y="4460"/>
                  </a:cubicBezTo>
                  <a:cubicBezTo>
                    <a:pt x="11822" y="4401"/>
                    <a:pt x="11846" y="4337"/>
                    <a:pt x="11875" y="4278"/>
                  </a:cubicBezTo>
                  <a:cubicBezTo>
                    <a:pt x="11878" y="4270"/>
                    <a:pt x="11880" y="4264"/>
                    <a:pt x="11881" y="4260"/>
                  </a:cubicBezTo>
                  <a:lnTo>
                    <a:pt x="11881" y="4260"/>
                  </a:lnTo>
                  <a:cubicBezTo>
                    <a:pt x="11888" y="4244"/>
                    <a:pt x="11895" y="4229"/>
                    <a:pt x="11904" y="4214"/>
                  </a:cubicBezTo>
                  <a:cubicBezTo>
                    <a:pt x="11957" y="4097"/>
                    <a:pt x="12015" y="3980"/>
                    <a:pt x="12080" y="3869"/>
                  </a:cubicBezTo>
                  <a:cubicBezTo>
                    <a:pt x="12208" y="3635"/>
                    <a:pt x="12354" y="3407"/>
                    <a:pt x="12518" y="3196"/>
                  </a:cubicBezTo>
                  <a:cubicBezTo>
                    <a:pt x="12524" y="3187"/>
                    <a:pt x="12528" y="3179"/>
                    <a:pt x="12531" y="3172"/>
                  </a:cubicBezTo>
                  <a:lnTo>
                    <a:pt x="12531" y="3172"/>
                  </a:lnTo>
                  <a:cubicBezTo>
                    <a:pt x="12539" y="3163"/>
                    <a:pt x="12545" y="3156"/>
                    <a:pt x="12547" y="3150"/>
                  </a:cubicBezTo>
                  <a:cubicBezTo>
                    <a:pt x="12583" y="3103"/>
                    <a:pt x="12629" y="3056"/>
                    <a:pt x="12670" y="3003"/>
                  </a:cubicBezTo>
                  <a:cubicBezTo>
                    <a:pt x="12758" y="2904"/>
                    <a:pt x="12846" y="2810"/>
                    <a:pt x="12939" y="2723"/>
                  </a:cubicBezTo>
                  <a:cubicBezTo>
                    <a:pt x="13027" y="2635"/>
                    <a:pt x="13127" y="2547"/>
                    <a:pt x="13214" y="2465"/>
                  </a:cubicBezTo>
                  <a:cubicBezTo>
                    <a:pt x="13255" y="2430"/>
                    <a:pt x="13290" y="2389"/>
                    <a:pt x="13337" y="2354"/>
                  </a:cubicBezTo>
                  <a:cubicBezTo>
                    <a:pt x="13366" y="2331"/>
                    <a:pt x="13390" y="2313"/>
                    <a:pt x="13419" y="2290"/>
                  </a:cubicBezTo>
                  <a:cubicBezTo>
                    <a:pt x="13425" y="2285"/>
                    <a:pt x="13427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3"/>
                    <a:pt x="13424" y="2284"/>
                  </a:cubicBezTo>
                  <a:lnTo>
                    <a:pt x="13424" y="2284"/>
                  </a:lnTo>
                  <a:cubicBezTo>
                    <a:pt x="13424" y="2284"/>
                    <a:pt x="13425" y="2284"/>
                    <a:pt x="13425" y="2284"/>
                  </a:cubicBezTo>
                  <a:cubicBezTo>
                    <a:pt x="13630" y="2126"/>
                    <a:pt x="13840" y="1991"/>
                    <a:pt x="14068" y="1874"/>
                  </a:cubicBezTo>
                  <a:cubicBezTo>
                    <a:pt x="14168" y="1816"/>
                    <a:pt x="14273" y="1763"/>
                    <a:pt x="14384" y="1711"/>
                  </a:cubicBezTo>
                  <a:cubicBezTo>
                    <a:pt x="14443" y="1681"/>
                    <a:pt x="14501" y="1658"/>
                    <a:pt x="14548" y="1640"/>
                  </a:cubicBezTo>
                  <a:lnTo>
                    <a:pt x="14548" y="1640"/>
                  </a:lnTo>
                  <a:cubicBezTo>
                    <a:pt x="14503" y="1662"/>
                    <a:pt x="14487" y="1670"/>
                    <a:pt x="14488" y="1670"/>
                  </a:cubicBezTo>
                  <a:cubicBezTo>
                    <a:pt x="14490" y="1670"/>
                    <a:pt x="14601" y="1620"/>
                    <a:pt x="14630" y="1611"/>
                  </a:cubicBezTo>
                  <a:cubicBezTo>
                    <a:pt x="14870" y="1523"/>
                    <a:pt x="15121" y="1447"/>
                    <a:pt x="15367" y="1389"/>
                  </a:cubicBezTo>
                  <a:cubicBezTo>
                    <a:pt x="15484" y="1360"/>
                    <a:pt x="15601" y="1336"/>
                    <a:pt x="15718" y="1325"/>
                  </a:cubicBezTo>
                  <a:cubicBezTo>
                    <a:pt x="15730" y="1325"/>
                    <a:pt x="15800" y="1310"/>
                    <a:pt x="15802" y="1310"/>
                  </a:cubicBezTo>
                  <a:lnTo>
                    <a:pt x="15802" y="1310"/>
                  </a:lnTo>
                  <a:cubicBezTo>
                    <a:pt x="15803" y="1310"/>
                    <a:pt x="15793" y="1312"/>
                    <a:pt x="15765" y="1319"/>
                  </a:cubicBezTo>
                  <a:cubicBezTo>
                    <a:pt x="15733" y="1325"/>
                    <a:pt x="15723" y="1326"/>
                    <a:pt x="15724" y="1326"/>
                  </a:cubicBezTo>
                  <a:cubicBezTo>
                    <a:pt x="15726" y="1326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57" y="1283"/>
                    <a:pt x="16293" y="1277"/>
                    <a:pt x="16431" y="1277"/>
                  </a:cubicBezTo>
                  <a:close/>
                  <a:moveTo>
                    <a:pt x="30962" y="13564"/>
                  </a:moveTo>
                  <a:cubicBezTo>
                    <a:pt x="30958" y="13570"/>
                    <a:pt x="30954" y="13577"/>
                    <a:pt x="30950" y="13585"/>
                  </a:cubicBezTo>
                  <a:cubicBezTo>
                    <a:pt x="30954" y="13578"/>
                    <a:pt x="30958" y="13571"/>
                    <a:pt x="30962" y="13564"/>
                  </a:cubicBezTo>
                  <a:close/>
                  <a:moveTo>
                    <a:pt x="29845" y="15469"/>
                  </a:moveTo>
                  <a:cubicBezTo>
                    <a:pt x="29809" y="15510"/>
                    <a:pt x="29798" y="15523"/>
                    <a:pt x="29799" y="15523"/>
                  </a:cubicBezTo>
                  <a:cubicBezTo>
                    <a:pt x="29800" y="15523"/>
                    <a:pt x="29820" y="15501"/>
                    <a:pt x="29833" y="15486"/>
                  </a:cubicBezTo>
                  <a:cubicBezTo>
                    <a:pt x="29837" y="15480"/>
                    <a:pt x="29841" y="15475"/>
                    <a:pt x="29845" y="15469"/>
                  </a:cubicBezTo>
                  <a:close/>
                  <a:moveTo>
                    <a:pt x="2199" y="17240"/>
                  </a:moveTo>
                  <a:lnTo>
                    <a:pt x="2199" y="17240"/>
                  </a:lnTo>
                  <a:cubicBezTo>
                    <a:pt x="2208" y="17263"/>
                    <a:pt x="2225" y="17299"/>
                    <a:pt x="2226" y="17299"/>
                  </a:cubicBezTo>
                  <a:cubicBezTo>
                    <a:pt x="2226" y="17299"/>
                    <a:pt x="2223" y="17290"/>
                    <a:pt x="2212" y="17264"/>
                  </a:cubicBezTo>
                  <a:cubicBezTo>
                    <a:pt x="2206" y="17254"/>
                    <a:pt x="2202" y="17246"/>
                    <a:pt x="2199" y="17240"/>
                  </a:cubicBezTo>
                  <a:close/>
                  <a:moveTo>
                    <a:pt x="27898" y="17407"/>
                  </a:moveTo>
                  <a:cubicBezTo>
                    <a:pt x="27889" y="17414"/>
                    <a:pt x="27883" y="17419"/>
                    <a:pt x="27884" y="17419"/>
                  </a:cubicBezTo>
                  <a:cubicBezTo>
                    <a:pt x="27884" y="17419"/>
                    <a:pt x="27888" y="17416"/>
                    <a:pt x="27896" y="17410"/>
                  </a:cubicBezTo>
                  <a:cubicBezTo>
                    <a:pt x="27897" y="17409"/>
                    <a:pt x="27898" y="17408"/>
                    <a:pt x="27898" y="17407"/>
                  </a:cubicBezTo>
                  <a:close/>
                  <a:moveTo>
                    <a:pt x="19839" y="16419"/>
                  </a:moveTo>
                  <a:cubicBezTo>
                    <a:pt x="20002" y="16699"/>
                    <a:pt x="20186" y="16967"/>
                    <a:pt x="20397" y="17223"/>
                  </a:cubicBezTo>
                  <a:cubicBezTo>
                    <a:pt x="20475" y="17315"/>
                    <a:pt x="20553" y="17400"/>
                    <a:pt x="20637" y="17483"/>
                  </a:cubicBezTo>
                  <a:lnTo>
                    <a:pt x="20637" y="17483"/>
                  </a:lnTo>
                  <a:cubicBezTo>
                    <a:pt x="20230" y="17318"/>
                    <a:pt x="19814" y="17174"/>
                    <a:pt x="19393" y="17048"/>
                  </a:cubicBezTo>
                  <a:lnTo>
                    <a:pt x="19393" y="17048"/>
                  </a:lnTo>
                  <a:cubicBezTo>
                    <a:pt x="19660" y="16971"/>
                    <a:pt x="19845" y="16704"/>
                    <a:pt x="19839" y="16419"/>
                  </a:cubicBezTo>
                  <a:close/>
                  <a:moveTo>
                    <a:pt x="24749" y="17964"/>
                  </a:moveTo>
                  <a:cubicBezTo>
                    <a:pt x="24749" y="17965"/>
                    <a:pt x="24749" y="17965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9" y="17964"/>
                  </a:cubicBezTo>
                  <a:close/>
                  <a:moveTo>
                    <a:pt x="27574" y="1753"/>
                  </a:moveTo>
                  <a:cubicBezTo>
                    <a:pt x="27726" y="1882"/>
                    <a:pt x="27875" y="2017"/>
                    <a:pt x="28019" y="2161"/>
                  </a:cubicBezTo>
                  <a:cubicBezTo>
                    <a:pt x="28323" y="2453"/>
                    <a:pt x="28628" y="2763"/>
                    <a:pt x="28908" y="3085"/>
                  </a:cubicBezTo>
                  <a:cubicBezTo>
                    <a:pt x="28990" y="3173"/>
                    <a:pt x="29072" y="3267"/>
                    <a:pt x="29142" y="3366"/>
                  </a:cubicBezTo>
                  <a:cubicBezTo>
                    <a:pt x="29189" y="3413"/>
                    <a:pt x="29230" y="3477"/>
                    <a:pt x="29277" y="3524"/>
                  </a:cubicBezTo>
                  <a:cubicBezTo>
                    <a:pt x="29298" y="3550"/>
                    <a:pt x="29371" y="3655"/>
                    <a:pt x="29372" y="3655"/>
                  </a:cubicBezTo>
                  <a:cubicBezTo>
                    <a:pt x="29373" y="3655"/>
                    <a:pt x="29364" y="3641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15" y="4861"/>
                    <a:pt x="30547" y="5464"/>
                    <a:pt x="30829" y="6079"/>
                  </a:cubicBezTo>
                  <a:lnTo>
                    <a:pt x="30829" y="6079"/>
                  </a:lnTo>
                  <a:cubicBezTo>
                    <a:pt x="30835" y="6097"/>
                    <a:pt x="30843" y="6115"/>
                    <a:pt x="30850" y="6133"/>
                  </a:cubicBezTo>
                  <a:cubicBezTo>
                    <a:pt x="30859" y="6154"/>
                    <a:pt x="30870" y="6181"/>
                    <a:pt x="30880" y="6205"/>
                  </a:cubicBezTo>
                  <a:lnTo>
                    <a:pt x="30880" y="6205"/>
                  </a:lnTo>
                  <a:cubicBezTo>
                    <a:pt x="30898" y="6263"/>
                    <a:pt x="30921" y="6309"/>
                    <a:pt x="30944" y="6367"/>
                  </a:cubicBezTo>
                  <a:cubicBezTo>
                    <a:pt x="30979" y="6466"/>
                    <a:pt x="31014" y="6566"/>
                    <a:pt x="31055" y="6659"/>
                  </a:cubicBezTo>
                  <a:cubicBezTo>
                    <a:pt x="31131" y="6887"/>
                    <a:pt x="31207" y="7115"/>
                    <a:pt x="31277" y="7349"/>
                  </a:cubicBezTo>
                  <a:cubicBezTo>
                    <a:pt x="31348" y="7578"/>
                    <a:pt x="31406" y="7812"/>
                    <a:pt x="31453" y="8045"/>
                  </a:cubicBezTo>
                  <a:cubicBezTo>
                    <a:pt x="31482" y="8162"/>
                    <a:pt x="31505" y="8285"/>
                    <a:pt x="31523" y="8402"/>
                  </a:cubicBezTo>
                  <a:cubicBezTo>
                    <a:pt x="31529" y="8461"/>
                    <a:pt x="31541" y="8513"/>
                    <a:pt x="31552" y="8572"/>
                  </a:cubicBezTo>
                  <a:cubicBezTo>
                    <a:pt x="31557" y="8589"/>
                    <a:pt x="31573" y="8716"/>
                    <a:pt x="31575" y="8732"/>
                  </a:cubicBezTo>
                  <a:lnTo>
                    <a:pt x="31575" y="8732"/>
                  </a:lnTo>
                  <a:cubicBezTo>
                    <a:pt x="31573" y="8720"/>
                    <a:pt x="31572" y="8707"/>
                    <a:pt x="31570" y="8695"/>
                  </a:cubicBezTo>
                  <a:lnTo>
                    <a:pt x="31570" y="8695"/>
                  </a:lnTo>
                  <a:cubicBezTo>
                    <a:pt x="31574" y="8723"/>
                    <a:pt x="31575" y="8734"/>
                    <a:pt x="31575" y="8734"/>
                  </a:cubicBezTo>
                  <a:cubicBezTo>
                    <a:pt x="31575" y="8734"/>
                    <a:pt x="31575" y="8733"/>
                    <a:pt x="31575" y="8732"/>
                  </a:cubicBezTo>
                  <a:lnTo>
                    <a:pt x="31575" y="8732"/>
                  </a:lnTo>
                  <a:cubicBezTo>
                    <a:pt x="31586" y="8806"/>
                    <a:pt x="31600" y="8873"/>
                    <a:pt x="31625" y="8936"/>
                  </a:cubicBezTo>
                  <a:lnTo>
                    <a:pt x="31625" y="8936"/>
                  </a:lnTo>
                  <a:cubicBezTo>
                    <a:pt x="31684" y="9534"/>
                    <a:pt x="31691" y="10135"/>
                    <a:pt x="31646" y="10736"/>
                  </a:cubicBezTo>
                  <a:cubicBezTo>
                    <a:pt x="31634" y="10884"/>
                    <a:pt x="31618" y="11026"/>
                    <a:pt x="31606" y="11173"/>
                  </a:cubicBezTo>
                  <a:lnTo>
                    <a:pt x="31606" y="11173"/>
                  </a:lnTo>
                  <a:cubicBezTo>
                    <a:pt x="31607" y="11168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6" y="11178"/>
                    <a:pt x="31606" y="11173"/>
                  </a:cubicBezTo>
                  <a:lnTo>
                    <a:pt x="31606" y="11173"/>
                  </a:lnTo>
                  <a:cubicBezTo>
                    <a:pt x="31605" y="11178"/>
                    <a:pt x="31604" y="11186"/>
                    <a:pt x="31603" y="11194"/>
                  </a:cubicBezTo>
                  <a:lnTo>
                    <a:pt x="31603" y="11194"/>
                  </a:lnTo>
                  <a:cubicBezTo>
                    <a:pt x="31604" y="11191"/>
                    <a:pt x="31604" y="11189"/>
                    <a:pt x="31605" y="11187"/>
                  </a:cubicBezTo>
                  <a:lnTo>
                    <a:pt x="31605" y="11187"/>
                  </a:lnTo>
                  <a:cubicBezTo>
                    <a:pt x="31599" y="11226"/>
                    <a:pt x="31597" y="11240"/>
                    <a:pt x="31597" y="11240"/>
                  </a:cubicBezTo>
                  <a:cubicBezTo>
                    <a:pt x="31596" y="11240"/>
                    <a:pt x="31600" y="11215"/>
                    <a:pt x="31603" y="11194"/>
                  </a:cubicBezTo>
                  <a:lnTo>
                    <a:pt x="31603" y="11194"/>
                  </a:lnTo>
                  <a:cubicBezTo>
                    <a:pt x="31593" y="11232"/>
                    <a:pt x="31587" y="11271"/>
                    <a:pt x="31587" y="11304"/>
                  </a:cubicBezTo>
                  <a:cubicBezTo>
                    <a:pt x="31576" y="11380"/>
                    <a:pt x="31564" y="11456"/>
                    <a:pt x="31552" y="11538"/>
                  </a:cubicBezTo>
                  <a:cubicBezTo>
                    <a:pt x="31505" y="11807"/>
                    <a:pt x="31447" y="12076"/>
                    <a:pt x="31377" y="12333"/>
                  </a:cubicBezTo>
                  <a:cubicBezTo>
                    <a:pt x="31312" y="12585"/>
                    <a:pt x="31236" y="12836"/>
                    <a:pt x="31149" y="13082"/>
                  </a:cubicBezTo>
                  <a:lnTo>
                    <a:pt x="31020" y="13433"/>
                  </a:lnTo>
                  <a:cubicBezTo>
                    <a:pt x="31000" y="13478"/>
                    <a:pt x="30984" y="13522"/>
                    <a:pt x="30962" y="13564"/>
                  </a:cubicBezTo>
                  <a:lnTo>
                    <a:pt x="30962" y="13564"/>
                  </a:lnTo>
                  <a:cubicBezTo>
                    <a:pt x="30978" y="13537"/>
                    <a:pt x="30984" y="13526"/>
                    <a:pt x="30985" y="13526"/>
                  </a:cubicBezTo>
                  <a:lnTo>
                    <a:pt x="30985" y="13526"/>
                  </a:lnTo>
                  <a:cubicBezTo>
                    <a:pt x="30988" y="13526"/>
                    <a:pt x="30932" y="13633"/>
                    <a:pt x="30915" y="13667"/>
                  </a:cubicBezTo>
                  <a:cubicBezTo>
                    <a:pt x="30716" y="14105"/>
                    <a:pt x="30482" y="14527"/>
                    <a:pt x="30219" y="14936"/>
                  </a:cubicBezTo>
                  <a:cubicBezTo>
                    <a:pt x="30100" y="15123"/>
                    <a:pt x="29975" y="15299"/>
                    <a:pt x="29845" y="15469"/>
                  </a:cubicBezTo>
                  <a:lnTo>
                    <a:pt x="29845" y="15469"/>
                  </a:lnTo>
                  <a:cubicBezTo>
                    <a:pt x="29850" y="15463"/>
                    <a:pt x="29856" y="15457"/>
                    <a:pt x="29862" y="15451"/>
                  </a:cubicBezTo>
                  <a:lnTo>
                    <a:pt x="29862" y="15451"/>
                  </a:lnTo>
                  <a:cubicBezTo>
                    <a:pt x="29850" y="15474"/>
                    <a:pt x="29833" y="15486"/>
                    <a:pt x="29821" y="15509"/>
                  </a:cubicBezTo>
                  <a:cubicBezTo>
                    <a:pt x="29780" y="15550"/>
                    <a:pt x="29751" y="15597"/>
                    <a:pt x="29716" y="15644"/>
                  </a:cubicBezTo>
                  <a:lnTo>
                    <a:pt x="29499" y="15907"/>
                  </a:lnTo>
                  <a:cubicBezTo>
                    <a:pt x="29224" y="16217"/>
                    <a:pt x="28932" y="16510"/>
                    <a:pt x="28628" y="16796"/>
                  </a:cubicBezTo>
                  <a:cubicBezTo>
                    <a:pt x="28475" y="16937"/>
                    <a:pt x="28329" y="17065"/>
                    <a:pt x="28165" y="17194"/>
                  </a:cubicBezTo>
                  <a:cubicBezTo>
                    <a:pt x="28089" y="17252"/>
                    <a:pt x="28025" y="17305"/>
                    <a:pt x="27955" y="17358"/>
                  </a:cubicBezTo>
                  <a:cubicBezTo>
                    <a:pt x="27933" y="17374"/>
                    <a:pt x="27910" y="17386"/>
                    <a:pt x="27898" y="17407"/>
                  </a:cubicBezTo>
                  <a:lnTo>
                    <a:pt x="27898" y="17407"/>
                  </a:lnTo>
                  <a:cubicBezTo>
                    <a:pt x="27919" y="17391"/>
                    <a:pt x="27955" y="17364"/>
                    <a:pt x="27956" y="17364"/>
                  </a:cubicBezTo>
                  <a:lnTo>
                    <a:pt x="27956" y="17364"/>
                  </a:lnTo>
                  <a:cubicBezTo>
                    <a:pt x="27956" y="17364"/>
                    <a:pt x="27953" y="17368"/>
                    <a:pt x="27943" y="17375"/>
                  </a:cubicBezTo>
                  <a:cubicBezTo>
                    <a:pt x="27902" y="17410"/>
                    <a:pt x="27855" y="17440"/>
                    <a:pt x="27809" y="17475"/>
                  </a:cubicBezTo>
                  <a:cubicBezTo>
                    <a:pt x="27522" y="17691"/>
                    <a:pt x="27235" y="17884"/>
                    <a:pt x="26937" y="18077"/>
                  </a:cubicBezTo>
                  <a:cubicBezTo>
                    <a:pt x="26377" y="18431"/>
                    <a:pt x="25795" y="18746"/>
                    <a:pt x="25218" y="19082"/>
                  </a:cubicBezTo>
                  <a:lnTo>
                    <a:pt x="25218" y="19082"/>
                  </a:lnTo>
                  <a:cubicBezTo>
                    <a:pt x="25209" y="19003"/>
                    <a:pt x="25185" y="18922"/>
                    <a:pt x="25147" y="18843"/>
                  </a:cubicBezTo>
                  <a:cubicBezTo>
                    <a:pt x="25036" y="18609"/>
                    <a:pt x="24925" y="18381"/>
                    <a:pt x="24825" y="18142"/>
                  </a:cubicBezTo>
                  <a:cubicBezTo>
                    <a:pt x="24796" y="18077"/>
                    <a:pt x="24767" y="18013"/>
                    <a:pt x="24744" y="17954"/>
                  </a:cubicBezTo>
                  <a:cubicBezTo>
                    <a:pt x="24729" y="17925"/>
                    <a:pt x="24725" y="17914"/>
                    <a:pt x="24725" y="17914"/>
                  </a:cubicBezTo>
                  <a:lnTo>
                    <a:pt x="24725" y="17914"/>
                  </a:lnTo>
                  <a:cubicBezTo>
                    <a:pt x="24725" y="17914"/>
                    <a:pt x="24742" y="17949"/>
                    <a:pt x="24749" y="17964"/>
                  </a:cubicBezTo>
                  <a:lnTo>
                    <a:pt x="24749" y="17964"/>
                  </a:lnTo>
                  <a:cubicBezTo>
                    <a:pt x="24737" y="17924"/>
                    <a:pt x="24714" y="17884"/>
                    <a:pt x="24697" y="17849"/>
                  </a:cubicBezTo>
                  <a:cubicBezTo>
                    <a:pt x="24632" y="17697"/>
                    <a:pt x="24574" y="17533"/>
                    <a:pt x="24510" y="17375"/>
                  </a:cubicBezTo>
                  <a:cubicBezTo>
                    <a:pt x="24229" y="16650"/>
                    <a:pt x="23989" y="15913"/>
                    <a:pt x="23790" y="15158"/>
                  </a:cubicBezTo>
                  <a:cubicBezTo>
                    <a:pt x="23685" y="14737"/>
                    <a:pt x="23585" y="14310"/>
                    <a:pt x="23498" y="13889"/>
                  </a:cubicBezTo>
                  <a:cubicBezTo>
                    <a:pt x="23457" y="13667"/>
                    <a:pt x="23422" y="13450"/>
                    <a:pt x="23392" y="13228"/>
                  </a:cubicBezTo>
                  <a:cubicBezTo>
                    <a:pt x="23381" y="13175"/>
                    <a:pt x="23375" y="13129"/>
                    <a:pt x="23369" y="13070"/>
                  </a:cubicBezTo>
                  <a:lnTo>
                    <a:pt x="23369" y="13070"/>
                  </a:lnTo>
                  <a:cubicBezTo>
                    <a:pt x="23372" y="13101"/>
                    <a:pt x="23374" y="13113"/>
                    <a:pt x="23374" y="13113"/>
                  </a:cubicBezTo>
                  <a:cubicBezTo>
                    <a:pt x="23374" y="13113"/>
                    <a:pt x="23367" y="13046"/>
                    <a:pt x="23363" y="13017"/>
                  </a:cubicBezTo>
                  <a:cubicBezTo>
                    <a:pt x="23346" y="12895"/>
                    <a:pt x="23334" y="12766"/>
                    <a:pt x="23316" y="12637"/>
                  </a:cubicBezTo>
                  <a:cubicBezTo>
                    <a:pt x="23223" y="11701"/>
                    <a:pt x="23217" y="10760"/>
                    <a:pt x="23334" y="9830"/>
                  </a:cubicBezTo>
                  <a:cubicBezTo>
                    <a:pt x="23338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1" y="9484"/>
                    <a:pt x="23404" y="9373"/>
                    <a:pt x="23422" y="9274"/>
                  </a:cubicBezTo>
                  <a:cubicBezTo>
                    <a:pt x="23457" y="9075"/>
                    <a:pt x="23498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36" y="7338"/>
                    <a:pt x="24006" y="7151"/>
                    <a:pt x="24077" y="6969"/>
                  </a:cubicBezTo>
                  <a:cubicBezTo>
                    <a:pt x="24106" y="6887"/>
                    <a:pt x="24141" y="6800"/>
                    <a:pt x="24182" y="6724"/>
                  </a:cubicBezTo>
                  <a:cubicBezTo>
                    <a:pt x="24185" y="6710"/>
                    <a:pt x="24206" y="6659"/>
                    <a:pt x="24217" y="6635"/>
                  </a:cubicBezTo>
                  <a:lnTo>
                    <a:pt x="24217" y="6635"/>
                  </a:lnTo>
                  <a:cubicBezTo>
                    <a:pt x="24215" y="6638"/>
                    <a:pt x="24213" y="6642"/>
                    <a:pt x="24211" y="6647"/>
                  </a:cubicBezTo>
                  <a:cubicBezTo>
                    <a:pt x="24202" y="6665"/>
                    <a:pt x="24199" y="6672"/>
                    <a:pt x="24198" y="6672"/>
                  </a:cubicBezTo>
                  <a:cubicBezTo>
                    <a:pt x="24197" y="6672"/>
                    <a:pt x="24242" y="6578"/>
                    <a:pt x="24246" y="6560"/>
                  </a:cubicBezTo>
                  <a:cubicBezTo>
                    <a:pt x="24393" y="6226"/>
                    <a:pt x="24550" y="5893"/>
                    <a:pt x="24720" y="5571"/>
                  </a:cubicBezTo>
                  <a:cubicBezTo>
                    <a:pt x="25036" y="4980"/>
                    <a:pt x="25387" y="4413"/>
                    <a:pt x="25773" y="3863"/>
                  </a:cubicBezTo>
                  <a:cubicBezTo>
                    <a:pt x="25861" y="3740"/>
                    <a:pt x="25943" y="3623"/>
                    <a:pt x="26036" y="3506"/>
                  </a:cubicBezTo>
                  <a:lnTo>
                    <a:pt x="26171" y="3331"/>
                  </a:lnTo>
                  <a:cubicBezTo>
                    <a:pt x="26176" y="3321"/>
                    <a:pt x="26193" y="3298"/>
                    <a:pt x="26205" y="3281"/>
                  </a:cubicBezTo>
                  <a:lnTo>
                    <a:pt x="26205" y="3281"/>
                  </a:lnTo>
                  <a:cubicBezTo>
                    <a:pt x="26215" y="3271"/>
                    <a:pt x="26224" y="3260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2" y="2044"/>
                    <a:pt x="27574" y="1753"/>
                  </a:cubicBezTo>
                  <a:close/>
                  <a:moveTo>
                    <a:pt x="24878" y="19710"/>
                  </a:moveTo>
                  <a:cubicBezTo>
                    <a:pt x="24886" y="19783"/>
                    <a:pt x="24907" y="19854"/>
                    <a:pt x="24941" y="19920"/>
                  </a:cubicBezTo>
                  <a:lnTo>
                    <a:pt x="24941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8" y="19756"/>
                    <a:pt x="24816" y="19738"/>
                    <a:pt x="24878" y="19710"/>
                  </a:cubicBezTo>
                  <a:close/>
                  <a:moveTo>
                    <a:pt x="6423" y="20499"/>
                  </a:moveTo>
                  <a:cubicBezTo>
                    <a:pt x="6449" y="20500"/>
                    <a:pt x="6467" y="20500"/>
                    <a:pt x="6481" y="20501"/>
                  </a:cubicBezTo>
                  <a:lnTo>
                    <a:pt x="6481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1" y="20501"/>
                  </a:moveTo>
                  <a:cubicBezTo>
                    <a:pt x="6489" y="20502"/>
                    <a:pt x="6498" y="20502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1" y="20501"/>
                  </a:cubicBezTo>
                  <a:close/>
                  <a:moveTo>
                    <a:pt x="7921" y="20499"/>
                  </a:moveTo>
                  <a:lnTo>
                    <a:pt x="7921" y="20499"/>
                  </a:lnTo>
                  <a:cubicBezTo>
                    <a:pt x="7862" y="20506"/>
                    <a:pt x="7836" y="20509"/>
                    <a:pt x="7839" y="20509"/>
                  </a:cubicBezTo>
                  <a:cubicBezTo>
                    <a:pt x="7840" y="20509"/>
                    <a:pt x="7856" y="20507"/>
                    <a:pt x="7885" y="20505"/>
                  </a:cubicBezTo>
                  <a:cubicBezTo>
                    <a:pt x="7895" y="20505"/>
                    <a:pt x="7909" y="20501"/>
                    <a:pt x="7920" y="20499"/>
                  </a:cubicBezTo>
                  <a:lnTo>
                    <a:pt x="7920" y="20499"/>
                  </a:lnTo>
                  <a:cubicBezTo>
                    <a:pt x="7920" y="20499"/>
                    <a:pt x="7920" y="20499"/>
                    <a:pt x="7921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2" y="9771"/>
                    <a:pt x="7558" y="9783"/>
                  </a:cubicBezTo>
                  <a:cubicBezTo>
                    <a:pt x="7634" y="9794"/>
                    <a:pt x="7704" y="9794"/>
                    <a:pt x="7774" y="9800"/>
                  </a:cubicBezTo>
                  <a:cubicBezTo>
                    <a:pt x="7809" y="9806"/>
                    <a:pt x="7845" y="9806"/>
                    <a:pt x="7880" y="9812"/>
                  </a:cubicBezTo>
                  <a:cubicBezTo>
                    <a:pt x="7927" y="9818"/>
                    <a:pt x="7940" y="9820"/>
                    <a:pt x="7938" y="9820"/>
                  </a:cubicBezTo>
                  <a:cubicBezTo>
                    <a:pt x="7935" y="9820"/>
                    <a:pt x="7891" y="9815"/>
                    <a:pt x="7878" y="9815"/>
                  </a:cubicBezTo>
                  <a:cubicBezTo>
                    <a:pt x="7870" y="9815"/>
                    <a:pt x="7875" y="9817"/>
                    <a:pt x="7909" y="9824"/>
                  </a:cubicBezTo>
                  <a:cubicBezTo>
                    <a:pt x="8201" y="9870"/>
                    <a:pt x="8488" y="9929"/>
                    <a:pt x="8775" y="10017"/>
                  </a:cubicBezTo>
                  <a:cubicBezTo>
                    <a:pt x="8915" y="10064"/>
                    <a:pt x="9050" y="10104"/>
                    <a:pt x="9190" y="10163"/>
                  </a:cubicBezTo>
                  <a:cubicBezTo>
                    <a:pt x="9221" y="10179"/>
                    <a:pt x="9248" y="10190"/>
                    <a:pt x="9282" y="10204"/>
                  </a:cubicBezTo>
                  <a:lnTo>
                    <a:pt x="9282" y="10204"/>
                  </a:lnTo>
                  <a:cubicBezTo>
                    <a:pt x="9264" y="10197"/>
                    <a:pt x="9246" y="10190"/>
                    <a:pt x="9243" y="10190"/>
                  </a:cubicBezTo>
                  <a:lnTo>
                    <a:pt x="9243" y="10190"/>
                  </a:lnTo>
                  <a:cubicBezTo>
                    <a:pt x="9241" y="10190"/>
                    <a:pt x="9251" y="10195"/>
                    <a:pt x="9283" y="10210"/>
                  </a:cubicBezTo>
                  <a:cubicBezTo>
                    <a:pt x="9365" y="10245"/>
                    <a:pt x="9447" y="10280"/>
                    <a:pt x="9517" y="10321"/>
                  </a:cubicBezTo>
                  <a:cubicBezTo>
                    <a:pt x="9775" y="10444"/>
                    <a:pt x="10026" y="10590"/>
                    <a:pt x="10260" y="10748"/>
                  </a:cubicBezTo>
                  <a:cubicBezTo>
                    <a:pt x="10319" y="10789"/>
                    <a:pt x="10377" y="10830"/>
                    <a:pt x="10436" y="10877"/>
                  </a:cubicBezTo>
                  <a:cubicBezTo>
                    <a:pt x="10440" y="10881"/>
                    <a:pt x="10502" y="10927"/>
                    <a:pt x="10501" y="10927"/>
                  </a:cubicBezTo>
                  <a:cubicBezTo>
                    <a:pt x="10501" y="10927"/>
                    <a:pt x="10495" y="10923"/>
                    <a:pt x="10481" y="10913"/>
                  </a:cubicBezTo>
                  <a:lnTo>
                    <a:pt x="10481" y="10913"/>
                  </a:lnTo>
                  <a:cubicBezTo>
                    <a:pt x="10493" y="10923"/>
                    <a:pt x="10504" y="10932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3" y="11637"/>
                    <a:pt x="11430" y="11853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8" y="11916"/>
                    <a:pt x="11470" y="11904"/>
                  </a:cubicBezTo>
                  <a:lnTo>
                    <a:pt x="11470" y="11904"/>
                  </a:lnTo>
                  <a:cubicBezTo>
                    <a:pt x="11478" y="11916"/>
                    <a:pt x="11486" y="11926"/>
                    <a:pt x="11489" y="11929"/>
                  </a:cubicBezTo>
                  <a:cubicBezTo>
                    <a:pt x="11530" y="11988"/>
                    <a:pt x="11565" y="12046"/>
                    <a:pt x="11612" y="12093"/>
                  </a:cubicBezTo>
                  <a:cubicBezTo>
                    <a:pt x="11693" y="12222"/>
                    <a:pt x="11769" y="12339"/>
                    <a:pt x="11846" y="12468"/>
                  </a:cubicBezTo>
                  <a:cubicBezTo>
                    <a:pt x="11910" y="12585"/>
                    <a:pt x="11974" y="12702"/>
                    <a:pt x="12033" y="12819"/>
                  </a:cubicBezTo>
                  <a:cubicBezTo>
                    <a:pt x="12062" y="12883"/>
                    <a:pt x="12091" y="12941"/>
                    <a:pt x="12120" y="13012"/>
                  </a:cubicBezTo>
                  <a:cubicBezTo>
                    <a:pt x="12127" y="13025"/>
                    <a:pt x="12136" y="13040"/>
                    <a:pt x="12144" y="13055"/>
                  </a:cubicBezTo>
                  <a:lnTo>
                    <a:pt x="12144" y="13055"/>
                  </a:lnTo>
                  <a:cubicBezTo>
                    <a:pt x="12144" y="13054"/>
                    <a:pt x="12144" y="13054"/>
                    <a:pt x="12144" y="13053"/>
                  </a:cubicBezTo>
                  <a:lnTo>
                    <a:pt x="12144" y="13053"/>
                  </a:lnTo>
                  <a:cubicBezTo>
                    <a:pt x="12152" y="13066"/>
                    <a:pt x="12157" y="13078"/>
                    <a:pt x="12162" y="13090"/>
                  </a:cubicBezTo>
                  <a:lnTo>
                    <a:pt x="12162" y="13090"/>
                  </a:lnTo>
                  <a:cubicBezTo>
                    <a:pt x="12157" y="13078"/>
                    <a:pt x="12151" y="13067"/>
                    <a:pt x="12144" y="13055"/>
                  </a:cubicBezTo>
                  <a:lnTo>
                    <a:pt x="12144" y="13055"/>
                  </a:lnTo>
                  <a:cubicBezTo>
                    <a:pt x="12150" y="13079"/>
                    <a:pt x="12162" y="13098"/>
                    <a:pt x="12169" y="13117"/>
                  </a:cubicBezTo>
                  <a:lnTo>
                    <a:pt x="12169" y="13117"/>
                  </a:lnTo>
                  <a:cubicBezTo>
                    <a:pt x="12167" y="13108"/>
                    <a:pt x="12165" y="13099"/>
                    <a:pt x="12162" y="13090"/>
                  </a:cubicBezTo>
                  <a:lnTo>
                    <a:pt x="12162" y="13090"/>
                  </a:lnTo>
                  <a:cubicBezTo>
                    <a:pt x="12167" y="13103"/>
                    <a:pt x="12171" y="13116"/>
                    <a:pt x="12173" y="13129"/>
                  </a:cubicBezTo>
                  <a:cubicBezTo>
                    <a:pt x="12172" y="13125"/>
                    <a:pt x="12171" y="13121"/>
                    <a:pt x="12169" y="13117"/>
                  </a:cubicBezTo>
                  <a:lnTo>
                    <a:pt x="12169" y="13117"/>
                  </a:lnTo>
                  <a:cubicBezTo>
                    <a:pt x="12171" y="13123"/>
                    <a:pt x="12172" y="13128"/>
                    <a:pt x="12173" y="13134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6" y="14070"/>
                    <a:pt x="12489" y="14211"/>
                    <a:pt x="12518" y="14339"/>
                  </a:cubicBezTo>
                  <a:cubicBezTo>
                    <a:pt x="12523" y="14375"/>
                    <a:pt x="12527" y="14403"/>
                    <a:pt x="12534" y="14433"/>
                  </a:cubicBezTo>
                  <a:lnTo>
                    <a:pt x="12534" y="14433"/>
                  </a:lnTo>
                  <a:cubicBezTo>
                    <a:pt x="12533" y="14431"/>
                    <a:pt x="12531" y="14429"/>
                    <a:pt x="12530" y="14427"/>
                  </a:cubicBezTo>
                  <a:lnTo>
                    <a:pt x="12530" y="14427"/>
                  </a:lnTo>
                  <a:cubicBezTo>
                    <a:pt x="12532" y="14432"/>
                    <a:pt x="12534" y="14437"/>
                    <a:pt x="12536" y="14443"/>
                  </a:cubicBezTo>
                  <a:lnTo>
                    <a:pt x="12536" y="14443"/>
                  </a:lnTo>
                  <a:cubicBezTo>
                    <a:pt x="12538" y="14449"/>
                    <a:pt x="12540" y="14456"/>
                    <a:pt x="12542" y="14462"/>
                  </a:cubicBezTo>
                  <a:cubicBezTo>
                    <a:pt x="12543" y="14470"/>
                    <a:pt x="12544" y="14476"/>
                    <a:pt x="12546" y="14481"/>
                  </a:cubicBezTo>
                  <a:lnTo>
                    <a:pt x="12546" y="14481"/>
                  </a:lnTo>
                  <a:cubicBezTo>
                    <a:pt x="12557" y="14547"/>
                    <a:pt x="12555" y="14636"/>
                    <a:pt x="12559" y="14685"/>
                  </a:cubicBezTo>
                  <a:cubicBezTo>
                    <a:pt x="12583" y="14971"/>
                    <a:pt x="12588" y="15252"/>
                    <a:pt x="12571" y="15544"/>
                  </a:cubicBezTo>
                  <a:cubicBezTo>
                    <a:pt x="12554" y="15772"/>
                    <a:pt x="12711" y="15995"/>
                    <a:pt x="12916" y="16098"/>
                  </a:cubicBezTo>
                  <a:lnTo>
                    <a:pt x="12916" y="16098"/>
                  </a:lnTo>
                  <a:cubicBezTo>
                    <a:pt x="12677" y="16142"/>
                    <a:pt x="12465" y="16290"/>
                    <a:pt x="12401" y="16539"/>
                  </a:cubicBezTo>
                  <a:cubicBezTo>
                    <a:pt x="12366" y="16685"/>
                    <a:pt x="12319" y="16825"/>
                    <a:pt x="12267" y="16966"/>
                  </a:cubicBezTo>
                  <a:cubicBezTo>
                    <a:pt x="12249" y="17030"/>
                    <a:pt x="12220" y="17106"/>
                    <a:pt x="12197" y="17171"/>
                  </a:cubicBezTo>
                  <a:cubicBezTo>
                    <a:pt x="12179" y="17206"/>
                    <a:pt x="12167" y="17235"/>
                    <a:pt x="12150" y="17270"/>
                  </a:cubicBezTo>
                  <a:cubicBezTo>
                    <a:pt x="12145" y="17288"/>
                    <a:pt x="12143" y="17296"/>
                    <a:pt x="12143" y="17296"/>
                  </a:cubicBezTo>
                  <a:cubicBezTo>
                    <a:pt x="12143" y="17296"/>
                    <a:pt x="12151" y="17273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0" y="17282"/>
                    <a:pt x="12138" y="17311"/>
                  </a:cubicBezTo>
                  <a:cubicBezTo>
                    <a:pt x="12021" y="17574"/>
                    <a:pt x="11886" y="17820"/>
                    <a:pt x="11734" y="18060"/>
                  </a:cubicBezTo>
                  <a:cubicBezTo>
                    <a:pt x="11664" y="18177"/>
                    <a:pt x="11582" y="18294"/>
                    <a:pt x="11495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50" y="18475"/>
                    <a:pt x="11465" y="18452"/>
                  </a:cubicBezTo>
                  <a:cubicBezTo>
                    <a:pt x="11481" y="18430"/>
                    <a:pt x="11487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2"/>
                    <a:pt x="11436" y="18487"/>
                  </a:cubicBezTo>
                  <a:cubicBezTo>
                    <a:pt x="11383" y="18551"/>
                    <a:pt x="11331" y="18615"/>
                    <a:pt x="11272" y="18674"/>
                  </a:cubicBezTo>
                  <a:cubicBezTo>
                    <a:pt x="11091" y="18890"/>
                    <a:pt x="10892" y="19077"/>
                    <a:pt x="10682" y="19259"/>
                  </a:cubicBezTo>
                  <a:cubicBezTo>
                    <a:pt x="10635" y="19306"/>
                    <a:pt x="10582" y="19347"/>
                    <a:pt x="10524" y="19393"/>
                  </a:cubicBezTo>
                  <a:cubicBezTo>
                    <a:pt x="10522" y="19395"/>
                    <a:pt x="10512" y="19403"/>
                    <a:pt x="10501" y="19412"/>
                  </a:cubicBezTo>
                  <a:lnTo>
                    <a:pt x="10501" y="19412"/>
                  </a:lnTo>
                  <a:cubicBezTo>
                    <a:pt x="10512" y="19403"/>
                    <a:pt x="10515" y="19399"/>
                    <a:pt x="10515" y="19399"/>
                  </a:cubicBezTo>
                  <a:lnTo>
                    <a:pt x="10515" y="19399"/>
                  </a:lnTo>
                  <a:cubicBezTo>
                    <a:pt x="10513" y="19399"/>
                    <a:pt x="10452" y="19448"/>
                    <a:pt x="10448" y="19452"/>
                  </a:cubicBezTo>
                  <a:cubicBezTo>
                    <a:pt x="10325" y="19540"/>
                    <a:pt x="10202" y="19627"/>
                    <a:pt x="10067" y="19709"/>
                  </a:cubicBezTo>
                  <a:cubicBezTo>
                    <a:pt x="9833" y="19855"/>
                    <a:pt x="9594" y="19984"/>
                    <a:pt x="9336" y="20101"/>
                  </a:cubicBezTo>
                  <a:cubicBezTo>
                    <a:pt x="9321" y="20110"/>
                    <a:pt x="9305" y="20117"/>
                    <a:pt x="9289" y="20125"/>
                  </a:cubicBezTo>
                  <a:lnTo>
                    <a:pt x="9289" y="20125"/>
                  </a:lnTo>
                  <a:cubicBezTo>
                    <a:pt x="9282" y="20127"/>
                    <a:pt x="9271" y="20130"/>
                    <a:pt x="9254" y="20136"/>
                  </a:cubicBezTo>
                  <a:cubicBezTo>
                    <a:pt x="9190" y="20160"/>
                    <a:pt x="9126" y="20189"/>
                    <a:pt x="9061" y="20212"/>
                  </a:cubicBezTo>
                  <a:cubicBezTo>
                    <a:pt x="8921" y="20265"/>
                    <a:pt x="8780" y="20306"/>
                    <a:pt x="8646" y="20341"/>
                  </a:cubicBezTo>
                  <a:cubicBezTo>
                    <a:pt x="8511" y="20382"/>
                    <a:pt x="8389" y="20411"/>
                    <a:pt x="8254" y="20440"/>
                  </a:cubicBezTo>
                  <a:cubicBezTo>
                    <a:pt x="8190" y="20452"/>
                    <a:pt x="8114" y="20470"/>
                    <a:pt x="8049" y="20475"/>
                  </a:cubicBezTo>
                  <a:cubicBezTo>
                    <a:pt x="8008" y="20481"/>
                    <a:pt x="7967" y="20487"/>
                    <a:pt x="7926" y="20499"/>
                  </a:cubicBezTo>
                  <a:cubicBezTo>
                    <a:pt x="7924" y="20499"/>
                    <a:pt x="7922" y="20499"/>
                    <a:pt x="7920" y="20499"/>
                  </a:cubicBezTo>
                  <a:lnTo>
                    <a:pt x="7920" y="20499"/>
                  </a:lnTo>
                  <a:cubicBezTo>
                    <a:pt x="7889" y="20516"/>
                    <a:pt x="7751" y="20516"/>
                    <a:pt x="7710" y="20516"/>
                  </a:cubicBezTo>
                  <a:cubicBezTo>
                    <a:pt x="7634" y="20528"/>
                    <a:pt x="7570" y="20534"/>
                    <a:pt x="7494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9" y="20534"/>
                    <a:pt x="6780" y="20528"/>
                    <a:pt x="6640" y="20516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9" y="20503"/>
                    <a:pt x="6432" y="20502"/>
                    <a:pt x="6411" y="20499"/>
                  </a:cubicBezTo>
                  <a:lnTo>
                    <a:pt x="6283" y="20475"/>
                  </a:lnTo>
                  <a:cubicBezTo>
                    <a:pt x="5984" y="20423"/>
                    <a:pt x="5692" y="20341"/>
                    <a:pt x="5405" y="20247"/>
                  </a:cubicBezTo>
                  <a:cubicBezTo>
                    <a:pt x="5347" y="20224"/>
                    <a:pt x="5282" y="20206"/>
                    <a:pt x="5224" y="20183"/>
                  </a:cubicBezTo>
                  <a:cubicBezTo>
                    <a:pt x="5177" y="20165"/>
                    <a:pt x="5142" y="20154"/>
                    <a:pt x="5095" y="20136"/>
                  </a:cubicBezTo>
                  <a:cubicBezTo>
                    <a:pt x="5069" y="20127"/>
                    <a:pt x="5058" y="20123"/>
                    <a:pt x="5056" y="20123"/>
                  </a:cubicBezTo>
                  <a:lnTo>
                    <a:pt x="5056" y="20123"/>
                  </a:lnTo>
                  <a:cubicBezTo>
                    <a:pt x="5051" y="20123"/>
                    <a:pt x="5116" y="20149"/>
                    <a:pt x="5125" y="20154"/>
                  </a:cubicBezTo>
                  <a:cubicBezTo>
                    <a:pt x="4978" y="20101"/>
                    <a:pt x="4832" y="20019"/>
                    <a:pt x="4703" y="19949"/>
                  </a:cubicBezTo>
                  <a:cubicBezTo>
                    <a:pt x="4452" y="19814"/>
                    <a:pt x="4212" y="19668"/>
                    <a:pt x="3984" y="19504"/>
                  </a:cubicBezTo>
                  <a:cubicBezTo>
                    <a:pt x="3949" y="19481"/>
                    <a:pt x="3920" y="19452"/>
                    <a:pt x="3884" y="19428"/>
                  </a:cubicBezTo>
                  <a:cubicBezTo>
                    <a:pt x="3860" y="19410"/>
                    <a:pt x="3850" y="19404"/>
                    <a:pt x="3849" y="19404"/>
                  </a:cubicBezTo>
                  <a:lnTo>
                    <a:pt x="3849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4" y="19423"/>
                    <a:pt x="3791" y="19364"/>
                    <a:pt x="3744" y="19317"/>
                  </a:cubicBezTo>
                  <a:cubicBezTo>
                    <a:pt x="3627" y="19224"/>
                    <a:pt x="3516" y="19113"/>
                    <a:pt x="3411" y="19013"/>
                  </a:cubicBezTo>
                  <a:cubicBezTo>
                    <a:pt x="3311" y="18920"/>
                    <a:pt x="3218" y="18814"/>
                    <a:pt x="3124" y="18715"/>
                  </a:cubicBezTo>
                  <a:cubicBezTo>
                    <a:pt x="3077" y="18668"/>
                    <a:pt x="3042" y="18615"/>
                    <a:pt x="3001" y="18574"/>
                  </a:cubicBezTo>
                  <a:cubicBezTo>
                    <a:pt x="2978" y="18545"/>
                    <a:pt x="2954" y="18522"/>
                    <a:pt x="2931" y="18493"/>
                  </a:cubicBezTo>
                  <a:cubicBezTo>
                    <a:pt x="2928" y="18489"/>
                    <a:pt x="2924" y="18485"/>
                    <a:pt x="2922" y="18482"/>
                  </a:cubicBezTo>
                  <a:lnTo>
                    <a:pt x="2922" y="18482"/>
                  </a:lnTo>
                  <a:cubicBezTo>
                    <a:pt x="2748" y="18249"/>
                    <a:pt x="2591" y="18011"/>
                    <a:pt x="2451" y="17755"/>
                  </a:cubicBezTo>
                  <a:cubicBezTo>
                    <a:pt x="2387" y="17638"/>
                    <a:pt x="2329" y="17522"/>
                    <a:pt x="2276" y="17405"/>
                  </a:cubicBezTo>
                  <a:cubicBezTo>
                    <a:pt x="2258" y="17375"/>
                    <a:pt x="2247" y="17340"/>
                    <a:pt x="2229" y="17311"/>
                  </a:cubicBezTo>
                  <a:cubicBezTo>
                    <a:pt x="2225" y="17298"/>
                    <a:pt x="2193" y="17229"/>
                    <a:pt x="2194" y="17229"/>
                  </a:cubicBezTo>
                  <a:lnTo>
                    <a:pt x="2194" y="17229"/>
                  </a:lnTo>
                  <a:cubicBezTo>
                    <a:pt x="2194" y="17229"/>
                    <a:pt x="2196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5"/>
                    <a:pt x="2194" y="17223"/>
                  </a:cubicBezTo>
                  <a:cubicBezTo>
                    <a:pt x="2182" y="17182"/>
                    <a:pt x="2165" y="17141"/>
                    <a:pt x="2153" y="17106"/>
                  </a:cubicBezTo>
                  <a:cubicBezTo>
                    <a:pt x="2048" y="16831"/>
                    <a:pt x="1966" y="16551"/>
                    <a:pt x="1902" y="16264"/>
                  </a:cubicBezTo>
                  <a:cubicBezTo>
                    <a:pt x="1872" y="16129"/>
                    <a:pt x="1849" y="16001"/>
                    <a:pt x="1831" y="15866"/>
                  </a:cubicBezTo>
                  <a:cubicBezTo>
                    <a:pt x="1829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6" y="15845"/>
                    <a:pt x="1828" y="15866"/>
                    <a:pt x="1830" y="15887"/>
                  </a:cubicBezTo>
                  <a:lnTo>
                    <a:pt x="1830" y="15887"/>
                  </a:lnTo>
                  <a:cubicBezTo>
                    <a:pt x="1820" y="15858"/>
                    <a:pt x="1820" y="15830"/>
                    <a:pt x="1820" y="15808"/>
                  </a:cubicBezTo>
                  <a:cubicBezTo>
                    <a:pt x="1814" y="15732"/>
                    <a:pt x="1808" y="15644"/>
                    <a:pt x="1802" y="15556"/>
                  </a:cubicBezTo>
                  <a:cubicBezTo>
                    <a:pt x="1779" y="15264"/>
                    <a:pt x="1785" y="14971"/>
                    <a:pt x="1808" y="14679"/>
                  </a:cubicBezTo>
                  <a:cubicBezTo>
                    <a:pt x="1814" y="14605"/>
                    <a:pt x="1819" y="14537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6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2" y="14065"/>
                    <a:pt x="1931" y="13918"/>
                  </a:cubicBezTo>
                  <a:cubicBezTo>
                    <a:pt x="2007" y="13626"/>
                    <a:pt x="2100" y="13339"/>
                    <a:pt x="2212" y="13058"/>
                  </a:cubicBezTo>
                  <a:cubicBezTo>
                    <a:pt x="2217" y="13044"/>
                    <a:pt x="2219" y="13038"/>
                    <a:pt x="2219" y="13038"/>
                  </a:cubicBezTo>
                  <a:lnTo>
                    <a:pt x="2219" y="13038"/>
                  </a:lnTo>
                  <a:cubicBezTo>
                    <a:pt x="2217" y="13038"/>
                    <a:pt x="2182" y="13110"/>
                    <a:pt x="2182" y="13110"/>
                  </a:cubicBezTo>
                  <a:cubicBezTo>
                    <a:pt x="2182" y="13110"/>
                    <a:pt x="2186" y="13100"/>
                    <a:pt x="2200" y="13070"/>
                  </a:cubicBezTo>
                  <a:cubicBezTo>
                    <a:pt x="2217" y="13029"/>
                    <a:pt x="2229" y="13000"/>
                    <a:pt x="2247" y="12971"/>
                  </a:cubicBezTo>
                  <a:cubicBezTo>
                    <a:pt x="2276" y="12912"/>
                    <a:pt x="2299" y="12854"/>
                    <a:pt x="2329" y="12795"/>
                  </a:cubicBezTo>
                  <a:cubicBezTo>
                    <a:pt x="2393" y="12661"/>
                    <a:pt x="2475" y="12520"/>
                    <a:pt x="2551" y="12386"/>
                  </a:cubicBezTo>
                  <a:cubicBezTo>
                    <a:pt x="2627" y="12263"/>
                    <a:pt x="2697" y="12146"/>
                    <a:pt x="2785" y="12029"/>
                  </a:cubicBezTo>
                  <a:cubicBezTo>
                    <a:pt x="2825" y="11979"/>
                    <a:pt x="2856" y="11929"/>
                    <a:pt x="2890" y="11883"/>
                  </a:cubicBezTo>
                  <a:lnTo>
                    <a:pt x="2890" y="11883"/>
                  </a:lnTo>
                  <a:cubicBezTo>
                    <a:pt x="2890" y="11883"/>
                    <a:pt x="2890" y="11883"/>
                    <a:pt x="2890" y="11883"/>
                  </a:cubicBezTo>
                  <a:cubicBezTo>
                    <a:pt x="2890" y="11883"/>
                    <a:pt x="2890" y="11882"/>
                    <a:pt x="2890" y="11882"/>
                  </a:cubicBezTo>
                  <a:lnTo>
                    <a:pt x="2890" y="11882"/>
                  </a:lnTo>
                  <a:cubicBezTo>
                    <a:pt x="2890" y="11882"/>
                    <a:pt x="2890" y="11882"/>
                    <a:pt x="2890" y="11883"/>
                  </a:cubicBezTo>
                  <a:lnTo>
                    <a:pt x="2890" y="11883"/>
                  </a:lnTo>
                  <a:cubicBezTo>
                    <a:pt x="2895" y="11870"/>
                    <a:pt x="2903" y="11858"/>
                    <a:pt x="2912" y="11847"/>
                  </a:cubicBezTo>
                  <a:lnTo>
                    <a:pt x="2912" y="11847"/>
                  </a:lnTo>
                  <a:cubicBezTo>
                    <a:pt x="2906" y="11856"/>
                    <a:pt x="2899" y="11867"/>
                    <a:pt x="2890" y="11882"/>
                  </a:cubicBezTo>
                  <a:lnTo>
                    <a:pt x="2890" y="11882"/>
                  </a:lnTo>
                  <a:cubicBezTo>
                    <a:pt x="2896" y="11875"/>
                    <a:pt x="2902" y="11867"/>
                    <a:pt x="2908" y="11859"/>
                  </a:cubicBezTo>
                  <a:cubicBezTo>
                    <a:pt x="2919" y="11845"/>
                    <a:pt x="2928" y="11830"/>
                    <a:pt x="2931" y="11824"/>
                  </a:cubicBezTo>
                  <a:lnTo>
                    <a:pt x="2931" y="11824"/>
                  </a:lnTo>
                  <a:cubicBezTo>
                    <a:pt x="2949" y="11803"/>
                    <a:pt x="2969" y="11784"/>
                    <a:pt x="2984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80" y="11058"/>
                    <a:pt x="3727" y="11011"/>
                  </a:cubicBezTo>
                  <a:cubicBezTo>
                    <a:pt x="3773" y="10976"/>
                    <a:pt x="3831" y="10907"/>
                    <a:pt x="3888" y="10883"/>
                  </a:cubicBezTo>
                  <a:lnTo>
                    <a:pt x="3888" y="10883"/>
                  </a:lnTo>
                  <a:cubicBezTo>
                    <a:pt x="3873" y="10890"/>
                    <a:pt x="3823" y="10930"/>
                    <a:pt x="3826" y="10930"/>
                  </a:cubicBezTo>
                  <a:cubicBezTo>
                    <a:pt x="3827" y="10930"/>
                    <a:pt x="3837" y="10924"/>
                    <a:pt x="3861" y="10906"/>
                  </a:cubicBezTo>
                  <a:cubicBezTo>
                    <a:pt x="3896" y="10882"/>
                    <a:pt x="3925" y="10853"/>
                    <a:pt x="3961" y="10830"/>
                  </a:cubicBezTo>
                  <a:cubicBezTo>
                    <a:pt x="4019" y="10789"/>
                    <a:pt x="4072" y="10748"/>
                    <a:pt x="4130" y="10713"/>
                  </a:cubicBezTo>
                  <a:cubicBezTo>
                    <a:pt x="4370" y="10555"/>
                    <a:pt x="4622" y="10409"/>
                    <a:pt x="4885" y="10280"/>
                  </a:cubicBezTo>
                  <a:cubicBezTo>
                    <a:pt x="4934" y="10255"/>
                    <a:pt x="4988" y="10230"/>
                    <a:pt x="5042" y="10206"/>
                  </a:cubicBezTo>
                  <a:lnTo>
                    <a:pt x="5042" y="10206"/>
                  </a:lnTo>
                  <a:cubicBezTo>
                    <a:pt x="5040" y="10207"/>
                    <a:pt x="5039" y="10208"/>
                    <a:pt x="5037" y="10210"/>
                  </a:cubicBezTo>
                  <a:cubicBezTo>
                    <a:pt x="5039" y="10208"/>
                    <a:pt x="5041" y="10207"/>
                    <a:pt x="5043" y="10205"/>
                  </a:cubicBezTo>
                  <a:lnTo>
                    <a:pt x="5043" y="10205"/>
                  </a:lnTo>
                  <a:cubicBezTo>
                    <a:pt x="5043" y="10206"/>
                    <a:pt x="5042" y="10206"/>
                    <a:pt x="5042" y="10206"/>
                  </a:cubicBezTo>
                  <a:lnTo>
                    <a:pt x="5042" y="10206"/>
                  </a:lnTo>
                  <a:cubicBezTo>
                    <a:pt x="5043" y="10205"/>
                    <a:pt x="5044" y="10204"/>
                    <a:pt x="5045" y="10204"/>
                  </a:cubicBezTo>
                  <a:lnTo>
                    <a:pt x="5045" y="10204"/>
                  </a:lnTo>
                  <a:cubicBezTo>
                    <a:pt x="5044" y="10204"/>
                    <a:pt x="5044" y="10205"/>
                    <a:pt x="5043" y="10205"/>
                  </a:cubicBezTo>
                  <a:lnTo>
                    <a:pt x="5043" y="10205"/>
                  </a:lnTo>
                  <a:cubicBezTo>
                    <a:pt x="5053" y="10201"/>
                    <a:pt x="5062" y="10197"/>
                    <a:pt x="5072" y="10192"/>
                  </a:cubicBezTo>
                  <a:cubicBezTo>
                    <a:pt x="5080" y="10189"/>
                    <a:pt x="5087" y="10186"/>
                    <a:pt x="5093" y="10182"/>
                  </a:cubicBezTo>
                  <a:lnTo>
                    <a:pt x="5093" y="10182"/>
                  </a:lnTo>
                  <a:cubicBezTo>
                    <a:pt x="5114" y="10175"/>
                    <a:pt x="5136" y="10169"/>
                    <a:pt x="5154" y="10163"/>
                  </a:cubicBezTo>
                  <a:cubicBezTo>
                    <a:pt x="5288" y="10116"/>
                    <a:pt x="5417" y="10069"/>
                    <a:pt x="5552" y="10028"/>
                  </a:cubicBezTo>
                  <a:cubicBezTo>
                    <a:pt x="5826" y="9941"/>
                    <a:pt x="6113" y="9870"/>
                    <a:pt x="6406" y="9830"/>
                  </a:cubicBezTo>
                  <a:cubicBezTo>
                    <a:pt x="6415" y="9828"/>
                    <a:pt x="6424" y="9826"/>
                    <a:pt x="6433" y="9825"/>
                  </a:cubicBezTo>
                  <a:lnTo>
                    <a:pt x="6433" y="9825"/>
                  </a:lnTo>
                  <a:cubicBezTo>
                    <a:pt x="6410" y="9831"/>
                    <a:pt x="6402" y="9833"/>
                    <a:pt x="6402" y="9833"/>
                  </a:cubicBezTo>
                  <a:cubicBezTo>
                    <a:pt x="6404" y="9833"/>
                    <a:pt x="6423" y="9829"/>
                    <a:pt x="6446" y="9823"/>
                  </a:cubicBezTo>
                  <a:lnTo>
                    <a:pt x="6446" y="9823"/>
                  </a:lnTo>
                  <a:cubicBezTo>
                    <a:pt x="6458" y="9822"/>
                    <a:pt x="6469" y="9819"/>
                    <a:pt x="6480" y="9815"/>
                  </a:cubicBezTo>
                  <a:lnTo>
                    <a:pt x="6480" y="9815"/>
                  </a:lnTo>
                  <a:cubicBezTo>
                    <a:pt x="6485" y="9814"/>
                    <a:pt x="6489" y="9813"/>
                    <a:pt x="6493" y="9812"/>
                  </a:cubicBezTo>
                  <a:cubicBezTo>
                    <a:pt x="6558" y="9806"/>
                    <a:pt x="6616" y="9800"/>
                    <a:pt x="6680" y="9794"/>
                  </a:cubicBezTo>
                  <a:cubicBezTo>
                    <a:pt x="6827" y="9777"/>
                    <a:pt x="6985" y="9771"/>
                    <a:pt x="7131" y="9771"/>
                  </a:cubicBezTo>
                  <a:close/>
                  <a:moveTo>
                    <a:pt x="26570" y="20771"/>
                  </a:moveTo>
                  <a:cubicBezTo>
                    <a:pt x="26594" y="20771"/>
                    <a:pt x="26619" y="20779"/>
                    <a:pt x="26627" y="20784"/>
                  </a:cubicBezTo>
                  <a:lnTo>
                    <a:pt x="26627" y="20784"/>
                  </a:lnTo>
                  <a:cubicBezTo>
                    <a:pt x="26623" y="20785"/>
                    <a:pt x="26620" y="20786"/>
                    <a:pt x="26616" y="20788"/>
                  </a:cubicBezTo>
                  <a:lnTo>
                    <a:pt x="26616" y="20788"/>
                  </a:lnTo>
                  <a:cubicBezTo>
                    <a:pt x="26608" y="20787"/>
                    <a:pt x="26594" y="20784"/>
                    <a:pt x="26574" y="20780"/>
                  </a:cubicBezTo>
                  <a:cubicBezTo>
                    <a:pt x="26565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70" y="20771"/>
                  </a:cubicBezTo>
                  <a:close/>
                  <a:moveTo>
                    <a:pt x="26258" y="20910"/>
                  </a:moveTo>
                  <a:cubicBezTo>
                    <a:pt x="26274" y="20930"/>
                    <a:pt x="26291" y="20947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1" y="20939"/>
                    <a:pt x="26256" y="20916"/>
                    <a:pt x="26258" y="20910"/>
                  </a:cubicBezTo>
                  <a:close/>
                  <a:moveTo>
                    <a:pt x="26386" y="21046"/>
                  </a:moveTo>
                  <a:lnTo>
                    <a:pt x="26386" y="21046"/>
                  </a:lnTo>
                  <a:cubicBezTo>
                    <a:pt x="26387" y="21051"/>
                    <a:pt x="26387" y="21058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6"/>
                    <a:pt x="26385" y="21086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8"/>
                  </a:cubicBezTo>
                  <a:lnTo>
                    <a:pt x="26385" y="21088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6"/>
                    <a:pt x="26395" y="21133"/>
                  </a:cubicBezTo>
                  <a:lnTo>
                    <a:pt x="26395" y="21133"/>
                  </a:lnTo>
                  <a:cubicBezTo>
                    <a:pt x="26392" y="21124"/>
                    <a:pt x="26389" y="21115"/>
                    <a:pt x="26386" y="21107"/>
                  </a:cubicBezTo>
                  <a:lnTo>
                    <a:pt x="26386" y="21107"/>
                  </a:lnTo>
                  <a:cubicBezTo>
                    <a:pt x="26386" y="21100"/>
                    <a:pt x="26385" y="21094"/>
                    <a:pt x="26385" y="21088"/>
                  </a:cubicBezTo>
                  <a:lnTo>
                    <a:pt x="26385" y="21088"/>
                  </a:lnTo>
                  <a:cubicBezTo>
                    <a:pt x="26385" y="21092"/>
                    <a:pt x="26385" y="21096"/>
                    <a:pt x="26385" y="21101"/>
                  </a:cubicBezTo>
                  <a:lnTo>
                    <a:pt x="26385" y="21101"/>
                  </a:lnTo>
                  <a:cubicBezTo>
                    <a:pt x="26382" y="21091"/>
                    <a:pt x="26381" y="21083"/>
                    <a:pt x="26380" y="21075"/>
                  </a:cubicBezTo>
                  <a:lnTo>
                    <a:pt x="26380" y="21075"/>
                  </a:lnTo>
                  <a:cubicBezTo>
                    <a:pt x="26380" y="21076"/>
                    <a:pt x="26381" y="21077"/>
                    <a:pt x="26381" y="21078"/>
                  </a:cubicBezTo>
                  <a:cubicBezTo>
                    <a:pt x="26383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5" y="21071"/>
                    <a:pt x="26385" y="21058"/>
                    <a:pt x="26386" y="21046"/>
                  </a:cubicBezTo>
                  <a:close/>
                  <a:moveTo>
                    <a:pt x="26366" y="21053"/>
                  </a:moveTo>
                  <a:cubicBezTo>
                    <a:pt x="26368" y="21056"/>
                    <a:pt x="26370" y="21059"/>
                    <a:pt x="26372" y="21063"/>
                  </a:cubicBezTo>
                  <a:lnTo>
                    <a:pt x="26372" y="21063"/>
                  </a:lnTo>
                  <a:cubicBezTo>
                    <a:pt x="26376" y="21077"/>
                    <a:pt x="26380" y="21092"/>
                    <a:pt x="26385" y="21107"/>
                  </a:cubicBezTo>
                  <a:lnTo>
                    <a:pt x="26385" y="21107"/>
                  </a:lnTo>
                  <a:cubicBezTo>
                    <a:pt x="26385" y="21111"/>
                    <a:pt x="26386" y="21115"/>
                    <a:pt x="26387" y="21119"/>
                  </a:cubicBezTo>
                  <a:cubicBezTo>
                    <a:pt x="26387" y="21117"/>
                    <a:pt x="26387" y="21115"/>
                    <a:pt x="26387" y="21113"/>
                  </a:cubicBezTo>
                  <a:lnTo>
                    <a:pt x="26387" y="21113"/>
                  </a:lnTo>
                  <a:cubicBezTo>
                    <a:pt x="26389" y="21121"/>
                    <a:pt x="26392" y="21128"/>
                    <a:pt x="26395" y="21135"/>
                  </a:cubicBezTo>
                  <a:lnTo>
                    <a:pt x="26395" y="21135"/>
                  </a:lnTo>
                  <a:cubicBezTo>
                    <a:pt x="26394" y="21136"/>
                    <a:pt x="26393" y="21136"/>
                    <a:pt x="26392" y="21136"/>
                  </a:cubicBezTo>
                  <a:cubicBezTo>
                    <a:pt x="26386" y="21136"/>
                    <a:pt x="26374" y="21114"/>
                    <a:pt x="26366" y="21053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2" y="1845"/>
                  </a:cubicBezTo>
                  <a:cubicBezTo>
                    <a:pt x="10307" y="3547"/>
                    <a:pt x="9740" y="6203"/>
                    <a:pt x="10635" y="8432"/>
                  </a:cubicBezTo>
                  <a:cubicBezTo>
                    <a:pt x="11085" y="9560"/>
                    <a:pt x="11816" y="10514"/>
                    <a:pt x="12805" y="11233"/>
                  </a:cubicBezTo>
                  <a:cubicBezTo>
                    <a:pt x="13825" y="11978"/>
                    <a:pt x="15105" y="12384"/>
                    <a:pt x="16366" y="12384"/>
                  </a:cubicBezTo>
                  <a:cubicBezTo>
                    <a:pt x="16442" y="12384"/>
                    <a:pt x="16519" y="12383"/>
                    <a:pt x="16595" y="12380"/>
                  </a:cubicBezTo>
                  <a:cubicBezTo>
                    <a:pt x="16786" y="12374"/>
                    <a:pt x="16977" y="12358"/>
                    <a:pt x="17168" y="12334"/>
                  </a:cubicBezTo>
                  <a:lnTo>
                    <a:pt x="17168" y="12334"/>
                  </a:lnTo>
                  <a:cubicBezTo>
                    <a:pt x="17335" y="12992"/>
                    <a:pt x="17522" y="13647"/>
                    <a:pt x="17724" y="14298"/>
                  </a:cubicBezTo>
                  <a:cubicBezTo>
                    <a:pt x="17852" y="14707"/>
                    <a:pt x="17987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2" y="15284"/>
                    <a:pt x="16326" y="15176"/>
                  </a:cubicBezTo>
                  <a:cubicBezTo>
                    <a:pt x="15477" y="15025"/>
                    <a:pt x="14620" y="14897"/>
                    <a:pt x="13759" y="14877"/>
                  </a:cubicBezTo>
                  <a:lnTo>
                    <a:pt x="13759" y="14877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1" y="8734"/>
                    <a:pt x="8124" y="8518"/>
                    <a:pt x="7125" y="8518"/>
                  </a:cubicBezTo>
                  <a:cubicBezTo>
                    <a:pt x="6767" y="8518"/>
                    <a:pt x="6407" y="8546"/>
                    <a:pt x="6049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4" y="18691"/>
                    <a:pt x="2247" y="19750"/>
                    <a:pt x="3329" y="20534"/>
                  </a:cubicBezTo>
                  <a:cubicBezTo>
                    <a:pt x="4393" y="21306"/>
                    <a:pt x="5727" y="21727"/>
                    <a:pt x="7043" y="21756"/>
                  </a:cubicBezTo>
                  <a:cubicBezTo>
                    <a:pt x="7081" y="21757"/>
                    <a:pt x="7118" y="21757"/>
                    <a:pt x="7156" y="21757"/>
                  </a:cubicBezTo>
                  <a:cubicBezTo>
                    <a:pt x="9724" y="21757"/>
                    <a:pt x="12176" y="20184"/>
                    <a:pt x="13197" y="17820"/>
                  </a:cubicBezTo>
                  <a:cubicBezTo>
                    <a:pt x="13276" y="17639"/>
                    <a:pt x="13347" y="17458"/>
                    <a:pt x="13411" y="17275"/>
                  </a:cubicBezTo>
                  <a:lnTo>
                    <a:pt x="13411" y="17275"/>
                  </a:lnTo>
                  <a:cubicBezTo>
                    <a:pt x="13458" y="17274"/>
                    <a:pt x="13505" y="17274"/>
                    <a:pt x="13552" y="17274"/>
                  </a:cubicBezTo>
                  <a:cubicBezTo>
                    <a:pt x="13795" y="17274"/>
                    <a:pt x="14038" y="17283"/>
                    <a:pt x="14279" y="17299"/>
                  </a:cubicBezTo>
                  <a:cubicBezTo>
                    <a:pt x="14501" y="17317"/>
                    <a:pt x="14718" y="17346"/>
                    <a:pt x="14940" y="17369"/>
                  </a:cubicBezTo>
                  <a:cubicBezTo>
                    <a:pt x="14946" y="17369"/>
                    <a:pt x="14957" y="17370"/>
                    <a:pt x="14968" y="17371"/>
                  </a:cubicBezTo>
                  <a:lnTo>
                    <a:pt x="14968" y="17371"/>
                  </a:lnTo>
                  <a:cubicBezTo>
                    <a:pt x="14963" y="17371"/>
                    <a:pt x="14958" y="17370"/>
                    <a:pt x="14952" y="17369"/>
                  </a:cubicBezTo>
                  <a:lnTo>
                    <a:pt x="14952" y="17369"/>
                  </a:lnTo>
                  <a:cubicBezTo>
                    <a:pt x="14958" y="17370"/>
                    <a:pt x="14965" y="17371"/>
                    <a:pt x="14972" y="17371"/>
                  </a:cubicBezTo>
                  <a:lnTo>
                    <a:pt x="14972" y="17371"/>
                  </a:lnTo>
                  <a:cubicBezTo>
                    <a:pt x="14970" y="17371"/>
                    <a:pt x="14969" y="17371"/>
                    <a:pt x="14968" y="17371"/>
                  </a:cubicBezTo>
                  <a:lnTo>
                    <a:pt x="14968" y="17371"/>
                  </a:lnTo>
                  <a:cubicBezTo>
                    <a:pt x="14978" y="17372"/>
                    <a:pt x="14985" y="17373"/>
                    <a:pt x="14990" y="17373"/>
                  </a:cubicBezTo>
                  <a:lnTo>
                    <a:pt x="14990" y="17373"/>
                  </a:lnTo>
                  <a:cubicBezTo>
                    <a:pt x="14984" y="17373"/>
                    <a:pt x="14978" y="17372"/>
                    <a:pt x="14972" y="17371"/>
                  </a:cubicBezTo>
                  <a:lnTo>
                    <a:pt x="14972" y="17371"/>
                  </a:lnTo>
                  <a:cubicBezTo>
                    <a:pt x="14988" y="17373"/>
                    <a:pt x="15004" y="17375"/>
                    <a:pt x="15003" y="17375"/>
                  </a:cubicBezTo>
                  <a:cubicBezTo>
                    <a:pt x="15003" y="17375"/>
                    <a:pt x="14999" y="17374"/>
                    <a:pt x="14990" y="17373"/>
                  </a:cubicBezTo>
                  <a:lnTo>
                    <a:pt x="14990" y="17373"/>
                  </a:lnTo>
                  <a:cubicBezTo>
                    <a:pt x="15036" y="17378"/>
                    <a:pt x="15082" y="17385"/>
                    <a:pt x="15127" y="17399"/>
                  </a:cubicBezTo>
                  <a:cubicBezTo>
                    <a:pt x="15244" y="17410"/>
                    <a:pt x="15373" y="17434"/>
                    <a:pt x="15490" y="17457"/>
                  </a:cubicBezTo>
                  <a:cubicBezTo>
                    <a:pt x="16315" y="17592"/>
                    <a:pt x="17145" y="17750"/>
                    <a:pt x="17964" y="17937"/>
                  </a:cubicBezTo>
                  <a:cubicBezTo>
                    <a:pt x="18742" y="18118"/>
                    <a:pt x="19502" y="18346"/>
                    <a:pt x="20234" y="18645"/>
                  </a:cubicBezTo>
                  <a:cubicBezTo>
                    <a:pt x="20241" y="18652"/>
                    <a:pt x="20320" y="18684"/>
                    <a:pt x="20334" y="18688"/>
                  </a:cubicBezTo>
                  <a:lnTo>
                    <a:pt x="20334" y="18688"/>
                  </a:lnTo>
                  <a:cubicBezTo>
                    <a:pt x="20353" y="18696"/>
                    <a:pt x="20371" y="18705"/>
                    <a:pt x="20392" y="18715"/>
                  </a:cubicBezTo>
                  <a:cubicBezTo>
                    <a:pt x="20491" y="18756"/>
                    <a:pt x="20579" y="18791"/>
                    <a:pt x="20672" y="18838"/>
                  </a:cubicBezTo>
                  <a:cubicBezTo>
                    <a:pt x="20859" y="18925"/>
                    <a:pt x="21053" y="19019"/>
                    <a:pt x="21240" y="19124"/>
                  </a:cubicBezTo>
                  <a:cubicBezTo>
                    <a:pt x="21374" y="19194"/>
                    <a:pt x="21503" y="19270"/>
                    <a:pt x="21637" y="19347"/>
                  </a:cubicBezTo>
                  <a:cubicBezTo>
                    <a:pt x="22369" y="19791"/>
                    <a:pt x="23100" y="20247"/>
                    <a:pt x="23837" y="20692"/>
                  </a:cubicBezTo>
                  <a:cubicBezTo>
                    <a:pt x="24235" y="20938"/>
                    <a:pt x="24621" y="21172"/>
                    <a:pt x="25013" y="21394"/>
                  </a:cubicBezTo>
                  <a:cubicBezTo>
                    <a:pt x="25410" y="21622"/>
                    <a:pt x="25820" y="21879"/>
                    <a:pt x="26270" y="21955"/>
                  </a:cubicBezTo>
                  <a:cubicBezTo>
                    <a:pt x="26372" y="21973"/>
                    <a:pt x="26475" y="21983"/>
                    <a:pt x="26577" y="21983"/>
                  </a:cubicBezTo>
                  <a:cubicBezTo>
                    <a:pt x="26852" y="21983"/>
                    <a:pt x="27117" y="21910"/>
                    <a:pt x="27317" y="21710"/>
                  </a:cubicBezTo>
                  <a:cubicBezTo>
                    <a:pt x="27580" y="21446"/>
                    <a:pt x="27639" y="21049"/>
                    <a:pt x="27528" y="20709"/>
                  </a:cubicBezTo>
                  <a:cubicBezTo>
                    <a:pt x="27376" y="20238"/>
                    <a:pt x="27044" y="19898"/>
                    <a:pt x="26657" y="19619"/>
                  </a:cubicBezTo>
                  <a:lnTo>
                    <a:pt x="26657" y="19619"/>
                  </a:lnTo>
                  <a:cubicBezTo>
                    <a:pt x="26889" y="19485"/>
                    <a:pt x="27119" y="19349"/>
                    <a:pt x="27347" y="19206"/>
                  </a:cubicBezTo>
                  <a:cubicBezTo>
                    <a:pt x="28019" y="18791"/>
                    <a:pt x="28663" y="18323"/>
                    <a:pt x="29253" y="17808"/>
                  </a:cubicBezTo>
                  <a:cubicBezTo>
                    <a:pt x="30716" y="16527"/>
                    <a:pt x="31845" y="14889"/>
                    <a:pt x="32412" y="13023"/>
                  </a:cubicBezTo>
                  <a:cubicBezTo>
                    <a:pt x="32874" y="11625"/>
                    <a:pt x="33009" y="10116"/>
                    <a:pt x="32822" y="8654"/>
                  </a:cubicBezTo>
                  <a:cubicBezTo>
                    <a:pt x="32822" y="8601"/>
                    <a:pt x="32814" y="8549"/>
                    <a:pt x="32800" y="8499"/>
                  </a:cubicBezTo>
                  <a:lnTo>
                    <a:pt x="32800" y="8499"/>
                  </a:lnTo>
                  <a:cubicBezTo>
                    <a:pt x="32648" y="7445"/>
                    <a:pt x="32362" y="6448"/>
                    <a:pt x="31932" y="5472"/>
                  </a:cubicBezTo>
                  <a:cubicBezTo>
                    <a:pt x="31932" y="5473"/>
                    <a:pt x="31931" y="5473"/>
                    <a:pt x="31931" y="5474"/>
                  </a:cubicBezTo>
                  <a:lnTo>
                    <a:pt x="31931" y="5474"/>
                  </a:lnTo>
                  <a:cubicBezTo>
                    <a:pt x="31118" y="3645"/>
                    <a:pt x="29837" y="1979"/>
                    <a:pt x="28300" y="710"/>
                  </a:cubicBezTo>
                  <a:cubicBezTo>
                    <a:pt x="28160" y="593"/>
                    <a:pt x="28013" y="476"/>
                    <a:pt x="27861" y="365"/>
                  </a:cubicBezTo>
                  <a:cubicBezTo>
                    <a:pt x="27778" y="303"/>
                    <a:pt x="27682" y="277"/>
                    <a:pt x="27584" y="277"/>
                  </a:cubicBezTo>
                  <a:cubicBezTo>
                    <a:pt x="27412" y="277"/>
                    <a:pt x="27235" y="357"/>
                    <a:pt x="27113" y="465"/>
                  </a:cubicBezTo>
                  <a:cubicBezTo>
                    <a:pt x="26738" y="798"/>
                    <a:pt x="26387" y="1155"/>
                    <a:pt x="26054" y="1529"/>
                  </a:cubicBezTo>
                  <a:cubicBezTo>
                    <a:pt x="25235" y="2442"/>
                    <a:pt x="24504" y="3448"/>
                    <a:pt x="23895" y="4512"/>
                  </a:cubicBezTo>
                  <a:cubicBezTo>
                    <a:pt x="23106" y="5905"/>
                    <a:pt x="22509" y="7425"/>
                    <a:pt x="22228" y="9005"/>
                  </a:cubicBezTo>
                  <a:cubicBezTo>
                    <a:pt x="21895" y="10935"/>
                    <a:pt x="22029" y="12906"/>
                    <a:pt x="22462" y="14807"/>
                  </a:cubicBezTo>
                  <a:cubicBezTo>
                    <a:pt x="22676" y="15740"/>
                    <a:pt x="22957" y="16653"/>
                    <a:pt x="23294" y="17546"/>
                  </a:cubicBezTo>
                  <a:lnTo>
                    <a:pt x="23294" y="17546"/>
                  </a:lnTo>
                  <a:cubicBezTo>
                    <a:pt x="23249" y="17518"/>
                    <a:pt x="23204" y="17490"/>
                    <a:pt x="23158" y="17463"/>
                  </a:cubicBezTo>
                  <a:cubicBezTo>
                    <a:pt x="22860" y="17282"/>
                    <a:pt x="22556" y="17106"/>
                    <a:pt x="22246" y="16942"/>
                  </a:cubicBezTo>
                  <a:cubicBezTo>
                    <a:pt x="22100" y="16861"/>
                    <a:pt x="21942" y="16790"/>
                    <a:pt x="21795" y="16714"/>
                  </a:cubicBezTo>
                  <a:cubicBezTo>
                    <a:pt x="21719" y="16679"/>
                    <a:pt x="21637" y="16638"/>
                    <a:pt x="21550" y="16597"/>
                  </a:cubicBezTo>
                  <a:lnTo>
                    <a:pt x="21550" y="16597"/>
                  </a:lnTo>
                  <a:cubicBezTo>
                    <a:pt x="21553" y="16605"/>
                    <a:pt x="21589" y="16639"/>
                    <a:pt x="21588" y="16639"/>
                  </a:cubicBezTo>
                  <a:cubicBezTo>
                    <a:pt x="21588" y="16639"/>
                    <a:pt x="21577" y="16629"/>
                    <a:pt x="21544" y="16597"/>
                  </a:cubicBezTo>
                  <a:lnTo>
                    <a:pt x="21433" y="16492"/>
                  </a:lnTo>
                  <a:cubicBezTo>
                    <a:pt x="21386" y="16439"/>
                    <a:pt x="21345" y="16393"/>
                    <a:pt x="21292" y="16346"/>
                  </a:cubicBezTo>
                  <a:cubicBezTo>
                    <a:pt x="21269" y="16322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4" y="16190"/>
                  </a:cubicBezTo>
                  <a:lnTo>
                    <a:pt x="21164" y="16190"/>
                  </a:lnTo>
                  <a:cubicBezTo>
                    <a:pt x="21164" y="16190"/>
                    <a:pt x="21169" y="16196"/>
                    <a:pt x="21181" y="16211"/>
                  </a:cubicBezTo>
                  <a:cubicBezTo>
                    <a:pt x="21195" y="16228"/>
                    <a:pt x="21201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29" y="16141"/>
                    <a:pt x="21105" y="16112"/>
                    <a:pt x="21082" y="16071"/>
                  </a:cubicBezTo>
                  <a:cubicBezTo>
                    <a:pt x="21035" y="16007"/>
                    <a:pt x="20982" y="15936"/>
                    <a:pt x="20941" y="15866"/>
                  </a:cubicBezTo>
                  <a:cubicBezTo>
                    <a:pt x="20789" y="15620"/>
                    <a:pt x="20655" y="15363"/>
                    <a:pt x="20538" y="15094"/>
                  </a:cubicBezTo>
                  <a:cubicBezTo>
                    <a:pt x="20531" y="15074"/>
                    <a:pt x="20521" y="15053"/>
                    <a:pt x="20511" y="15030"/>
                  </a:cubicBezTo>
                  <a:lnTo>
                    <a:pt x="20511" y="15030"/>
                  </a:lnTo>
                  <a:cubicBezTo>
                    <a:pt x="20509" y="15023"/>
                    <a:pt x="20505" y="15008"/>
                    <a:pt x="20497" y="14983"/>
                  </a:cubicBezTo>
                  <a:cubicBezTo>
                    <a:pt x="20473" y="14919"/>
                    <a:pt x="20444" y="14860"/>
                    <a:pt x="20421" y="14796"/>
                  </a:cubicBezTo>
                  <a:cubicBezTo>
                    <a:pt x="20362" y="14649"/>
                    <a:pt x="20316" y="14492"/>
                    <a:pt x="20263" y="14339"/>
                  </a:cubicBezTo>
                  <a:cubicBezTo>
                    <a:pt x="20158" y="14041"/>
                    <a:pt x="20064" y="13731"/>
                    <a:pt x="19976" y="13427"/>
                  </a:cubicBezTo>
                  <a:cubicBezTo>
                    <a:pt x="19791" y="12810"/>
                    <a:pt x="19620" y="12193"/>
                    <a:pt x="19461" y="11574"/>
                  </a:cubicBezTo>
                  <a:lnTo>
                    <a:pt x="19461" y="11574"/>
                  </a:lnTo>
                  <a:cubicBezTo>
                    <a:pt x="21498" y="10414"/>
                    <a:pt x="22772" y="8092"/>
                    <a:pt x="22579" y="5735"/>
                  </a:cubicBezTo>
                  <a:cubicBezTo>
                    <a:pt x="22486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8" y="1"/>
                    <a:pt x="16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6526225" y="4653400"/>
              <a:ext cx="390050" cy="308200"/>
            </a:xfrm>
            <a:custGeom>
              <a:avLst/>
              <a:gdLst/>
              <a:ahLst/>
              <a:cxnLst/>
              <a:rect l="l" t="t" r="r" b="b"/>
              <a:pathLst>
                <a:path w="15602" h="12328" extrusionOk="0">
                  <a:moveTo>
                    <a:pt x="6170" y="0"/>
                  </a:moveTo>
                  <a:cubicBezTo>
                    <a:pt x="6116" y="0"/>
                    <a:pt x="6063" y="8"/>
                    <a:pt x="6014" y="23"/>
                  </a:cubicBezTo>
                  <a:cubicBezTo>
                    <a:pt x="5675" y="117"/>
                    <a:pt x="5564" y="439"/>
                    <a:pt x="5617" y="755"/>
                  </a:cubicBezTo>
                  <a:cubicBezTo>
                    <a:pt x="5868" y="2328"/>
                    <a:pt x="6295" y="3866"/>
                    <a:pt x="6775" y="5387"/>
                  </a:cubicBezTo>
                  <a:cubicBezTo>
                    <a:pt x="6985" y="6054"/>
                    <a:pt x="7225" y="6727"/>
                    <a:pt x="7553" y="7347"/>
                  </a:cubicBezTo>
                  <a:cubicBezTo>
                    <a:pt x="6862" y="7160"/>
                    <a:pt x="6149" y="7013"/>
                    <a:pt x="5435" y="6879"/>
                  </a:cubicBezTo>
                  <a:cubicBezTo>
                    <a:pt x="4266" y="6667"/>
                    <a:pt x="3071" y="6432"/>
                    <a:pt x="1882" y="6432"/>
                  </a:cubicBezTo>
                  <a:cubicBezTo>
                    <a:pt x="1494" y="6432"/>
                    <a:pt x="1106" y="6457"/>
                    <a:pt x="721" y="6516"/>
                  </a:cubicBezTo>
                  <a:cubicBezTo>
                    <a:pt x="11" y="6622"/>
                    <a:pt x="1" y="7699"/>
                    <a:pt x="653" y="7699"/>
                  </a:cubicBezTo>
                  <a:cubicBezTo>
                    <a:pt x="684" y="7699"/>
                    <a:pt x="716" y="7697"/>
                    <a:pt x="750" y="7692"/>
                  </a:cubicBezTo>
                  <a:cubicBezTo>
                    <a:pt x="1125" y="7634"/>
                    <a:pt x="1500" y="7610"/>
                    <a:pt x="1876" y="7610"/>
                  </a:cubicBezTo>
                  <a:cubicBezTo>
                    <a:pt x="3065" y="7610"/>
                    <a:pt x="4253" y="7856"/>
                    <a:pt x="5418" y="8078"/>
                  </a:cubicBezTo>
                  <a:cubicBezTo>
                    <a:pt x="7079" y="8394"/>
                    <a:pt x="8664" y="8833"/>
                    <a:pt x="10138" y="9687"/>
                  </a:cubicBezTo>
                  <a:cubicBezTo>
                    <a:pt x="10390" y="9833"/>
                    <a:pt x="13425" y="11722"/>
                    <a:pt x="14157" y="12102"/>
                  </a:cubicBezTo>
                  <a:cubicBezTo>
                    <a:pt x="14471" y="12260"/>
                    <a:pt x="14724" y="12327"/>
                    <a:pt x="14914" y="12327"/>
                  </a:cubicBezTo>
                  <a:cubicBezTo>
                    <a:pt x="15602" y="12327"/>
                    <a:pt x="15441" y="11440"/>
                    <a:pt x="14262" y="10798"/>
                  </a:cubicBezTo>
                  <a:cubicBezTo>
                    <a:pt x="12811" y="10008"/>
                    <a:pt x="11489" y="9008"/>
                    <a:pt x="10021" y="8265"/>
                  </a:cubicBezTo>
                  <a:cubicBezTo>
                    <a:pt x="9857" y="8183"/>
                    <a:pt x="9688" y="8101"/>
                    <a:pt x="9530" y="8031"/>
                  </a:cubicBezTo>
                  <a:cubicBezTo>
                    <a:pt x="8617" y="7183"/>
                    <a:pt x="8190" y="6001"/>
                    <a:pt x="7833" y="4843"/>
                  </a:cubicBezTo>
                  <a:cubicBezTo>
                    <a:pt x="7389" y="3387"/>
                    <a:pt x="6985" y="1919"/>
                    <a:pt x="6745" y="415"/>
                  </a:cubicBezTo>
                  <a:cubicBezTo>
                    <a:pt x="6702" y="160"/>
                    <a:pt x="6421" y="0"/>
                    <a:pt x="6170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6248100" y="4654900"/>
              <a:ext cx="331550" cy="300425"/>
            </a:xfrm>
            <a:custGeom>
              <a:avLst/>
              <a:gdLst/>
              <a:ahLst/>
              <a:cxnLst/>
              <a:rect l="l" t="t" r="r" b="b"/>
              <a:pathLst>
                <a:path w="13262" h="12017" extrusionOk="0">
                  <a:moveTo>
                    <a:pt x="6629" y="0"/>
                  </a:moveTo>
                  <a:cubicBezTo>
                    <a:pt x="3937" y="0"/>
                    <a:pt x="1487" y="1825"/>
                    <a:pt x="802" y="4555"/>
                  </a:cubicBezTo>
                  <a:cubicBezTo>
                    <a:pt x="0" y="7772"/>
                    <a:pt x="1960" y="11030"/>
                    <a:pt x="5177" y="11838"/>
                  </a:cubicBezTo>
                  <a:cubicBezTo>
                    <a:pt x="5664" y="11959"/>
                    <a:pt x="6152" y="12017"/>
                    <a:pt x="6632" y="12017"/>
                  </a:cubicBezTo>
                  <a:cubicBezTo>
                    <a:pt x="9325" y="12017"/>
                    <a:pt x="11775" y="10193"/>
                    <a:pt x="12460" y="7462"/>
                  </a:cubicBezTo>
                  <a:cubicBezTo>
                    <a:pt x="13261" y="4239"/>
                    <a:pt x="11302" y="981"/>
                    <a:pt x="8084" y="180"/>
                  </a:cubicBezTo>
                  <a:cubicBezTo>
                    <a:pt x="7597" y="59"/>
                    <a:pt x="7109" y="0"/>
                    <a:pt x="662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6299175" y="4670825"/>
              <a:ext cx="183425" cy="92575"/>
            </a:xfrm>
            <a:custGeom>
              <a:avLst/>
              <a:gdLst/>
              <a:ahLst/>
              <a:cxnLst/>
              <a:rect l="l" t="t" r="r" b="b"/>
              <a:pathLst>
                <a:path w="7337" h="3703" extrusionOk="0">
                  <a:moveTo>
                    <a:pt x="4313" y="0"/>
                  </a:moveTo>
                  <a:cubicBezTo>
                    <a:pt x="3976" y="0"/>
                    <a:pt x="3636" y="25"/>
                    <a:pt x="3310" y="75"/>
                  </a:cubicBezTo>
                  <a:cubicBezTo>
                    <a:pt x="1502" y="362"/>
                    <a:pt x="391" y="2438"/>
                    <a:pt x="391" y="2438"/>
                  </a:cubicBezTo>
                  <a:cubicBezTo>
                    <a:pt x="1" y="3301"/>
                    <a:pt x="619" y="3702"/>
                    <a:pt x="1295" y="3702"/>
                  </a:cubicBezTo>
                  <a:cubicBezTo>
                    <a:pt x="1623" y="3702"/>
                    <a:pt x="1964" y="3608"/>
                    <a:pt x="2210" y="3427"/>
                  </a:cubicBezTo>
                  <a:cubicBezTo>
                    <a:pt x="2965" y="2871"/>
                    <a:pt x="4035" y="2029"/>
                    <a:pt x="4754" y="1929"/>
                  </a:cubicBezTo>
                  <a:cubicBezTo>
                    <a:pt x="4815" y="1921"/>
                    <a:pt x="4882" y="1917"/>
                    <a:pt x="4952" y="1917"/>
                  </a:cubicBezTo>
                  <a:cubicBezTo>
                    <a:pt x="5297" y="1917"/>
                    <a:pt x="5747" y="2001"/>
                    <a:pt x="6152" y="2001"/>
                  </a:cubicBezTo>
                  <a:cubicBezTo>
                    <a:pt x="6634" y="2001"/>
                    <a:pt x="7054" y="1882"/>
                    <a:pt x="7159" y="1362"/>
                  </a:cubicBezTo>
                  <a:cubicBezTo>
                    <a:pt x="7336" y="508"/>
                    <a:pt x="5853" y="0"/>
                    <a:pt x="431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6482075" y="4709800"/>
              <a:ext cx="53750" cy="38625"/>
            </a:xfrm>
            <a:custGeom>
              <a:avLst/>
              <a:gdLst/>
              <a:ahLst/>
              <a:cxnLst/>
              <a:rect l="l" t="t" r="r" b="b"/>
              <a:pathLst>
                <a:path w="2150" h="1545" extrusionOk="0">
                  <a:moveTo>
                    <a:pt x="973" y="0"/>
                  </a:moveTo>
                  <a:cubicBezTo>
                    <a:pt x="874" y="0"/>
                    <a:pt x="775" y="19"/>
                    <a:pt x="679" y="60"/>
                  </a:cubicBezTo>
                  <a:cubicBezTo>
                    <a:pt x="1" y="353"/>
                    <a:pt x="451" y="961"/>
                    <a:pt x="451" y="961"/>
                  </a:cubicBezTo>
                  <a:cubicBezTo>
                    <a:pt x="668" y="1390"/>
                    <a:pt x="972" y="1544"/>
                    <a:pt x="1257" y="1544"/>
                  </a:cubicBezTo>
                  <a:cubicBezTo>
                    <a:pt x="1616" y="1544"/>
                    <a:pt x="1943" y="1299"/>
                    <a:pt x="2024" y="1055"/>
                  </a:cubicBezTo>
                  <a:cubicBezTo>
                    <a:pt x="2150" y="678"/>
                    <a:pt x="1569" y="0"/>
                    <a:pt x="97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6322100" y="4738075"/>
              <a:ext cx="144500" cy="132575"/>
            </a:xfrm>
            <a:custGeom>
              <a:avLst/>
              <a:gdLst/>
              <a:ahLst/>
              <a:cxnLst/>
              <a:rect l="l" t="t" r="r" b="b"/>
              <a:pathLst>
                <a:path w="5780" h="5303" extrusionOk="0">
                  <a:moveTo>
                    <a:pt x="3892" y="0"/>
                  </a:moveTo>
                  <a:cubicBezTo>
                    <a:pt x="3528" y="0"/>
                    <a:pt x="3148" y="140"/>
                    <a:pt x="2872" y="479"/>
                  </a:cubicBezTo>
                  <a:cubicBezTo>
                    <a:pt x="2692" y="702"/>
                    <a:pt x="2548" y="781"/>
                    <a:pt x="2420" y="781"/>
                  </a:cubicBezTo>
                  <a:cubicBezTo>
                    <a:pt x="2120" y="781"/>
                    <a:pt x="1910" y="350"/>
                    <a:pt x="1530" y="350"/>
                  </a:cubicBezTo>
                  <a:cubicBezTo>
                    <a:pt x="1383" y="350"/>
                    <a:pt x="1212" y="414"/>
                    <a:pt x="1001" y="591"/>
                  </a:cubicBezTo>
                  <a:cubicBezTo>
                    <a:pt x="0" y="1421"/>
                    <a:pt x="948" y="2211"/>
                    <a:pt x="948" y="2211"/>
                  </a:cubicBezTo>
                  <a:cubicBezTo>
                    <a:pt x="597" y="2322"/>
                    <a:pt x="375" y="2340"/>
                    <a:pt x="334" y="2960"/>
                  </a:cubicBezTo>
                  <a:cubicBezTo>
                    <a:pt x="269" y="4106"/>
                    <a:pt x="1621" y="3486"/>
                    <a:pt x="1621" y="4258"/>
                  </a:cubicBezTo>
                  <a:cubicBezTo>
                    <a:pt x="1621" y="4969"/>
                    <a:pt x="2187" y="5302"/>
                    <a:pt x="2768" y="5302"/>
                  </a:cubicBezTo>
                  <a:cubicBezTo>
                    <a:pt x="2995" y="5302"/>
                    <a:pt x="3224" y="5252"/>
                    <a:pt x="3422" y="5153"/>
                  </a:cubicBezTo>
                  <a:cubicBezTo>
                    <a:pt x="4060" y="4837"/>
                    <a:pt x="3399" y="4065"/>
                    <a:pt x="4264" y="3931"/>
                  </a:cubicBezTo>
                  <a:cubicBezTo>
                    <a:pt x="5130" y="3802"/>
                    <a:pt x="5779" y="3217"/>
                    <a:pt x="5475" y="2275"/>
                  </a:cubicBezTo>
                  <a:cubicBezTo>
                    <a:pt x="5171" y="1328"/>
                    <a:pt x="4773" y="1889"/>
                    <a:pt x="4996" y="1006"/>
                  </a:cubicBezTo>
                  <a:cubicBezTo>
                    <a:pt x="5134" y="444"/>
                    <a:pt x="4539" y="0"/>
                    <a:pt x="3892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6364075" y="4776175"/>
              <a:ext cx="37300" cy="41775"/>
            </a:xfrm>
            <a:custGeom>
              <a:avLst/>
              <a:gdLst/>
              <a:ahLst/>
              <a:cxnLst/>
              <a:rect l="l" t="t" r="r" b="b"/>
              <a:pathLst>
                <a:path w="1492" h="1671" extrusionOk="0">
                  <a:moveTo>
                    <a:pt x="756" y="0"/>
                  </a:moveTo>
                  <a:cubicBezTo>
                    <a:pt x="740" y="0"/>
                    <a:pt x="724" y="1"/>
                    <a:pt x="708" y="2"/>
                  </a:cubicBezTo>
                  <a:cubicBezTo>
                    <a:pt x="573" y="20"/>
                    <a:pt x="521" y="32"/>
                    <a:pt x="398" y="96"/>
                  </a:cubicBezTo>
                  <a:cubicBezTo>
                    <a:pt x="281" y="155"/>
                    <a:pt x="205" y="254"/>
                    <a:pt x="140" y="353"/>
                  </a:cubicBezTo>
                  <a:cubicBezTo>
                    <a:pt x="94" y="418"/>
                    <a:pt x="64" y="500"/>
                    <a:pt x="47" y="582"/>
                  </a:cubicBezTo>
                  <a:cubicBezTo>
                    <a:pt x="23" y="663"/>
                    <a:pt x="18" y="751"/>
                    <a:pt x="6" y="821"/>
                  </a:cubicBezTo>
                  <a:cubicBezTo>
                    <a:pt x="0" y="903"/>
                    <a:pt x="23" y="991"/>
                    <a:pt x="35" y="1073"/>
                  </a:cubicBezTo>
                  <a:cubicBezTo>
                    <a:pt x="47" y="1108"/>
                    <a:pt x="53" y="1137"/>
                    <a:pt x="64" y="1167"/>
                  </a:cubicBezTo>
                  <a:cubicBezTo>
                    <a:pt x="94" y="1237"/>
                    <a:pt x="123" y="1319"/>
                    <a:pt x="176" y="1383"/>
                  </a:cubicBezTo>
                  <a:cubicBezTo>
                    <a:pt x="228" y="1471"/>
                    <a:pt x="298" y="1547"/>
                    <a:pt x="386" y="1599"/>
                  </a:cubicBezTo>
                  <a:cubicBezTo>
                    <a:pt x="462" y="1640"/>
                    <a:pt x="532" y="1664"/>
                    <a:pt x="614" y="1664"/>
                  </a:cubicBezTo>
                  <a:cubicBezTo>
                    <a:pt x="644" y="1668"/>
                    <a:pt x="673" y="1671"/>
                    <a:pt x="703" y="1671"/>
                  </a:cubicBezTo>
                  <a:cubicBezTo>
                    <a:pt x="749" y="1671"/>
                    <a:pt x="796" y="1664"/>
                    <a:pt x="842" y="1646"/>
                  </a:cubicBezTo>
                  <a:cubicBezTo>
                    <a:pt x="936" y="1617"/>
                    <a:pt x="1024" y="1570"/>
                    <a:pt x="1100" y="1494"/>
                  </a:cubicBezTo>
                  <a:cubicBezTo>
                    <a:pt x="1111" y="1482"/>
                    <a:pt x="1111" y="1471"/>
                    <a:pt x="1129" y="1459"/>
                  </a:cubicBezTo>
                  <a:lnTo>
                    <a:pt x="1135" y="1459"/>
                  </a:lnTo>
                  <a:cubicBezTo>
                    <a:pt x="1187" y="1430"/>
                    <a:pt x="1234" y="1395"/>
                    <a:pt x="1281" y="1342"/>
                  </a:cubicBezTo>
                  <a:cubicBezTo>
                    <a:pt x="1369" y="1254"/>
                    <a:pt x="1410" y="1161"/>
                    <a:pt x="1451" y="1044"/>
                  </a:cubicBezTo>
                  <a:cubicBezTo>
                    <a:pt x="1445" y="979"/>
                    <a:pt x="1451" y="915"/>
                    <a:pt x="1451" y="845"/>
                  </a:cubicBezTo>
                  <a:cubicBezTo>
                    <a:pt x="1457" y="816"/>
                    <a:pt x="1480" y="786"/>
                    <a:pt x="1480" y="751"/>
                  </a:cubicBezTo>
                  <a:cubicBezTo>
                    <a:pt x="1492" y="675"/>
                    <a:pt x="1492" y="593"/>
                    <a:pt x="1462" y="523"/>
                  </a:cubicBezTo>
                  <a:cubicBezTo>
                    <a:pt x="1445" y="476"/>
                    <a:pt x="1421" y="435"/>
                    <a:pt x="1404" y="383"/>
                  </a:cubicBezTo>
                  <a:cubicBezTo>
                    <a:pt x="1357" y="295"/>
                    <a:pt x="1281" y="225"/>
                    <a:pt x="1193" y="172"/>
                  </a:cubicBezTo>
                  <a:cubicBezTo>
                    <a:pt x="1187" y="166"/>
                    <a:pt x="1182" y="166"/>
                    <a:pt x="1170" y="166"/>
                  </a:cubicBezTo>
                  <a:cubicBezTo>
                    <a:pt x="1094" y="96"/>
                    <a:pt x="994" y="38"/>
                    <a:pt x="895" y="20"/>
                  </a:cubicBezTo>
                  <a:cubicBezTo>
                    <a:pt x="851" y="7"/>
                    <a:pt x="804" y="0"/>
                    <a:pt x="75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6491150" y="4441875"/>
              <a:ext cx="308000" cy="279150"/>
            </a:xfrm>
            <a:custGeom>
              <a:avLst/>
              <a:gdLst/>
              <a:ahLst/>
              <a:cxnLst/>
              <a:rect l="l" t="t" r="r" b="b"/>
              <a:pathLst>
                <a:path w="12320" h="11166" extrusionOk="0">
                  <a:moveTo>
                    <a:pt x="6160" y="0"/>
                  </a:moveTo>
                  <a:cubicBezTo>
                    <a:pt x="3658" y="0"/>
                    <a:pt x="1379" y="1695"/>
                    <a:pt x="749" y="4232"/>
                  </a:cubicBezTo>
                  <a:cubicBezTo>
                    <a:pt x="0" y="7227"/>
                    <a:pt x="1819" y="10251"/>
                    <a:pt x="4814" y="11000"/>
                  </a:cubicBezTo>
                  <a:cubicBezTo>
                    <a:pt x="5266" y="11112"/>
                    <a:pt x="5719" y="11166"/>
                    <a:pt x="6164" y="11166"/>
                  </a:cubicBezTo>
                  <a:cubicBezTo>
                    <a:pt x="8666" y="11166"/>
                    <a:pt x="10941" y="9471"/>
                    <a:pt x="11576" y="6934"/>
                  </a:cubicBezTo>
                  <a:cubicBezTo>
                    <a:pt x="12319" y="3945"/>
                    <a:pt x="10506" y="915"/>
                    <a:pt x="7511" y="167"/>
                  </a:cubicBezTo>
                  <a:cubicBezTo>
                    <a:pt x="7059" y="54"/>
                    <a:pt x="6606" y="0"/>
                    <a:pt x="616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6527150" y="4552225"/>
              <a:ext cx="127350" cy="132225"/>
            </a:xfrm>
            <a:custGeom>
              <a:avLst/>
              <a:gdLst/>
              <a:ahLst/>
              <a:cxnLst/>
              <a:rect l="l" t="t" r="r" b="b"/>
              <a:pathLst>
                <a:path w="5094" h="5289" extrusionOk="0">
                  <a:moveTo>
                    <a:pt x="1657" y="0"/>
                  </a:moveTo>
                  <a:cubicBezTo>
                    <a:pt x="903" y="0"/>
                    <a:pt x="1" y="1008"/>
                    <a:pt x="262" y="2590"/>
                  </a:cubicBezTo>
                  <a:cubicBezTo>
                    <a:pt x="625" y="4743"/>
                    <a:pt x="2468" y="5106"/>
                    <a:pt x="2468" y="5106"/>
                  </a:cubicBezTo>
                  <a:cubicBezTo>
                    <a:pt x="2804" y="5233"/>
                    <a:pt x="3101" y="5289"/>
                    <a:pt x="3359" y="5289"/>
                  </a:cubicBezTo>
                  <a:cubicBezTo>
                    <a:pt x="5020" y="5289"/>
                    <a:pt x="5093" y="2987"/>
                    <a:pt x="4111" y="2719"/>
                  </a:cubicBezTo>
                  <a:cubicBezTo>
                    <a:pt x="2982" y="2403"/>
                    <a:pt x="3000" y="1497"/>
                    <a:pt x="2356" y="420"/>
                  </a:cubicBezTo>
                  <a:cubicBezTo>
                    <a:pt x="2185" y="133"/>
                    <a:pt x="1931" y="0"/>
                    <a:pt x="1657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6553300" y="4456900"/>
              <a:ext cx="150200" cy="87100"/>
            </a:xfrm>
            <a:custGeom>
              <a:avLst/>
              <a:gdLst/>
              <a:ahLst/>
              <a:cxnLst/>
              <a:rect l="l" t="t" r="r" b="b"/>
              <a:pathLst>
                <a:path w="6008" h="3484" extrusionOk="0">
                  <a:moveTo>
                    <a:pt x="3164" y="0"/>
                  </a:moveTo>
                  <a:cubicBezTo>
                    <a:pt x="2629" y="0"/>
                    <a:pt x="2038" y="322"/>
                    <a:pt x="2042" y="759"/>
                  </a:cubicBezTo>
                  <a:cubicBezTo>
                    <a:pt x="2045" y="1136"/>
                    <a:pt x="1966" y="1240"/>
                    <a:pt x="1836" y="1240"/>
                  </a:cubicBezTo>
                  <a:cubicBezTo>
                    <a:pt x="1676" y="1240"/>
                    <a:pt x="1437" y="1082"/>
                    <a:pt x="1179" y="1082"/>
                  </a:cubicBezTo>
                  <a:cubicBezTo>
                    <a:pt x="952" y="1082"/>
                    <a:pt x="710" y="1205"/>
                    <a:pt x="492" y="1665"/>
                  </a:cubicBezTo>
                  <a:cubicBezTo>
                    <a:pt x="0" y="2701"/>
                    <a:pt x="936" y="3216"/>
                    <a:pt x="1398" y="3344"/>
                  </a:cubicBezTo>
                  <a:cubicBezTo>
                    <a:pt x="1713" y="3429"/>
                    <a:pt x="2146" y="3484"/>
                    <a:pt x="2611" y="3484"/>
                  </a:cubicBezTo>
                  <a:cubicBezTo>
                    <a:pt x="3267" y="3484"/>
                    <a:pt x="3986" y="3375"/>
                    <a:pt x="4528" y="3087"/>
                  </a:cubicBezTo>
                  <a:cubicBezTo>
                    <a:pt x="5446" y="2601"/>
                    <a:pt x="6008" y="1256"/>
                    <a:pt x="5411" y="624"/>
                  </a:cubicBezTo>
                  <a:cubicBezTo>
                    <a:pt x="5326" y="535"/>
                    <a:pt x="5236" y="503"/>
                    <a:pt x="5142" y="503"/>
                  </a:cubicBezTo>
                  <a:cubicBezTo>
                    <a:pt x="4902" y="503"/>
                    <a:pt x="4640" y="715"/>
                    <a:pt x="4382" y="715"/>
                  </a:cubicBezTo>
                  <a:cubicBezTo>
                    <a:pt x="4222" y="715"/>
                    <a:pt x="4064" y="633"/>
                    <a:pt x="3913" y="367"/>
                  </a:cubicBezTo>
                  <a:cubicBezTo>
                    <a:pt x="3767" y="109"/>
                    <a:pt x="3475" y="0"/>
                    <a:pt x="316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604475" y="4481850"/>
              <a:ext cx="63350" cy="33700"/>
            </a:xfrm>
            <a:custGeom>
              <a:avLst/>
              <a:gdLst/>
              <a:ahLst/>
              <a:cxnLst/>
              <a:rect l="l" t="t" r="r" b="b"/>
              <a:pathLst>
                <a:path w="2534" h="1348" extrusionOk="0">
                  <a:moveTo>
                    <a:pt x="872" y="1"/>
                  </a:moveTo>
                  <a:cubicBezTo>
                    <a:pt x="749" y="1"/>
                    <a:pt x="615" y="47"/>
                    <a:pt x="504" y="106"/>
                  </a:cubicBezTo>
                  <a:cubicBezTo>
                    <a:pt x="281" y="240"/>
                    <a:pt x="147" y="469"/>
                    <a:pt x="47" y="697"/>
                  </a:cubicBezTo>
                  <a:cubicBezTo>
                    <a:pt x="6" y="773"/>
                    <a:pt x="1" y="860"/>
                    <a:pt x="30" y="942"/>
                  </a:cubicBezTo>
                  <a:cubicBezTo>
                    <a:pt x="36" y="1013"/>
                    <a:pt x="53" y="1089"/>
                    <a:pt x="94" y="1159"/>
                  </a:cubicBezTo>
                  <a:cubicBezTo>
                    <a:pt x="165" y="1273"/>
                    <a:pt x="297" y="1347"/>
                    <a:pt x="433" y="1347"/>
                  </a:cubicBezTo>
                  <a:cubicBezTo>
                    <a:pt x="443" y="1347"/>
                    <a:pt x="453" y="1347"/>
                    <a:pt x="463" y="1346"/>
                  </a:cubicBezTo>
                  <a:cubicBezTo>
                    <a:pt x="591" y="1340"/>
                    <a:pt x="702" y="1270"/>
                    <a:pt x="790" y="1171"/>
                  </a:cubicBezTo>
                  <a:cubicBezTo>
                    <a:pt x="814" y="1153"/>
                    <a:pt x="825" y="1130"/>
                    <a:pt x="849" y="1106"/>
                  </a:cubicBezTo>
                  <a:cubicBezTo>
                    <a:pt x="855" y="1100"/>
                    <a:pt x="866" y="1100"/>
                    <a:pt x="872" y="1100"/>
                  </a:cubicBezTo>
                  <a:cubicBezTo>
                    <a:pt x="837" y="1110"/>
                    <a:pt x="849" y="1114"/>
                    <a:pt x="867" y="1114"/>
                  </a:cubicBezTo>
                  <a:cubicBezTo>
                    <a:pt x="891" y="1114"/>
                    <a:pt x="929" y="1107"/>
                    <a:pt x="878" y="1100"/>
                  </a:cubicBezTo>
                  <a:lnTo>
                    <a:pt x="878" y="1100"/>
                  </a:lnTo>
                  <a:cubicBezTo>
                    <a:pt x="925" y="1106"/>
                    <a:pt x="966" y="1112"/>
                    <a:pt x="1012" y="1130"/>
                  </a:cubicBezTo>
                  <a:cubicBezTo>
                    <a:pt x="1177" y="1170"/>
                    <a:pt x="1346" y="1196"/>
                    <a:pt x="1515" y="1196"/>
                  </a:cubicBezTo>
                  <a:cubicBezTo>
                    <a:pt x="1568" y="1196"/>
                    <a:pt x="1621" y="1194"/>
                    <a:pt x="1673" y="1188"/>
                  </a:cubicBezTo>
                  <a:cubicBezTo>
                    <a:pt x="1907" y="1165"/>
                    <a:pt x="2165" y="1106"/>
                    <a:pt x="2329" y="925"/>
                  </a:cubicBezTo>
                  <a:cubicBezTo>
                    <a:pt x="2516" y="714"/>
                    <a:pt x="2533" y="398"/>
                    <a:pt x="2317" y="194"/>
                  </a:cubicBezTo>
                  <a:cubicBezTo>
                    <a:pt x="2209" y="82"/>
                    <a:pt x="2059" y="39"/>
                    <a:pt x="1905" y="39"/>
                  </a:cubicBezTo>
                  <a:cubicBezTo>
                    <a:pt x="1825" y="39"/>
                    <a:pt x="1744" y="51"/>
                    <a:pt x="1668" y="71"/>
                  </a:cubicBezTo>
                  <a:cubicBezTo>
                    <a:pt x="1580" y="94"/>
                    <a:pt x="1492" y="135"/>
                    <a:pt x="1404" y="159"/>
                  </a:cubicBezTo>
                  <a:cubicBezTo>
                    <a:pt x="1399" y="159"/>
                    <a:pt x="1352" y="170"/>
                    <a:pt x="1352" y="170"/>
                  </a:cubicBezTo>
                  <a:lnTo>
                    <a:pt x="1305" y="170"/>
                  </a:lnTo>
                  <a:lnTo>
                    <a:pt x="1293" y="164"/>
                  </a:lnTo>
                  <a:cubicBezTo>
                    <a:pt x="1217" y="112"/>
                    <a:pt x="1165" y="71"/>
                    <a:pt x="1071" y="30"/>
                  </a:cubicBezTo>
                  <a:cubicBezTo>
                    <a:pt x="1001" y="12"/>
                    <a:pt x="936" y="1"/>
                    <a:pt x="87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6784925" y="4448800"/>
              <a:ext cx="271600" cy="475150"/>
            </a:xfrm>
            <a:custGeom>
              <a:avLst/>
              <a:gdLst/>
              <a:ahLst/>
              <a:cxnLst/>
              <a:rect l="l" t="t" r="r" b="b"/>
              <a:pathLst>
                <a:path w="10864" h="19006" extrusionOk="0">
                  <a:moveTo>
                    <a:pt x="5540" y="1"/>
                  </a:moveTo>
                  <a:cubicBezTo>
                    <a:pt x="5540" y="1"/>
                    <a:pt x="1527" y="3423"/>
                    <a:pt x="767" y="8588"/>
                  </a:cubicBezTo>
                  <a:cubicBezTo>
                    <a:pt x="1" y="13747"/>
                    <a:pt x="3025" y="19005"/>
                    <a:pt x="3025" y="19005"/>
                  </a:cubicBezTo>
                  <a:cubicBezTo>
                    <a:pt x="3896" y="18274"/>
                    <a:pt x="9576" y="16309"/>
                    <a:pt x="10231" y="10062"/>
                  </a:cubicBezTo>
                  <a:cubicBezTo>
                    <a:pt x="10863" y="3809"/>
                    <a:pt x="5540" y="1"/>
                    <a:pt x="5540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6816375" y="4521200"/>
              <a:ext cx="103400" cy="246750"/>
            </a:xfrm>
            <a:custGeom>
              <a:avLst/>
              <a:gdLst/>
              <a:ahLst/>
              <a:cxnLst/>
              <a:rect l="l" t="t" r="r" b="b"/>
              <a:pathLst>
                <a:path w="4136" h="9870" extrusionOk="0">
                  <a:moveTo>
                    <a:pt x="3097" y="0"/>
                  </a:moveTo>
                  <a:cubicBezTo>
                    <a:pt x="2072" y="0"/>
                    <a:pt x="1326" y="2889"/>
                    <a:pt x="667" y="4469"/>
                  </a:cubicBezTo>
                  <a:cubicBezTo>
                    <a:pt x="0" y="6054"/>
                    <a:pt x="802" y="9236"/>
                    <a:pt x="802" y="9236"/>
                  </a:cubicBezTo>
                  <a:cubicBezTo>
                    <a:pt x="1102" y="9686"/>
                    <a:pt x="1433" y="9869"/>
                    <a:pt x="1750" y="9869"/>
                  </a:cubicBezTo>
                  <a:cubicBezTo>
                    <a:pt x="2560" y="9869"/>
                    <a:pt x="3286" y="8682"/>
                    <a:pt x="3206" y="7704"/>
                  </a:cubicBezTo>
                  <a:cubicBezTo>
                    <a:pt x="3106" y="6329"/>
                    <a:pt x="3434" y="5159"/>
                    <a:pt x="3744" y="3989"/>
                  </a:cubicBezTo>
                  <a:cubicBezTo>
                    <a:pt x="4042" y="2820"/>
                    <a:pt x="4136" y="18"/>
                    <a:pt x="3106" y="0"/>
                  </a:cubicBezTo>
                  <a:cubicBezTo>
                    <a:pt x="3103" y="0"/>
                    <a:pt x="3100" y="0"/>
                    <a:pt x="3097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804975" y="4448650"/>
              <a:ext cx="235900" cy="469600"/>
            </a:xfrm>
            <a:custGeom>
              <a:avLst/>
              <a:gdLst/>
              <a:ahLst/>
              <a:cxnLst/>
              <a:rect l="l" t="t" r="r" b="b"/>
              <a:pathLst>
                <a:path w="9436" h="18784" extrusionOk="0">
                  <a:moveTo>
                    <a:pt x="4738" y="1"/>
                  </a:moveTo>
                  <a:cubicBezTo>
                    <a:pt x="4732" y="7"/>
                    <a:pt x="5224" y="6002"/>
                    <a:pt x="4984" y="8804"/>
                  </a:cubicBezTo>
                  <a:cubicBezTo>
                    <a:pt x="4585" y="7950"/>
                    <a:pt x="1553" y="4562"/>
                    <a:pt x="1301" y="4562"/>
                  </a:cubicBezTo>
                  <a:cubicBezTo>
                    <a:pt x="1294" y="4562"/>
                    <a:pt x="1290" y="4564"/>
                    <a:pt x="1287" y="4569"/>
                  </a:cubicBezTo>
                  <a:cubicBezTo>
                    <a:pt x="1843" y="5259"/>
                    <a:pt x="2392" y="5956"/>
                    <a:pt x="2936" y="6657"/>
                  </a:cubicBezTo>
                  <a:cubicBezTo>
                    <a:pt x="3697" y="7646"/>
                    <a:pt x="4405" y="8705"/>
                    <a:pt x="4785" y="9910"/>
                  </a:cubicBezTo>
                  <a:cubicBezTo>
                    <a:pt x="4797" y="9956"/>
                    <a:pt x="4826" y="9997"/>
                    <a:pt x="4849" y="10027"/>
                  </a:cubicBezTo>
                  <a:cubicBezTo>
                    <a:pt x="4732" y="10927"/>
                    <a:pt x="4574" y="11811"/>
                    <a:pt x="4358" y="12694"/>
                  </a:cubicBezTo>
                  <a:cubicBezTo>
                    <a:pt x="3890" y="11998"/>
                    <a:pt x="3241" y="11436"/>
                    <a:pt x="2644" y="10857"/>
                  </a:cubicBezTo>
                  <a:cubicBezTo>
                    <a:pt x="1767" y="10021"/>
                    <a:pt x="895" y="9173"/>
                    <a:pt x="18" y="8330"/>
                  </a:cubicBezTo>
                  <a:lnTo>
                    <a:pt x="18" y="8330"/>
                  </a:lnTo>
                  <a:cubicBezTo>
                    <a:pt x="0" y="8418"/>
                    <a:pt x="3732" y="12554"/>
                    <a:pt x="4147" y="13530"/>
                  </a:cubicBezTo>
                  <a:cubicBezTo>
                    <a:pt x="4083" y="13782"/>
                    <a:pt x="4007" y="14039"/>
                    <a:pt x="3937" y="14297"/>
                  </a:cubicBezTo>
                  <a:cubicBezTo>
                    <a:pt x="3802" y="14741"/>
                    <a:pt x="3656" y="15180"/>
                    <a:pt x="3510" y="15619"/>
                  </a:cubicBezTo>
                  <a:cubicBezTo>
                    <a:pt x="2708" y="15391"/>
                    <a:pt x="1843" y="14958"/>
                    <a:pt x="1182" y="14461"/>
                  </a:cubicBezTo>
                  <a:cubicBezTo>
                    <a:pt x="860" y="14221"/>
                    <a:pt x="573" y="14121"/>
                    <a:pt x="275" y="13840"/>
                  </a:cubicBezTo>
                  <a:lnTo>
                    <a:pt x="275" y="13840"/>
                  </a:lnTo>
                  <a:cubicBezTo>
                    <a:pt x="351" y="14186"/>
                    <a:pt x="2486" y="15940"/>
                    <a:pt x="3328" y="16174"/>
                  </a:cubicBezTo>
                  <a:cubicBezTo>
                    <a:pt x="3042" y="17028"/>
                    <a:pt x="2767" y="17894"/>
                    <a:pt x="2591" y="18783"/>
                  </a:cubicBezTo>
                  <a:cubicBezTo>
                    <a:pt x="2773" y="18672"/>
                    <a:pt x="3007" y="18543"/>
                    <a:pt x="3276" y="18397"/>
                  </a:cubicBezTo>
                  <a:cubicBezTo>
                    <a:pt x="3451" y="17672"/>
                    <a:pt x="3679" y="16970"/>
                    <a:pt x="3919" y="16262"/>
                  </a:cubicBezTo>
                  <a:cubicBezTo>
                    <a:pt x="3948" y="16245"/>
                    <a:pt x="3972" y="16227"/>
                    <a:pt x="3995" y="16204"/>
                  </a:cubicBezTo>
                  <a:cubicBezTo>
                    <a:pt x="7207" y="15338"/>
                    <a:pt x="8523" y="13343"/>
                    <a:pt x="8727" y="12869"/>
                  </a:cubicBezTo>
                  <a:lnTo>
                    <a:pt x="8727" y="12869"/>
                  </a:lnTo>
                  <a:cubicBezTo>
                    <a:pt x="7411" y="14063"/>
                    <a:pt x="5849" y="14969"/>
                    <a:pt x="4165" y="15519"/>
                  </a:cubicBezTo>
                  <a:lnTo>
                    <a:pt x="4381" y="14835"/>
                  </a:lnTo>
                  <a:cubicBezTo>
                    <a:pt x="4498" y="14472"/>
                    <a:pt x="4604" y="14098"/>
                    <a:pt x="4703" y="13724"/>
                  </a:cubicBezTo>
                  <a:cubicBezTo>
                    <a:pt x="4726" y="13712"/>
                    <a:pt x="4750" y="13706"/>
                    <a:pt x="4767" y="13688"/>
                  </a:cubicBezTo>
                  <a:cubicBezTo>
                    <a:pt x="5861" y="12741"/>
                    <a:pt x="6949" y="11776"/>
                    <a:pt x="7926" y="10705"/>
                  </a:cubicBezTo>
                  <a:cubicBezTo>
                    <a:pt x="8388" y="10202"/>
                    <a:pt x="9435" y="8079"/>
                    <a:pt x="9400" y="7769"/>
                  </a:cubicBezTo>
                  <a:lnTo>
                    <a:pt x="9400" y="7769"/>
                  </a:lnTo>
                  <a:cubicBezTo>
                    <a:pt x="9037" y="8389"/>
                    <a:pt x="8628" y="8980"/>
                    <a:pt x="8178" y="9529"/>
                  </a:cubicBezTo>
                  <a:cubicBezTo>
                    <a:pt x="7212" y="10705"/>
                    <a:pt x="6095" y="11746"/>
                    <a:pt x="4955" y="12747"/>
                  </a:cubicBezTo>
                  <a:cubicBezTo>
                    <a:pt x="5107" y="12086"/>
                    <a:pt x="5235" y="11425"/>
                    <a:pt x="5341" y="10752"/>
                  </a:cubicBezTo>
                  <a:cubicBezTo>
                    <a:pt x="5393" y="10436"/>
                    <a:pt x="5428" y="10120"/>
                    <a:pt x="5469" y="9804"/>
                  </a:cubicBezTo>
                  <a:cubicBezTo>
                    <a:pt x="6604" y="8225"/>
                    <a:pt x="7721" y="6622"/>
                    <a:pt x="8593" y="4885"/>
                  </a:cubicBezTo>
                  <a:cubicBezTo>
                    <a:pt x="8589" y="4875"/>
                    <a:pt x="8581" y="4870"/>
                    <a:pt x="8570" y="4870"/>
                  </a:cubicBezTo>
                  <a:cubicBezTo>
                    <a:pt x="8331" y="4870"/>
                    <a:pt x="6538" y="7285"/>
                    <a:pt x="5586" y="8635"/>
                  </a:cubicBezTo>
                  <a:cubicBezTo>
                    <a:pt x="5744" y="6611"/>
                    <a:pt x="5668" y="4575"/>
                    <a:pt x="5341" y="2575"/>
                  </a:cubicBezTo>
                  <a:cubicBezTo>
                    <a:pt x="5194" y="1703"/>
                    <a:pt x="4990" y="849"/>
                    <a:pt x="47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1" name="Google Shape;4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2" name="Google Shape;4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13"/>
          <p:cNvGrpSpPr/>
          <p:nvPr/>
        </p:nvGrpSpPr>
        <p:grpSpPr>
          <a:xfrm>
            <a:off x="-552895" y="-445925"/>
            <a:ext cx="10285235" cy="6031526"/>
            <a:chOff x="-590535" y="-217325"/>
            <a:chExt cx="10285235" cy="6031526"/>
          </a:xfrm>
        </p:grpSpPr>
        <p:grpSp>
          <p:nvGrpSpPr>
            <p:cNvPr id="456" name="Google Shape;456;p13"/>
            <p:cNvGrpSpPr/>
            <p:nvPr/>
          </p:nvGrpSpPr>
          <p:grpSpPr>
            <a:xfrm>
              <a:off x="3664875" y="-217325"/>
              <a:ext cx="6029825" cy="6027775"/>
              <a:chOff x="812275" y="-194075"/>
              <a:chExt cx="6029825" cy="6027775"/>
            </a:xfrm>
          </p:grpSpPr>
          <p:sp>
            <p:nvSpPr>
              <p:cNvPr id="457" name="Google Shape;457;p13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3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3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3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3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3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3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3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3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3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3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3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3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3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3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13"/>
            <p:cNvGrpSpPr/>
            <p:nvPr/>
          </p:nvGrpSpPr>
          <p:grpSpPr>
            <a:xfrm>
              <a:off x="-590535" y="-213574"/>
              <a:ext cx="6029825" cy="6027775"/>
              <a:chOff x="812275" y="-194075"/>
              <a:chExt cx="6029825" cy="6027775"/>
            </a:xfrm>
          </p:grpSpPr>
          <p:sp>
            <p:nvSpPr>
              <p:cNvPr id="476" name="Google Shape;476;p13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3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3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3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3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3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3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3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3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3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3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3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3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4" name="Google Shape;494;p13"/>
          <p:cNvSpPr/>
          <p:nvPr/>
        </p:nvSpPr>
        <p:spPr>
          <a:xfrm>
            <a:off x="567100" y="1625375"/>
            <a:ext cx="8027400" cy="283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/>
          </p:nvPr>
        </p:nvSpPr>
        <p:spPr>
          <a:xfrm>
            <a:off x="1707800" y="1614201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title" idx="2" hasCustomPrompt="1"/>
          </p:nvPr>
        </p:nvSpPr>
        <p:spPr>
          <a:xfrm>
            <a:off x="699150" y="1768192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3"/>
          </p:nvPr>
        </p:nvSpPr>
        <p:spPr>
          <a:xfrm>
            <a:off x="5911425" y="1614317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4"/>
          </p:nvPr>
        </p:nvSpPr>
        <p:spPr>
          <a:xfrm>
            <a:off x="5911425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5" hasCustomPrompt="1"/>
          </p:nvPr>
        </p:nvSpPr>
        <p:spPr>
          <a:xfrm>
            <a:off x="4902775" y="1768192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1" name="Google Shape;501;p13"/>
          <p:cNvSpPr txBox="1">
            <a:spLocks noGrp="1"/>
          </p:cNvSpPr>
          <p:nvPr>
            <p:ph type="title" idx="6"/>
          </p:nvPr>
        </p:nvSpPr>
        <p:spPr>
          <a:xfrm>
            <a:off x="1707800" y="3041458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subTitle" idx="7"/>
          </p:nvPr>
        </p:nvSpPr>
        <p:spPr>
          <a:xfrm>
            <a:off x="1707800" y="3630241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8" hasCustomPrompt="1"/>
          </p:nvPr>
        </p:nvSpPr>
        <p:spPr>
          <a:xfrm>
            <a:off x="699150" y="3195284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9"/>
          </p:nvPr>
        </p:nvSpPr>
        <p:spPr>
          <a:xfrm>
            <a:off x="5911425" y="3041458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subTitle" idx="13"/>
          </p:nvPr>
        </p:nvSpPr>
        <p:spPr>
          <a:xfrm>
            <a:off x="5911425" y="3630241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3"/>
          <p:cNvSpPr/>
          <p:nvPr/>
        </p:nvSpPr>
        <p:spPr>
          <a:xfrm>
            <a:off x="0" y="6625"/>
            <a:ext cx="9144000" cy="11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14" hasCustomPrompt="1"/>
          </p:nvPr>
        </p:nvSpPr>
        <p:spPr>
          <a:xfrm>
            <a:off x="4902775" y="3195284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8" name="Google Shape;508;p13"/>
          <p:cNvSpPr txBox="1">
            <a:spLocks noGrp="1"/>
          </p:cNvSpPr>
          <p:nvPr>
            <p:ph type="title" idx="15"/>
          </p:nvPr>
        </p:nvSpPr>
        <p:spPr>
          <a:xfrm>
            <a:off x="711750" y="538150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/>
          <p:nvPr/>
        </p:nvSpPr>
        <p:spPr>
          <a:xfrm rot="244886">
            <a:off x="-1298436" y="2773498"/>
            <a:ext cx="6824057" cy="5425449"/>
          </a:xfrm>
          <a:custGeom>
            <a:avLst/>
            <a:gdLst/>
            <a:ahLst/>
            <a:cxnLst/>
            <a:rect l="l" t="t" r="r" b="b"/>
            <a:pathLst>
              <a:path w="186448" h="148235" extrusionOk="0">
                <a:moveTo>
                  <a:pt x="69020" y="0"/>
                </a:moveTo>
                <a:cubicBezTo>
                  <a:pt x="53308" y="0"/>
                  <a:pt x="36135" y="5241"/>
                  <a:pt x="26214" y="18958"/>
                </a:cubicBezTo>
                <a:cubicBezTo>
                  <a:pt x="3903" y="49798"/>
                  <a:pt x="27551" y="68740"/>
                  <a:pt x="25010" y="79731"/>
                </a:cubicBezTo>
                <a:cubicBezTo>
                  <a:pt x="22470" y="90722"/>
                  <a:pt x="4769" y="95162"/>
                  <a:pt x="2399" y="116215"/>
                </a:cubicBezTo>
                <a:cubicBezTo>
                  <a:pt x="0" y="137581"/>
                  <a:pt x="15323" y="140867"/>
                  <a:pt x="24048" y="148235"/>
                </a:cubicBezTo>
                <a:lnTo>
                  <a:pt x="159243" y="148235"/>
                </a:lnTo>
                <a:cubicBezTo>
                  <a:pt x="165332" y="144070"/>
                  <a:pt x="171608" y="137806"/>
                  <a:pt x="175532" y="128368"/>
                </a:cubicBezTo>
                <a:cubicBezTo>
                  <a:pt x="182428" y="111780"/>
                  <a:pt x="186448" y="95812"/>
                  <a:pt x="164099" y="86774"/>
                </a:cubicBezTo>
                <a:cubicBezTo>
                  <a:pt x="150138" y="81126"/>
                  <a:pt x="173982" y="63855"/>
                  <a:pt x="167518" y="46187"/>
                </a:cubicBezTo>
                <a:cubicBezTo>
                  <a:pt x="164099" y="36840"/>
                  <a:pt x="156405" y="25406"/>
                  <a:pt x="142756" y="25406"/>
                </a:cubicBezTo>
                <a:cubicBezTo>
                  <a:pt x="139000" y="25406"/>
                  <a:pt x="134792" y="26272"/>
                  <a:pt x="130097" y="28287"/>
                </a:cubicBezTo>
                <a:cubicBezTo>
                  <a:pt x="126056" y="30019"/>
                  <a:pt x="122865" y="30815"/>
                  <a:pt x="120227" y="30815"/>
                </a:cubicBezTo>
                <a:cubicBezTo>
                  <a:pt x="112127" y="30815"/>
                  <a:pt x="109245" y="23318"/>
                  <a:pt x="103022" y="12423"/>
                </a:cubicBezTo>
                <a:cubicBezTo>
                  <a:pt x="98898" y="5210"/>
                  <a:pt x="84686" y="0"/>
                  <a:pt x="690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13"/>
          <p:cNvGrpSpPr/>
          <p:nvPr/>
        </p:nvGrpSpPr>
        <p:grpSpPr>
          <a:xfrm rot="948120">
            <a:off x="48224" y="4158931"/>
            <a:ext cx="1190524" cy="798824"/>
            <a:chOff x="6222225" y="4426525"/>
            <a:chExt cx="837500" cy="561950"/>
          </a:xfrm>
        </p:grpSpPr>
        <p:sp>
          <p:nvSpPr>
            <p:cNvPr id="511" name="Google Shape;511;p13"/>
            <p:cNvSpPr/>
            <p:nvPr/>
          </p:nvSpPr>
          <p:spPr>
            <a:xfrm>
              <a:off x="6235375" y="4454300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1"/>
                  </a:moveTo>
                  <a:cubicBezTo>
                    <a:pt x="13398" y="1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4999" y="11110"/>
                    <a:pt x="15444" y="11162"/>
                    <a:pt x="15881" y="11162"/>
                  </a:cubicBezTo>
                  <a:cubicBezTo>
                    <a:pt x="16306" y="11162"/>
                    <a:pt x="16724" y="11112"/>
                    <a:pt x="17128" y="11017"/>
                  </a:cubicBezTo>
                  <a:cubicBezTo>
                    <a:pt x="17356" y="11971"/>
                    <a:pt x="17619" y="12913"/>
                    <a:pt x="17911" y="13843"/>
                  </a:cubicBezTo>
                  <a:cubicBezTo>
                    <a:pt x="18122" y="14509"/>
                    <a:pt x="18362" y="15182"/>
                    <a:pt x="18689" y="15802"/>
                  </a:cubicBezTo>
                  <a:cubicBezTo>
                    <a:pt x="17999" y="15609"/>
                    <a:pt x="17286" y="15463"/>
                    <a:pt x="16572" y="15334"/>
                  </a:cubicBezTo>
                  <a:cubicBezTo>
                    <a:pt x="15403" y="15123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29" y="14896"/>
                  </a:cubicBezTo>
                  <a:cubicBezTo>
                    <a:pt x="12805" y="12059"/>
                    <a:pt x="10951" y="9420"/>
                    <a:pt x="8090" y="8707"/>
                  </a:cubicBezTo>
                  <a:cubicBezTo>
                    <a:pt x="7603" y="8586"/>
                    <a:pt x="7115" y="8528"/>
                    <a:pt x="6635" y="8528"/>
                  </a:cubicBezTo>
                  <a:cubicBezTo>
                    <a:pt x="3941" y="8528"/>
                    <a:pt x="1488" y="10352"/>
                    <a:pt x="808" y="13082"/>
                  </a:cubicBezTo>
                  <a:cubicBezTo>
                    <a:pt x="1" y="16299"/>
                    <a:pt x="1960" y="19557"/>
                    <a:pt x="5177" y="20365"/>
                  </a:cubicBezTo>
                  <a:cubicBezTo>
                    <a:pt x="5666" y="20487"/>
                    <a:pt x="6155" y="20545"/>
                    <a:pt x="6636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6" y="16063"/>
                    <a:pt x="13009" y="16063"/>
                  </a:cubicBezTo>
                  <a:cubicBezTo>
                    <a:pt x="14201" y="16063"/>
                    <a:pt x="15385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6" y="20166"/>
                    <a:pt x="25288" y="20546"/>
                  </a:cubicBezTo>
                  <a:cubicBezTo>
                    <a:pt x="25606" y="20713"/>
                    <a:pt x="25863" y="20783"/>
                    <a:pt x="26052" y="20783"/>
                  </a:cubicBezTo>
                  <a:cubicBezTo>
                    <a:pt x="26721" y="20783"/>
                    <a:pt x="26557" y="19903"/>
                    <a:pt x="25381" y="19265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3"/>
                    <a:pt x="25065" y="18932"/>
                    <a:pt x="25141" y="18891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6" y="9520"/>
                    <a:pt x="31775" y="8754"/>
                    <a:pt x="31675" y="8040"/>
                  </a:cubicBezTo>
                  <a:cubicBezTo>
                    <a:pt x="31546" y="6981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6" y="325"/>
                    <a:pt x="23012" y="3729"/>
                    <a:pt x="22252" y="8865"/>
                  </a:cubicBezTo>
                  <a:cubicBezTo>
                    <a:pt x="21667" y="12825"/>
                    <a:pt x="23311" y="16838"/>
                    <a:pt x="24112" y="18493"/>
                  </a:cubicBezTo>
                  <a:cubicBezTo>
                    <a:pt x="23135" y="17885"/>
                    <a:pt x="22187" y="17241"/>
                    <a:pt x="21164" y="16715"/>
                  </a:cubicBezTo>
                  <a:cubicBezTo>
                    <a:pt x="21000" y="16633"/>
                    <a:pt x="20836" y="16557"/>
                    <a:pt x="20672" y="16481"/>
                  </a:cubicBezTo>
                  <a:cubicBezTo>
                    <a:pt x="19760" y="15633"/>
                    <a:pt x="19333" y="14457"/>
                    <a:pt x="18976" y="13293"/>
                  </a:cubicBezTo>
                  <a:cubicBezTo>
                    <a:pt x="18707" y="12415"/>
                    <a:pt x="18455" y="11532"/>
                    <a:pt x="18245" y="10637"/>
                  </a:cubicBezTo>
                  <a:cubicBezTo>
                    <a:pt x="19725" y="9953"/>
                    <a:pt x="20895" y="8637"/>
                    <a:pt x="21316" y="6934"/>
                  </a:cubicBezTo>
                  <a:cubicBezTo>
                    <a:pt x="22065" y="3940"/>
                    <a:pt x="20240" y="915"/>
                    <a:pt x="17251" y="167"/>
                  </a:cubicBezTo>
                  <a:cubicBezTo>
                    <a:pt x="16799" y="54"/>
                    <a:pt x="16346" y="1"/>
                    <a:pt x="15900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6222225" y="4438950"/>
              <a:ext cx="825075" cy="549525"/>
            </a:xfrm>
            <a:custGeom>
              <a:avLst/>
              <a:gdLst/>
              <a:ahLst/>
              <a:cxnLst/>
              <a:rect l="l" t="t" r="r" b="b"/>
              <a:pathLst>
                <a:path w="33003" h="21981" extrusionOk="0">
                  <a:moveTo>
                    <a:pt x="18388" y="1673"/>
                  </a:moveTo>
                  <a:cubicBezTo>
                    <a:pt x="18393" y="1676"/>
                    <a:pt x="18397" y="1679"/>
                    <a:pt x="18402" y="1682"/>
                  </a:cubicBezTo>
                  <a:cubicBezTo>
                    <a:pt x="18398" y="1679"/>
                    <a:pt x="18393" y="1676"/>
                    <a:pt x="18388" y="1673"/>
                  </a:cubicBezTo>
                  <a:close/>
                  <a:moveTo>
                    <a:pt x="21000" y="4285"/>
                  </a:moveTo>
                  <a:cubicBezTo>
                    <a:pt x="21001" y="4286"/>
                    <a:pt x="21002" y="4287"/>
                    <a:pt x="21003" y="4288"/>
                  </a:cubicBezTo>
                  <a:lnTo>
                    <a:pt x="21003" y="4288"/>
                  </a:lnTo>
                  <a:cubicBezTo>
                    <a:pt x="21002" y="4287"/>
                    <a:pt x="21001" y="4286"/>
                    <a:pt x="21000" y="4285"/>
                  </a:cubicBezTo>
                  <a:close/>
                  <a:moveTo>
                    <a:pt x="31922" y="5472"/>
                  </a:moveTo>
                  <a:cubicBezTo>
                    <a:pt x="31925" y="5473"/>
                    <a:pt x="31927" y="5475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79"/>
                    <a:pt x="31927" y="5481"/>
                  </a:cubicBezTo>
                  <a:lnTo>
                    <a:pt x="31927" y="5481"/>
                  </a:lnTo>
                  <a:cubicBezTo>
                    <a:pt x="31925" y="5478"/>
                    <a:pt x="31924" y="5475"/>
                    <a:pt x="31922" y="5472"/>
                  </a:cubicBezTo>
                  <a:close/>
                  <a:moveTo>
                    <a:pt x="11529" y="5536"/>
                  </a:moveTo>
                  <a:cubicBezTo>
                    <a:pt x="11526" y="5547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5"/>
                    <a:pt x="11526" y="5546"/>
                    <a:pt x="11529" y="5536"/>
                  </a:cubicBezTo>
                  <a:close/>
                  <a:moveTo>
                    <a:pt x="24222" y="6622"/>
                  </a:moveTo>
                  <a:cubicBezTo>
                    <a:pt x="24222" y="6622"/>
                    <a:pt x="24220" y="6625"/>
                    <a:pt x="24216" y="6635"/>
                  </a:cubicBezTo>
                  <a:lnTo>
                    <a:pt x="24216" y="6635"/>
                  </a:lnTo>
                  <a:cubicBezTo>
                    <a:pt x="24220" y="6627"/>
                    <a:pt x="24222" y="6622"/>
                    <a:pt x="24222" y="6622"/>
                  </a:cubicBezTo>
                  <a:close/>
                  <a:moveTo>
                    <a:pt x="14522" y="10822"/>
                  </a:moveTo>
                  <a:cubicBezTo>
                    <a:pt x="14524" y="10823"/>
                    <a:pt x="14527" y="10823"/>
                    <a:pt x="14530" y="10824"/>
                  </a:cubicBezTo>
                  <a:cubicBezTo>
                    <a:pt x="14527" y="10823"/>
                    <a:pt x="14525" y="10823"/>
                    <a:pt x="14522" y="10822"/>
                  </a:cubicBezTo>
                  <a:close/>
                  <a:moveTo>
                    <a:pt x="10441" y="10884"/>
                  </a:moveTo>
                  <a:cubicBezTo>
                    <a:pt x="10440" y="10884"/>
                    <a:pt x="10448" y="10890"/>
                    <a:pt x="10471" y="10906"/>
                  </a:cubicBezTo>
                  <a:cubicBezTo>
                    <a:pt x="10472" y="10907"/>
                    <a:pt x="10473" y="10908"/>
                    <a:pt x="10475" y="10909"/>
                  </a:cubicBezTo>
                  <a:lnTo>
                    <a:pt x="10475" y="10909"/>
                  </a:lnTo>
                  <a:cubicBezTo>
                    <a:pt x="10458" y="10896"/>
                    <a:pt x="10441" y="10884"/>
                    <a:pt x="10441" y="10884"/>
                  </a:cubicBezTo>
                  <a:close/>
                  <a:moveTo>
                    <a:pt x="16432" y="1277"/>
                  </a:moveTo>
                  <a:cubicBezTo>
                    <a:pt x="16550" y="1277"/>
                    <a:pt x="16669" y="1281"/>
                    <a:pt x="16788" y="1290"/>
                  </a:cubicBezTo>
                  <a:cubicBezTo>
                    <a:pt x="16852" y="1295"/>
                    <a:pt x="16922" y="1295"/>
                    <a:pt x="16981" y="1301"/>
                  </a:cubicBezTo>
                  <a:cubicBezTo>
                    <a:pt x="17016" y="1307"/>
                    <a:pt x="17051" y="1307"/>
                    <a:pt x="17086" y="1319"/>
                  </a:cubicBezTo>
                  <a:cubicBezTo>
                    <a:pt x="17092" y="1320"/>
                    <a:pt x="17098" y="1320"/>
                    <a:pt x="17103" y="1320"/>
                  </a:cubicBezTo>
                  <a:cubicBezTo>
                    <a:pt x="17138" y="1320"/>
                    <a:pt x="17152" y="1306"/>
                    <a:pt x="17085" y="1306"/>
                  </a:cubicBezTo>
                  <a:cubicBezTo>
                    <a:pt x="17076" y="1306"/>
                    <a:pt x="17064" y="1307"/>
                    <a:pt x="17051" y="1307"/>
                  </a:cubicBezTo>
                  <a:cubicBezTo>
                    <a:pt x="17061" y="1306"/>
                    <a:pt x="17072" y="1306"/>
                    <a:pt x="17082" y="1306"/>
                  </a:cubicBezTo>
                  <a:cubicBezTo>
                    <a:pt x="17202" y="1306"/>
                    <a:pt x="17353" y="1362"/>
                    <a:pt x="17461" y="1383"/>
                  </a:cubicBezTo>
                  <a:cubicBezTo>
                    <a:pt x="17724" y="1442"/>
                    <a:pt x="17987" y="1524"/>
                    <a:pt x="18244" y="1617"/>
                  </a:cubicBezTo>
                  <a:cubicBezTo>
                    <a:pt x="18292" y="1638"/>
                    <a:pt x="18344" y="1650"/>
                    <a:pt x="18388" y="1673"/>
                  </a:cubicBezTo>
                  <a:lnTo>
                    <a:pt x="18388" y="1673"/>
                  </a:lnTo>
                  <a:cubicBezTo>
                    <a:pt x="18356" y="1655"/>
                    <a:pt x="18344" y="1648"/>
                    <a:pt x="18345" y="1648"/>
                  </a:cubicBezTo>
                  <a:lnTo>
                    <a:pt x="18345" y="1648"/>
                  </a:lnTo>
                  <a:cubicBezTo>
                    <a:pt x="18346" y="1648"/>
                    <a:pt x="18453" y="1708"/>
                    <a:pt x="18478" y="1717"/>
                  </a:cubicBezTo>
                  <a:cubicBezTo>
                    <a:pt x="18601" y="1775"/>
                    <a:pt x="18718" y="1834"/>
                    <a:pt x="18841" y="1904"/>
                  </a:cubicBezTo>
                  <a:cubicBezTo>
                    <a:pt x="19056" y="2019"/>
                    <a:pt x="19265" y="2155"/>
                    <a:pt x="19459" y="2298"/>
                  </a:cubicBezTo>
                  <a:lnTo>
                    <a:pt x="19459" y="2298"/>
                  </a:lnTo>
                  <a:cubicBezTo>
                    <a:pt x="19464" y="2302"/>
                    <a:pt x="19473" y="2309"/>
                    <a:pt x="19485" y="2319"/>
                  </a:cubicBezTo>
                  <a:cubicBezTo>
                    <a:pt x="19508" y="2343"/>
                    <a:pt x="19531" y="2354"/>
                    <a:pt x="19555" y="2372"/>
                  </a:cubicBezTo>
                  <a:cubicBezTo>
                    <a:pt x="19596" y="2407"/>
                    <a:pt x="19642" y="2442"/>
                    <a:pt x="19678" y="2477"/>
                  </a:cubicBezTo>
                  <a:cubicBezTo>
                    <a:pt x="19777" y="2565"/>
                    <a:pt x="19882" y="2670"/>
                    <a:pt x="19976" y="2764"/>
                  </a:cubicBezTo>
                  <a:cubicBezTo>
                    <a:pt x="20058" y="2846"/>
                    <a:pt x="20140" y="2933"/>
                    <a:pt x="20216" y="3027"/>
                  </a:cubicBezTo>
                  <a:cubicBezTo>
                    <a:pt x="20263" y="3074"/>
                    <a:pt x="20298" y="3120"/>
                    <a:pt x="20333" y="3173"/>
                  </a:cubicBezTo>
                  <a:cubicBezTo>
                    <a:pt x="20345" y="3189"/>
                    <a:pt x="20360" y="3206"/>
                    <a:pt x="20372" y="3220"/>
                  </a:cubicBezTo>
                  <a:lnTo>
                    <a:pt x="20372" y="3220"/>
                  </a:lnTo>
                  <a:cubicBezTo>
                    <a:pt x="20379" y="3231"/>
                    <a:pt x="20385" y="3241"/>
                    <a:pt x="20391" y="3249"/>
                  </a:cubicBezTo>
                  <a:cubicBezTo>
                    <a:pt x="20549" y="3454"/>
                    <a:pt x="20678" y="3670"/>
                    <a:pt x="20801" y="3893"/>
                  </a:cubicBezTo>
                  <a:cubicBezTo>
                    <a:pt x="20859" y="3992"/>
                    <a:pt x="20912" y="4097"/>
                    <a:pt x="20964" y="4203"/>
                  </a:cubicBezTo>
                  <a:cubicBezTo>
                    <a:pt x="20976" y="4232"/>
                    <a:pt x="20994" y="4273"/>
                    <a:pt x="21005" y="4302"/>
                  </a:cubicBezTo>
                  <a:cubicBezTo>
                    <a:pt x="21014" y="4322"/>
                    <a:pt x="21025" y="4336"/>
                    <a:pt x="21032" y="4343"/>
                  </a:cubicBezTo>
                  <a:lnTo>
                    <a:pt x="21032" y="4343"/>
                  </a:lnTo>
                  <a:cubicBezTo>
                    <a:pt x="21050" y="4389"/>
                    <a:pt x="21064" y="4447"/>
                    <a:pt x="21076" y="4478"/>
                  </a:cubicBezTo>
                  <a:cubicBezTo>
                    <a:pt x="21163" y="4712"/>
                    <a:pt x="21228" y="4951"/>
                    <a:pt x="21286" y="5191"/>
                  </a:cubicBezTo>
                  <a:cubicBezTo>
                    <a:pt x="21315" y="5314"/>
                    <a:pt x="21339" y="5443"/>
                    <a:pt x="21350" y="5566"/>
                  </a:cubicBezTo>
                  <a:cubicBezTo>
                    <a:pt x="21356" y="5598"/>
                    <a:pt x="21357" y="5609"/>
                    <a:pt x="21357" y="5609"/>
                  </a:cubicBezTo>
                  <a:cubicBezTo>
                    <a:pt x="21356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0" y="5589"/>
                    <a:pt x="21350" y="5606"/>
                  </a:cubicBezTo>
                  <a:cubicBezTo>
                    <a:pt x="21356" y="5683"/>
                    <a:pt x="21368" y="5764"/>
                    <a:pt x="21374" y="5840"/>
                  </a:cubicBezTo>
                  <a:cubicBezTo>
                    <a:pt x="21397" y="6104"/>
                    <a:pt x="21397" y="6367"/>
                    <a:pt x="21374" y="6630"/>
                  </a:cubicBezTo>
                  <a:cubicBezTo>
                    <a:pt x="21368" y="6689"/>
                    <a:pt x="21368" y="6747"/>
                    <a:pt x="21356" y="6806"/>
                  </a:cubicBezTo>
                  <a:cubicBezTo>
                    <a:pt x="21352" y="6835"/>
                    <a:pt x="21351" y="6862"/>
                    <a:pt x="21348" y="6888"/>
                  </a:cubicBezTo>
                  <a:lnTo>
                    <a:pt x="21348" y="6888"/>
                  </a:lnTo>
                  <a:cubicBezTo>
                    <a:pt x="21347" y="6893"/>
                    <a:pt x="21346" y="6898"/>
                    <a:pt x="21345" y="6905"/>
                  </a:cubicBezTo>
                  <a:cubicBezTo>
                    <a:pt x="21321" y="7034"/>
                    <a:pt x="21298" y="7168"/>
                    <a:pt x="21269" y="7291"/>
                  </a:cubicBezTo>
                  <a:cubicBezTo>
                    <a:pt x="21204" y="7572"/>
                    <a:pt x="21122" y="7847"/>
                    <a:pt x="21017" y="8116"/>
                  </a:cubicBezTo>
                  <a:cubicBezTo>
                    <a:pt x="21008" y="8137"/>
                    <a:pt x="20994" y="8175"/>
                    <a:pt x="20990" y="8187"/>
                  </a:cubicBezTo>
                  <a:lnTo>
                    <a:pt x="20990" y="8187"/>
                  </a:lnTo>
                  <a:cubicBezTo>
                    <a:pt x="20986" y="8196"/>
                    <a:pt x="20982" y="8206"/>
                    <a:pt x="20976" y="8215"/>
                  </a:cubicBezTo>
                  <a:cubicBezTo>
                    <a:pt x="20959" y="8274"/>
                    <a:pt x="20929" y="8321"/>
                    <a:pt x="20900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3" y="8900"/>
                    <a:pt x="20532" y="9017"/>
                    <a:pt x="20461" y="9128"/>
                  </a:cubicBezTo>
                  <a:cubicBezTo>
                    <a:pt x="20420" y="9175"/>
                    <a:pt x="20385" y="9221"/>
                    <a:pt x="20356" y="9274"/>
                  </a:cubicBezTo>
                  <a:cubicBezTo>
                    <a:pt x="20335" y="9302"/>
                    <a:pt x="20329" y="9312"/>
                    <a:pt x="20329" y="9312"/>
                  </a:cubicBezTo>
                  <a:cubicBezTo>
                    <a:pt x="20331" y="9312"/>
                    <a:pt x="20366" y="9268"/>
                    <a:pt x="20374" y="9257"/>
                  </a:cubicBezTo>
                  <a:lnTo>
                    <a:pt x="20374" y="9257"/>
                  </a:lnTo>
                  <a:cubicBezTo>
                    <a:pt x="20350" y="9297"/>
                    <a:pt x="20315" y="9333"/>
                    <a:pt x="20286" y="9362"/>
                  </a:cubicBezTo>
                  <a:cubicBezTo>
                    <a:pt x="20110" y="9572"/>
                    <a:pt x="19917" y="9771"/>
                    <a:pt x="19713" y="9953"/>
                  </a:cubicBezTo>
                  <a:cubicBezTo>
                    <a:pt x="19619" y="10034"/>
                    <a:pt x="19525" y="10122"/>
                    <a:pt x="19420" y="10192"/>
                  </a:cubicBezTo>
                  <a:cubicBezTo>
                    <a:pt x="19455" y="10169"/>
                    <a:pt x="19469" y="10161"/>
                    <a:pt x="19470" y="10161"/>
                  </a:cubicBezTo>
                  <a:lnTo>
                    <a:pt x="19470" y="10161"/>
                  </a:lnTo>
                  <a:cubicBezTo>
                    <a:pt x="19473" y="10161"/>
                    <a:pt x="19355" y="10245"/>
                    <a:pt x="19332" y="10263"/>
                  </a:cubicBezTo>
                  <a:cubicBezTo>
                    <a:pt x="19274" y="10304"/>
                    <a:pt x="19210" y="10339"/>
                    <a:pt x="19151" y="10385"/>
                  </a:cubicBezTo>
                  <a:cubicBezTo>
                    <a:pt x="18923" y="10532"/>
                    <a:pt x="18689" y="10655"/>
                    <a:pt x="18449" y="10772"/>
                  </a:cubicBezTo>
                  <a:cubicBezTo>
                    <a:pt x="18257" y="10861"/>
                    <a:pt x="18157" y="11074"/>
                    <a:pt x="18147" y="11282"/>
                  </a:cubicBezTo>
                  <a:lnTo>
                    <a:pt x="18147" y="11282"/>
                  </a:lnTo>
                  <a:cubicBezTo>
                    <a:pt x="18027" y="11146"/>
                    <a:pt x="17844" y="11071"/>
                    <a:pt x="17657" y="11071"/>
                  </a:cubicBezTo>
                  <a:cubicBezTo>
                    <a:pt x="17607" y="11071"/>
                    <a:pt x="17557" y="11077"/>
                    <a:pt x="17507" y="11087"/>
                  </a:cubicBezTo>
                  <a:cubicBezTo>
                    <a:pt x="17408" y="11105"/>
                    <a:pt x="17314" y="11122"/>
                    <a:pt x="17221" y="11146"/>
                  </a:cubicBezTo>
                  <a:cubicBezTo>
                    <a:pt x="17186" y="11152"/>
                    <a:pt x="17145" y="11158"/>
                    <a:pt x="17104" y="11169"/>
                  </a:cubicBezTo>
                  <a:cubicBezTo>
                    <a:pt x="17090" y="11173"/>
                    <a:pt x="17051" y="11176"/>
                    <a:pt x="17044" y="11176"/>
                  </a:cubicBezTo>
                  <a:cubicBezTo>
                    <a:pt x="17038" y="11176"/>
                    <a:pt x="17049" y="11174"/>
                    <a:pt x="17098" y="11169"/>
                  </a:cubicBezTo>
                  <a:lnTo>
                    <a:pt x="17098" y="11169"/>
                  </a:lnTo>
                  <a:cubicBezTo>
                    <a:pt x="16911" y="11187"/>
                    <a:pt x="16729" y="11204"/>
                    <a:pt x="16542" y="11204"/>
                  </a:cubicBezTo>
                  <a:cubicBezTo>
                    <a:pt x="16498" y="11206"/>
                    <a:pt x="16455" y="11207"/>
                    <a:pt x="16411" y="11207"/>
                  </a:cubicBezTo>
                  <a:cubicBezTo>
                    <a:pt x="16279" y="11207"/>
                    <a:pt x="16147" y="11200"/>
                    <a:pt x="16016" y="11187"/>
                  </a:cubicBezTo>
                  <a:cubicBezTo>
                    <a:pt x="15943" y="11182"/>
                    <a:pt x="15871" y="11177"/>
                    <a:pt x="15792" y="11166"/>
                  </a:cubicBezTo>
                  <a:lnTo>
                    <a:pt x="15792" y="11166"/>
                  </a:lnTo>
                  <a:cubicBezTo>
                    <a:pt x="15786" y="11163"/>
                    <a:pt x="15768" y="11159"/>
                    <a:pt x="15729" y="11152"/>
                  </a:cubicBezTo>
                  <a:cubicBezTo>
                    <a:pt x="15671" y="11146"/>
                    <a:pt x="15612" y="11128"/>
                    <a:pt x="15554" y="11122"/>
                  </a:cubicBezTo>
                  <a:cubicBezTo>
                    <a:pt x="15267" y="11064"/>
                    <a:pt x="14980" y="10994"/>
                    <a:pt x="14706" y="10888"/>
                  </a:cubicBezTo>
                  <a:cubicBezTo>
                    <a:pt x="14641" y="10865"/>
                    <a:pt x="14565" y="10836"/>
                    <a:pt x="14501" y="10807"/>
                  </a:cubicBezTo>
                  <a:cubicBezTo>
                    <a:pt x="14490" y="10803"/>
                    <a:pt x="14476" y="10800"/>
                    <a:pt x="14467" y="10798"/>
                  </a:cubicBezTo>
                  <a:lnTo>
                    <a:pt x="14467" y="10798"/>
                  </a:lnTo>
                  <a:cubicBezTo>
                    <a:pt x="14460" y="10795"/>
                    <a:pt x="14454" y="10792"/>
                    <a:pt x="14448" y="10789"/>
                  </a:cubicBezTo>
                  <a:cubicBezTo>
                    <a:pt x="14325" y="10731"/>
                    <a:pt x="14203" y="10672"/>
                    <a:pt x="14086" y="10602"/>
                  </a:cubicBezTo>
                  <a:cubicBezTo>
                    <a:pt x="13857" y="10479"/>
                    <a:pt x="13629" y="10339"/>
                    <a:pt x="13425" y="10181"/>
                  </a:cubicBezTo>
                  <a:cubicBezTo>
                    <a:pt x="13418" y="10176"/>
                    <a:pt x="13413" y="10172"/>
                    <a:pt x="13407" y="10168"/>
                  </a:cubicBezTo>
                  <a:lnTo>
                    <a:pt x="13407" y="10168"/>
                  </a:lnTo>
                  <a:cubicBezTo>
                    <a:pt x="13421" y="10180"/>
                    <a:pt x="13426" y="10184"/>
                    <a:pt x="13426" y="10184"/>
                  </a:cubicBezTo>
                  <a:cubicBezTo>
                    <a:pt x="13426" y="10184"/>
                    <a:pt x="13416" y="10176"/>
                    <a:pt x="13406" y="10167"/>
                  </a:cubicBezTo>
                  <a:lnTo>
                    <a:pt x="13406" y="10167"/>
                  </a:lnTo>
                  <a:cubicBezTo>
                    <a:pt x="13406" y="10167"/>
                    <a:pt x="13407" y="10168"/>
                    <a:pt x="13407" y="10168"/>
                  </a:cubicBezTo>
                  <a:lnTo>
                    <a:pt x="13407" y="10168"/>
                  </a:lnTo>
                  <a:cubicBezTo>
                    <a:pt x="13406" y="10167"/>
                    <a:pt x="13405" y="10166"/>
                    <a:pt x="13404" y="10165"/>
                  </a:cubicBezTo>
                  <a:lnTo>
                    <a:pt x="13404" y="10165"/>
                  </a:lnTo>
                  <a:cubicBezTo>
                    <a:pt x="13404" y="10166"/>
                    <a:pt x="13405" y="10166"/>
                    <a:pt x="13406" y="10167"/>
                  </a:cubicBezTo>
                  <a:lnTo>
                    <a:pt x="13406" y="10167"/>
                  </a:lnTo>
                  <a:cubicBezTo>
                    <a:pt x="13391" y="10156"/>
                    <a:pt x="13377" y="10145"/>
                    <a:pt x="13360" y="10128"/>
                  </a:cubicBezTo>
                  <a:lnTo>
                    <a:pt x="13360" y="10128"/>
                  </a:lnTo>
                  <a:cubicBezTo>
                    <a:pt x="13379" y="10144"/>
                    <a:pt x="13394" y="10156"/>
                    <a:pt x="13404" y="10165"/>
                  </a:cubicBezTo>
                  <a:lnTo>
                    <a:pt x="13404" y="10165"/>
                  </a:lnTo>
                  <a:cubicBezTo>
                    <a:pt x="13399" y="10160"/>
                    <a:pt x="13393" y="10156"/>
                    <a:pt x="13389" y="10151"/>
                  </a:cubicBezTo>
                  <a:cubicBezTo>
                    <a:pt x="13337" y="10105"/>
                    <a:pt x="13278" y="10064"/>
                    <a:pt x="13226" y="10017"/>
                  </a:cubicBezTo>
                  <a:cubicBezTo>
                    <a:pt x="13132" y="9941"/>
                    <a:pt x="13044" y="9853"/>
                    <a:pt x="12951" y="9765"/>
                  </a:cubicBezTo>
                  <a:cubicBezTo>
                    <a:pt x="12863" y="9678"/>
                    <a:pt x="12775" y="9590"/>
                    <a:pt x="12693" y="9490"/>
                  </a:cubicBezTo>
                  <a:cubicBezTo>
                    <a:pt x="12652" y="9450"/>
                    <a:pt x="12611" y="9397"/>
                    <a:pt x="12571" y="9356"/>
                  </a:cubicBezTo>
                  <a:cubicBezTo>
                    <a:pt x="12553" y="9334"/>
                    <a:pt x="12536" y="9316"/>
                    <a:pt x="12521" y="9295"/>
                  </a:cubicBezTo>
                  <a:lnTo>
                    <a:pt x="12521" y="9295"/>
                  </a:lnTo>
                  <a:cubicBezTo>
                    <a:pt x="12521" y="9294"/>
                    <a:pt x="12518" y="9290"/>
                    <a:pt x="12512" y="9280"/>
                  </a:cubicBezTo>
                  <a:cubicBezTo>
                    <a:pt x="12366" y="9075"/>
                    <a:pt x="12220" y="8865"/>
                    <a:pt x="12097" y="8636"/>
                  </a:cubicBezTo>
                  <a:cubicBezTo>
                    <a:pt x="12038" y="8525"/>
                    <a:pt x="11980" y="8420"/>
                    <a:pt x="11927" y="8309"/>
                  </a:cubicBezTo>
                  <a:lnTo>
                    <a:pt x="11873" y="8180"/>
                  </a:lnTo>
                  <a:lnTo>
                    <a:pt x="11873" y="8180"/>
                  </a:lnTo>
                  <a:cubicBezTo>
                    <a:pt x="11872" y="8177"/>
                    <a:pt x="11870" y="8173"/>
                    <a:pt x="11869" y="8169"/>
                  </a:cubicBezTo>
                  <a:cubicBezTo>
                    <a:pt x="11867" y="8167"/>
                    <a:pt x="11866" y="8165"/>
                    <a:pt x="11865" y="8163"/>
                  </a:cubicBezTo>
                  <a:lnTo>
                    <a:pt x="11865" y="8163"/>
                  </a:lnTo>
                  <a:lnTo>
                    <a:pt x="11863" y="8157"/>
                  </a:lnTo>
                  <a:cubicBezTo>
                    <a:pt x="11855" y="8141"/>
                    <a:pt x="11850" y="8130"/>
                    <a:pt x="11847" y="8124"/>
                  </a:cubicBezTo>
                  <a:lnTo>
                    <a:pt x="11847" y="8124"/>
                  </a:lnTo>
                  <a:cubicBezTo>
                    <a:pt x="11841" y="8107"/>
                    <a:pt x="11837" y="8090"/>
                    <a:pt x="11833" y="8075"/>
                  </a:cubicBezTo>
                  <a:cubicBezTo>
                    <a:pt x="11734" y="7823"/>
                    <a:pt x="11658" y="7578"/>
                    <a:pt x="11600" y="7320"/>
                  </a:cubicBezTo>
                  <a:cubicBezTo>
                    <a:pt x="11570" y="7203"/>
                    <a:pt x="11547" y="7086"/>
                    <a:pt x="11529" y="6969"/>
                  </a:cubicBezTo>
                  <a:cubicBezTo>
                    <a:pt x="11523" y="6946"/>
                    <a:pt x="11512" y="6882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30" y="6953"/>
                    <a:pt x="11530" y="6953"/>
                  </a:cubicBezTo>
                  <a:cubicBezTo>
                    <a:pt x="11530" y="6953"/>
                    <a:pt x="11528" y="6940"/>
                    <a:pt x="11523" y="6905"/>
                  </a:cubicBezTo>
                  <a:cubicBezTo>
                    <a:pt x="11518" y="6829"/>
                    <a:pt x="11512" y="6765"/>
                    <a:pt x="11500" y="6689"/>
                  </a:cubicBezTo>
                  <a:cubicBezTo>
                    <a:pt x="11483" y="6437"/>
                    <a:pt x="11483" y="6180"/>
                    <a:pt x="11494" y="5922"/>
                  </a:cubicBezTo>
                  <a:cubicBezTo>
                    <a:pt x="11499" y="5825"/>
                    <a:pt x="11496" y="5713"/>
                    <a:pt x="11512" y="5613"/>
                  </a:cubicBezTo>
                  <a:lnTo>
                    <a:pt x="11512" y="5613"/>
                  </a:lnTo>
                  <a:cubicBezTo>
                    <a:pt x="11515" y="5606"/>
                    <a:pt x="11521" y="5587"/>
                    <a:pt x="11523" y="5571"/>
                  </a:cubicBezTo>
                  <a:cubicBezTo>
                    <a:pt x="11529" y="5536"/>
                    <a:pt x="11541" y="5501"/>
                    <a:pt x="11541" y="5460"/>
                  </a:cubicBezTo>
                  <a:lnTo>
                    <a:pt x="11582" y="5220"/>
                  </a:lnTo>
                  <a:cubicBezTo>
                    <a:pt x="11640" y="4963"/>
                    <a:pt x="11716" y="4712"/>
                    <a:pt x="11804" y="4460"/>
                  </a:cubicBezTo>
                  <a:cubicBezTo>
                    <a:pt x="11820" y="4408"/>
                    <a:pt x="11840" y="4351"/>
                    <a:pt x="11865" y="4298"/>
                  </a:cubicBezTo>
                  <a:lnTo>
                    <a:pt x="11865" y="4298"/>
                  </a:lnTo>
                  <a:cubicBezTo>
                    <a:pt x="11860" y="4312"/>
                    <a:pt x="11855" y="4324"/>
                    <a:pt x="11855" y="4324"/>
                  </a:cubicBezTo>
                  <a:cubicBezTo>
                    <a:pt x="11856" y="4324"/>
                    <a:pt x="11858" y="4320"/>
                    <a:pt x="11863" y="4308"/>
                  </a:cubicBezTo>
                  <a:cubicBezTo>
                    <a:pt x="11874" y="4279"/>
                    <a:pt x="11892" y="4244"/>
                    <a:pt x="11904" y="4214"/>
                  </a:cubicBezTo>
                  <a:cubicBezTo>
                    <a:pt x="11956" y="4097"/>
                    <a:pt x="12015" y="3980"/>
                    <a:pt x="12079" y="3869"/>
                  </a:cubicBezTo>
                  <a:cubicBezTo>
                    <a:pt x="12214" y="3635"/>
                    <a:pt x="12360" y="3407"/>
                    <a:pt x="12518" y="3197"/>
                  </a:cubicBezTo>
                  <a:cubicBezTo>
                    <a:pt x="12523" y="3189"/>
                    <a:pt x="12527" y="3181"/>
                    <a:pt x="12529" y="3175"/>
                  </a:cubicBezTo>
                  <a:lnTo>
                    <a:pt x="12529" y="3175"/>
                  </a:lnTo>
                  <a:cubicBezTo>
                    <a:pt x="12538" y="3166"/>
                    <a:pt x="12545" y="3157"/>
                    <a:pt x="12547" y="3150"/>
                  </a:cubicBezTo>
                  <a:cubicBezTo>
                    <a:pt x="12582" y="3103"/>
                    <a:pt x="12629" y="3056"/>
                    <a:pt x="12670" y="3003"/>
                  </a:cubicBezTo>
                  <a:cubicBezTo>
                    <a:pt x="12758" y="2904"/>
                    <a:pt x="12845" y="2810"/>
                    <a:pt x="12945" y="2723"/>
                  </a:cubicBezTo>
                  <a:cubicBezTo>
                    <a:pt x="13033" y="2635"/>
                    <a:pt x="13126" y="2547"/>
                    <a:pt x="13214" y="2465"/>
                  </a:cubicBezTo>
                  <a:cubicBezTo>
                    <a:pt x="13255" y="2430"/>
                    <a:pt x="13296" y="2389"/>
                    <a:pt x="13337" y="2354"/>
                  </a:cubicBezTo>
                  <a:cubicBezTo>
                    <a:pt x="13366" y="2331"/>
                    <a:pt x="13389" y="2313"/>
                    <a:pt x="13419" y="2290"/>
                  </a:cubicBezTo>
                  <a:cubicBezTo>
                    <a:pt x="13424" y="2285"/>
                    <a:pt x="13426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4"/>
                    <a:pt x="13424" y="2285"/>
                  </a:cubicBezTo>
                  <a:lnTo>
                    <a:pt x="13424" y="2285"/>
                  </a:lnTo>
                  <a:cubicBezTo>
                    <a:pt x="13424" y="2284"/>
                    <a:pt x="13424" y="2284"/>
                    <a:pt x="13425" y="2284"/>
                  </a:cubicBezTo>
                  <a:cubicBezTo>
                    <a:pt x="13629" y="2126"/>
                    <a:pt x="13840" y="1992"/>
                    <a:pt x="14068" y="1875"/>
                  </a:cubicBezTo>
                  <a:cubicBezTo>
                    <a:pt x="14173" y="1816"/>
                    <a:pt x="14273" y="1763"/>
                    <a:pt x="14384" y="1711"/>
                  </a:cubicBezTo>
                  <a:cubicBezTo>
                    <a:pt x="14442" y="1682"/>
                    <a:pt x="14501" y="1658"/>
                    <a:pt x="14553" y="1641"/>
                  </a:cubicBezTo>
                  <a:lnTo>
                    <a:pt x="14553" y="1641"/>
                  </a:lnTo>
                  <a:cubicBezTo>
                    <a:pt x="14507" y="1662"/>
                    <a:pt x="14490" y="1670"/>
                    <a:pt x="14490" y="1670"/>
                  </a:cubicBezTo>
                  <a:cubicBezTo>
                    <a:pt x="14490" y="1670"/>
                    <a:pt x="14600" y="1620"/>
                    <a:pt x="14630" y="1611"/>
                  </a:cubicBezTo>
                  <a:cubicBezTo>
                    <a:pt x="14875" y="1524"/>
                    <a:pt x="15121" y="1448"/>
                    <a:pt x="15372" y="1389"/>
                  </a:cubicBezTo>
                  <a:cubicBezTo>
                    <a:pt x="15489" y="1360"/>
                    <a:pt x="15606" y="1336"/>
                    <a:pt x="15723" y="1325"/>
                  </a:cubicBezTo>
                  <a:cubicBezTo>
                    <a:pt x="15732" y="1325"/>
                    <a:pt x="15803" y="1310"/>
                    <a:pt x="15804" y="1310"/>
                  </a:cubicBezTo>
                  <a:lnTo>
                    <a:pt x="15804" y="1310"/>
                  </a:lnTo>
                  <a:cubicBezTo>
                    <a:pt x="15805" y="1310"/>
                    <a:pt x="15794" y="1312"/>
                    <a:pt x="15764" y="1319"/>
                  </a:cubicBezTo>
                  <a:cubicBezTo>
                    <a:pt x="15733" y="1325"/>
                    <a:pt x="15723" y="1327"/>
                    <a:pt x="15724" y="1327"/>
                  </a:cubicBezTo>
                  <a:cubicBezTo>
                    <a:pt x="15725" y="1327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60" y="1283"/>
                    <a:pt x="16296" y="1277"/>
                    <a:pt x="16432" y="1277"/>
                  </a:cubicBezTo>
                  <a:close/>
                  <a:moveTo>
                    <a:pt x="2893" y="11877"/>
                  </a:moveTo>
                  <a:cubicBezTo>
                    <a:pt x="2892" y="11879"/>
                    <a:pt x="2891" y="11881"/>
                    <a:pt x="2890" y="11883"/>
                  </a:cubicBezTo>
                  <a:cubicBezTo>
                    <a:pt x="2891" y="11881"/>
                    <a:pt x="2892" y="11879"/>
                    <a:pt x="2893" y="11877"/>
                  </a:cubicBezTo>
                  <a:close/>
                  <a:moveTo>
                    <a:pt x="12147" y="13059"/>
                  </a:moveTo>
                  <a:lnTo>
                    <a:pt x="12147" y="13059"/>
                  </a:lnTo>
                  <a:cubicBezTo>
                    <a:pt x="12152" y="13068"/>
                    <a:pt x="12157" y="13078"/>
                    <a:pt x="12160" y="13087"/>
                  </a:cubicBezTo>
                  <a:lnTo>
                    <a:pt x="12160" y="13087"/>
                  </a:lnTo>
                  <a:cubicBezTo>
                    <a:pt x="12156" y="13077"/>
                    <a:pt x="12151" y="13068"/>
                    <a:pt x="12147" y="13059"/>
                  </a:cubicBezTo>
                  <a:close/>
                  <a:moveTo>
                    <a:pt x="29837" y="15480"/>
                  </a:moveTo>
                  <a:cubicBezTo>
                    <a:pt x="29809" y="15512"/>
                    <a:pt x="29800" y="15524"/>
                    <a:pt x="29800" y="15524"/>
                  </a:cubicBezTo>
                  <a:cubicBezTo>
                    <a:pt x="29801" y="15524"/>
                    <a:pt x="29820" y="15502"/>
                    <a:pt x="29832" y="15486"/>
                  </a:cubicBezTo>
                  <a:cubicBezTo>
                    <a:pt x="29834" y="15484"/>
                    <a:pt x="29835" y="15482"/>
                    <a:pt x="29837" y="15480"/>
                  </a:cubicBezTo>
                  <a:close/>
                  <a:moveTo>
                    <a:pt x="19479" y="15540"/>
                  </a:moveTo>
                  <a:lnTo>
                    <a:pt x="19479" y="15540"/>
                  </a:lnTo>
                  <a:cubicBezTo>
                    <a:pt x="19486" y="15554"/>
                    <a:pt x="19490" y="15564"/>
                    <a:pt x="19491" y="15567"/>
                  </a:cubicBezTo>
                  <a:lnTo>
                    <a:pt x="19491" y="15567"/>
                  </a:lnTo>
                  <a:cubicBezTo>
                    <a:pt x="19490" y="15566"/>
                    <a:pt x="19489" y="15565"/>
                    <a:pt x="19488" y="15563"/>
                  </a:cubicBezTo>
                  <a:lnTo>
                    <a:pt x="19488" y="15563"/>
                  </a:lnTo>
                  <a:cubicBezTo>
                    <a:pt x="19486" y="15559"/>
                    <a:pt x="19483" y="15551"/>
                    <a:pt x="19479" y="15540"/>
                  </a:cubicBezTo>
                  <a:close/>
                  <a:moveTo>
                    <a:pt x="12163" y="17249"/>
                  </a:moveTo>
                  <a:cubicBezTo>
                    <a:pt x="12148" y="17280"/>
                    <a:pt x="12143" y="17296"/>
                    <a:pt x="12144" y="17296"/>
                  </a:cubicBezTo>
                  <a:cubicBezTo>
                    <a:pt x="12144" y="17296"/>
                    <a:pt x="12149" y="17288"/>
                    <a:pt x="12155" y="17270"/>
                  </a:cubicBezTo>
                  <a:cubicBezTo>
                    <a:pt x="12158" y="17263"/>
                    <a:pt x="12160" y="17256"/>
                    <a:pt x="12163" y="17249"/>
                  </a:cubicBezTo>
                  <a:close/>
                  <a:moveTo>
                    <a:pt x="27897" y="17409"/>
                  </a:moveTo>
                  <a:cubicBezTo>
                    <a:pt x="27889" y="17415"/>
                    <a:pt x="27883" y="17419"/>
                    <a:pt x="27884" y="17419"/>
                  </a:cubicBezTo>
                  <a:cubicBezTo>
                    <a:pt x="27884" y="17419"/>
                    <a:pt x="27887" y="17417"/>
                    <a:pt x="27896" y="17411"/>
                  </a:cubicBezTo>
                  <a:cubicBezTo>
                    <a:pt x="27896" y="17410"/>
                    <a:pt x="27896" y="17410"/>
                    <a:pt x="27897" y="17409"/>
                  </a:cubicBezTo>
                  <a:close/>
                  <a:moveTo>
                    <a:pt x="19838" y="16418"/>
                  </a:moveTo>
                  <a:cubicBezTo>
                    <a:pt x="20003" y="16698"/>
                    <a:pt x="20188" y="16967"/>
                    <a:pt x="20403" y="17223"/>
                  </a:cubicBezTo>
                  <a:cubicBezTo>
                    <a:pt x="20476" y="17315"/>
                    <a:pt x="20552" y="17399"/>
                    <a:pt x="20635" y="17481"/>
                  </a:cubicBezTo>
                  <a:lnTo>
                    <a:pt x="20635" y="17481"/>
                  </a:lnTo>
                  <a:cubicBezTo>
                    <a:pt x="20225" y="17316"/>
                    <a:pt x="19806" y="17172"/>
                    <a:pt x="19383" y="17045"/>
                  </a:cubicBezTo>
                  <a:lnTo>
                    <a:pt x="19383" y="17045"/>
                  </a:lnTo>
                  <a:cubicBezTo>
                    <a:pt x="19655" y="16972"/>
                    <a:pt x="19844" y="16704"/>
                    <a:pt x="19838" y="16418"/>
                  </a:cubicBezTo>
                  <a:close/>
                  <a:moveTo>
                    <a:pt x="24748" y="17964"/>
                  </a:moveTo>
                  <a:lnTo>
                    <a:pt x="24748" y="17964"/>
                  </a:lnTo>
                  <a:cubicBezTo>
                    <a:pt x="24749" y="17965"/>
                    <a:pt x="24749" y="17966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8" y="17964"/>
                  </a:cubicBezTo>
                  <a:close/>
                  <a:moveTo>
                    <a:pt x="27576" y="1752"/>
                  </a:moveTo>
                  <a:cubicBezTo>
                    <a:pt x="27727" y="1882"/>
                    <a:pt x="27876" y="2016"/>
                    <a:pt x="28019" y="2155"/>
                  </a:cubicBezTo>
                  <a:cubicBezTo>
                    <a:pt x="28329" y="2448"/>
                    <a:pt x="28627" y="2764"/>
                    <a:pt x="28914" y="3085"/>
                  </a:cubicBezTo>
                  <a:cubicBezTo>
                    <a:pt x="28990" y="3173"/>
                    <a:pt x="29072" y="3267"/>
                    <a:pt x="29148" y="3366"/>
                  </a:cubicBezTo>
                  <a:cubicBezTo>
                    <a:pt x="29189" y="3413"/>
                    <a:pt x="29236" y="3471"/>
                    <a:pt x="29276" y="3524"/>
                  </a:cubicBezTo>
                  <a:cubicBezTo>
                    <a:pt x="29298" y="3550"/>
                    <a:pt x="29371" y="3652"/>
                    <a:pt x="29372" y="3652"/>
                  </a:cubicBezTo>
                  <a:cubicBezTo>
                    <a:pt x="29372" y="3652"/>
                    <a:pt x="29364" y="3640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20" y="4861"/>
                    <a:pt x="30546" y="5458"/>
                    <a:pt x="30828" y="6078"/>
                  </a:cubicBezTo>
                  <a:lnTo>
                    <a:pt x="30828" y="6078"/>
                  </a:lnTo>
                  <a:cubicBezTo>
                    <a:pt x="30835" y="6097"/>
                    <a:pt x="30842" y="6115"/>
                    <a:pt x="30850" y="6133"/>
                  </a:cubicBezTo>
                  <a:cubicBezTo>
                    <a:pt x="30860" y="6159"/>
                    <a:pt x="30875" y="6194"/>
                    <a:pt x="30887" y="6222"/>
                  </a:cubicBezTo>
                  <a:lnTo>
                    <a:pt x="30887" y="6222"/>
                  </a:lnTo>
                  <a:cubicBezTo>
                    <a:pt x="30907" y="6272"/>
                    <a:pt x="30923" y="6315"/>
                    <a:pt x="30944" y="6367"/>
                  </a:cubicBezTo>
                  <a:cubicBezTo>
                    <a:pt x="30979" y="6466"/>
                    <a:pt x="31020" y="6566"/>
                    <a:pt x="31055" y="6659"/>
                  </a:cubicBezTo>
                  <a:cubicBezTo>
                    <a:pt x="31137" y="6888"/>
                    <a:pt x="31207" y="7116"/>
                    <a:pt x="31283" y="7350"/>
                  </a:cubicBezTo>
                  <a:cubicBezTo>
                    <a:pt x="31347" y="7578"/>
                    <a:pt x="31406" y="7812"/>
                    <a:pt x="31458" y="8046"/>
                  </a:cubicBezTo>
                  <a:cubicBezTo>
                    <a:pt x="31488" y="8163"/>
                    <a:pt x="31505" y="8286"/>
                    <a:pt x="31523" y="8402"/>
                  </a:cubicBezTo>
                  <a:cubicBezTo>
                    <a:pt x="31528" y="8461"/>
                    <a:pt x="31546" y="8514"/>
                    <a:pt x="31552" y="8572"/>
                  </a:cubicBezTo>
                  <a:cubicBezTo>
                    <a:pt x="31556" y="8586"/>
                    <a:pt x="31576" y="8733"/>
                    <a:pt x="31578" y="8733"/>
                  </a:cubicBezTo>
                  <a:cubicBezTo>
                    <a:pt x="31578" y="8733"/>
                    <a:pt x="31578" y="8723"/>
                    <a:pt x="31575" y="8695"/>
                  </a:cubicBezTo>
                  <a:lnTo>
                    <a:pt x="31575" y="8695"/>
                  </a:lnTo>
                  <a:cubicBezTo>
                    <a:pt x="31585" y="8787"/>
                    <a:pt x="31598" y="8869"/>
                    <a:pt x="31629" y="8947"/>
                  </a:cubicBezTo>
                  <a:lnTo>
                    <a:pt x="31629" y="8947"/>
                  </a:lnTo>
                  <a:cubicBezTo>
                    <a:pt x="31684" y="9541"/>
                    <a:pt x="31691" y="10139"/>
                    <a:pt x="31645" y="10736"/>
                  </a:cubicBezTo>
                  <a:cubicBezTo>
                    <a:pt x="31634" y="10883"/>
                    <a:pt x="31617" y="11025"/>
                    <a:pt x="31606" y="11171"/>
                  </a:cubicBezTo>
                  <a:lnTo>
                    <a:pt x="31606" y="11171"/>
                  </a:lnTo>
                  <a:cubicBezTo>
                    <a:pt x="31606" y="11167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5" y="11176"/>
                    <a:pt x="31606" y="11171"/>
                  </a:cubicBezTo>
                  <a:lnTo>
                    <a:pt x="31606" y="11171"/>
                  </a:lnTo>
                  <a:cubicBezTo>
                    <a:pt x="31604" y="11181"/>
                    <a:pt x="31601" y="11201"/>
                    <a:pt x="31599" y="11216"/>
                  </a:cubicBezTo>
                  <a:lnTo>
                    <a:pt x="31599" y="11216"/>
                  </a:lnTo>
                  <a:cubicBezTo>
                    <a:pt x="31601" y="11206"/>
                    <a:pt x="31603" y="11196"/>
                    <a:pt x="31605" y="11187"/>
                  </a:cubicBezTo>
                  <a:lnTo>
                    <a:pt x="31605" y="11187"/>
                  </a:lnTo>
                  <a:cubicBezTo>
                    <a:pt x="31599" y="11225"/>
                    <a:pt x="31597" y="11238"/>
                    <a:pt x="31596" y="11238"/>
                  </a:cubicBezTo>
                  <a:cubicBezTo>
                    <a:pt x="31596" y="11238"/>
                    <a:pt x="31597" y="11228"/>
                    <a:pt x="31599" y="11216"/>
                  </a:cubicBezTo>
                  <a:lnTo>
                    <a:pt x="31599" y="11216"/>
                  </a:lnTo>
                  <a:cubicBezTo>
                    <a:pt x="31593" y="11245"/>
                    <a:pt x="31587" y="11278"/>
                    <a:pt x="31587" y="11304"/>
                  </a:cubicBezTo>
                  <a:cubicBezTo>
                    <a:pt x="31575" y="11380"/>
                    <a:pt x="31564" y="11456"/>
                    <a:pt x="31552" y="11538"/>
                  </a:cubicBezTo>
                  <a:cubicBezTo>
                    <a:pt x="31511" y="11807"/>
                    <a:pt x="31452" y="12070"/>
                    <a:pt x="31376" y="12333"/>
                  </a:cubicBezTo>
                  <a:cubicBezTo>
                    <a:pt x="31312" y="12585"/>
                    <a:pt x="31236" y="12830"/>
                    <a:pt x="31148" y="13082"/>
                  </a:cubicBezTo>
                  <a:lnTo>
                    <a:pt x="31020" y="13433"/>
                  </a:lnTo>
                  <a:cubicBezTo>
                    <a:pt x="30996" y="13486"/>
                    <a:pt x="30979" y="13532"/>
                    <a:pt x="30949" y="13585"/>
                  </a:cubicBezTo>
                  <a:cubicBezTo>
                    <a:pt x="30974" y="13543"/>
                    <a:pt x="30984" y="13527"/>
                    <a:pt x="30985" y="13527"/>
                  </a:cubicBezTo>
                  <a:lnTo>
                    <a:pt x="30985" y="13527"/>
                  </a:lnTo>
                  <a:cubicBezTo>
                    <a:pt x="30988" y="13527"/>
                    <a:pt x="30931" y="13633"/>
                    <a:pt x="30914" y="13667"/>
                  </a:cubicBezTo>
                  <a:cubicBezTo>
                    <a:pt x="30721" y="14106"/>
                    <a:pt x="30481" y="14527"/>
                    <a:pt x="30218" y="14936"/>
                  </a:cubicBezTo>
                  <a:cubicBezTo>
                    <a:pt x="30097" y="15127"/>
                    <a:pt x="29970" y="15306"/>
                    <a:pt x="29837" y="15480"/>
                  </a:cubicBezTo>
                  <a:lnTo>
                    <a:pt x="29837" y="15480"/>
                  </a:lnTo>
                  <a:cubicBezTo>
                    <a:pt x="29844" y="15472"/>
                    <a:pt x="29852" y="15462"/>
                    <a:pt x="29861" y="15451"/>
                  </a:cubicBezTo>
                  <a:lnTo>
                    <a:pt x="29861" y="15451"/>
                  </a:lnTo>
                  <a:cubicBezTo>
                    <a:pt x="29850" y="15474"/>
                    <a:pt x="29832" y="15486"/>
                    <a:pt x="29820" y="15510"/>
                  </a:cubicBezTo>
                  <a:cubicBezTo>
                    <a:pt x="29780" y="15550"/>
                    <a:pt x="29750" y="15597"/>
                    <a:pt x="29715" y="15638"/>
                  </a:cubicBezTo>
                  <a:lnTo>
                    <a:pt x="29499" y="15901"/>
                  </a:lnTo>
                  <a:cubicBezTo>
                    <a:pt x="29224" y="16217"/>
                    <a:pt x="28931" y="16510"/>
                    <a:pt x="28627" y="16796"/>
                  </a:cubicBezTo>
                  <a:cubicBezTo>
                    <a:pt x="28475" y="16937"/>
                    <a:pt x="28329" y="17065"/>
                    <a:pt x="28165" y="17188"/>
                  </a:cubicBezTo>
                  <a:cubicBezTo>
                    <a:pt x="28095" y="17247"/>
                    <a:pt x="28025" y="17305"/>
                    <a:pt x="27954" y="17358"/>
                  </a:cubicBezTo>
                  <a:cubicBezTo>
                    <a:pt x="27932" y="17375"/>
                    <a:pt x="27909" y="17387"/>
                    <a:pt x="27897" y="17409"/>
                  </a:cubicBezTo>
                  <a:lnTo>
                    <a:pt x="27897" y="17409"/>
                  </a:lnTo>
                  <a:cubicBezTo>
                    <a:pt x="27918" y="17394"/>
                    <a:pt x="27959" y="17365"/>
                    <a:pt x="27961" y="17365"/>
                  </a:cubicBezTo>
                  <a:lnTo>
                    <a:pt x="27961" y="17365"/>
                  </a:lnTo>
                  <a:cubicBezTo>
                    <a:pt x="27962" y="17365"/>
                    <a:pt x="27958" y="17368"/>
                    <a:pt x="27949" y="17375"/>
                  </a:cubicBezTo>
                  <a:cubicBezTo>
                    <a:pt x="27902" y="17411"/>
                    <a:pt x="27861" y="17440"/>
                    <a:pt x="27808" y="17475"/>
                  </a:cubicBezTo>
                  <a:cubicBezTo>
                    <a:pt x="27522" y="17685"/>
                    <a:pt x="27235" y="17884"/>
                    <a:pt x="26937" y="18077"/>
                  </a:cubicBezTo>
                  <a:cubicBezTo>
                    <a:pt x="26383" y="18432"/>
                    <a:pt x="25795" y="18747"/>
                    <a:pt x="25218" y="19083"/>
                  </a:cubicBezTo>
                  <a:lnTo>
                    <a:pt x="25218" y="19083"/>
                  </a:lnTo>
                  <a:cubicBezTo>
                    <a:pt x="25208" y="19003"/>
                    <a:pt x="25184" y="18922"/>
                    <a:pt x="25147" y="18844"/>
                  </a:cubicBezTo>
                  <a:cubicBezTo>
                    <a:pt x="25036" y="18610"/>
                    <a:pt x="24924" y="18382"/>
                    <a:pt x="24825" y="18142"/>
                  </a:cubicBezTo>
                  <a:cubicBezTo>
                    <a:pt x="24796" y="18077"/>
                    <a:pt x="24767" y="18013"/>
                    <a:pt x="24743" y="17955"/>
                  </a:cubicBezTo>
                  <a:cubicBezTo>
                    <a:pt x="24729" y="17925"/>
                    <a:pt x="24724" y="17914"/>
                    <a:pt x="24724" y="17914"/>
                  </a:cubicBezTo>
                  <a:lnTo>
                    <a:pt x="24724" y="17914"/>
                  </a:lnTo>
                  <a:cubicBezTo>
                    <a:pt x="24724" y="17914"/>
                    <a:pt x="24741" y="17949"/>
                    <a:pt x="24748" y="17964"/>
                  </a:cubicBezTo>
                  <a:lnTo>
                    <a:pt x="24748" y="17964"/>
                  </a:lnTo>
                  <a:cubicBezTo>
                    <a:pt x="24737" y="17924"/>
                    <a:pt x="24714" y="17884"/>
                    <a:pt x="24702" y="17849"/>
                  </a:cubicBezTo>
                  <a:cubicBezTo>
                    <a:pt x="24632" y="17697"/>
                    <a:pt x="24574" y="17533"/>
                    <a:pt x="24509" y="17375"/>
                  </a:cubicBezTo>
                  <a:cubicBezTo>
                    <a:pt x="24234" y="16650"/>
                    <a:pt x="23989" y="15913"/>
                    <a:pt x="23796" y="15159"/>
                  </a:cubicBezTo>
                  <a:cubicBezTo>
                    <a:pt x="23684" y="14732"/>
                    <a:pt x="23591" y="14310"/>
                    <a:pt x="23503" y="13883"/>
                  </a:cubicBezTo>
                  <a:cubicBezTo>
                    <a:pt x="23456" y="13667"/>
                    <a:pt x="23421" y="13445"/>
                    <a:pt x="23392" y="13228"/>
                  </a:cubicBezTo>
                  <a:cubicBezTo>
                    <a:pt x="23386" y="13176"/>
                    <a:pt x="23374" y="13123"/>
                    <a:pt x="23369" y="13070"/>
                  </a:cubicBezTo>
                  <a:lnTo>
                    <a:pt x="23369" y="13070"/>
                  </a:lnTo>
                  <a:cubicBezTo>
                    <a:pt x="23374" y="13101"/>
                    <a:pt x="23376" y="13113"/>
                    <a:pt x="23376" y="13113"/>
                  </a:cubicBezTo>
                  <a:cubicBezTo>
                    <a:pt x="23377" y="13113"/>
                    <a:pt x="23367" y="13047"/>
                    <a:pt x="23363" y="13018"/>
                  </a:cubicBezTo>
                  <a:cubicBezTo>
                    <a:pt x="23345" y="12895"/>
                    <a:pt x="23333" y="12766"/>
                    <a:pt x="23316" y="12637"/>
                  </a:cubicBezTo>
                  <a:cubicBezTo>
                    <a:pt x="23222" y="11702"/>
                    <a:pt x="23216" y="10760"/>
                    <a:pt x="23333" y="9830"/>
                  </a:cubicBezTo>
                  <a:cubicBezTo>
                    <a:pt x="23337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6" y="9485"/>
                    <a:pt x="23404" y="9373"/>
                    <a:pt x="23421" y="9274"/>
                  </a:cubicBezTo>
                  <a:cubicBezTo>
                    <a:pt x="23456" y="9075"/>
                    <a:pt x="23503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42" y="7338"/>
                    <a:pt x="24006" y="7151"/>
                    <a:pt x="24076" y="6969"/>
                  </a:cubicBezTo>
                  <a:cubicBezTo>
                    <a:pt x="24106" y="6888"/>
                    <a:pt x="24147" y="6800"/>
                    <a:pt x="24182" y="6724"/>
                  </a:cubicBezTo>
                  <a:cubicBezTo>
                    <a:pt x="24184" y="6714"/>
                    <a:pt x="24196" y="6685"/>
                    <a:pt x="24206" y="6661"/>
                  </a:cubicBezTo>
                  <a:lnTo>
                    <a:pt x="24206" y="6661"/>
                  </a:lnTo>
                  <a:cubicBezTo>
                    <a:pt x="24217" y="6635"/>
                    <a:pt x="24242" y="6574"/>
                    <a:pt x="24246" y="6560"/>
                  </a:cubicBezTo>
                  <a:cubicBezTo>
                    <a:pt x="24392" y="6227"/>
                    <a:pt x="24556" y="5893"/>
                    <a:pt x="24720" y="5571"/>
                  </a:cubicBezTo>
                  <a:cubicBezTo>
                    <a:pt x="25036" y="4981"/>
                    <a:pt x="25387" y="4413"/>
                    <a:pt x="25773" y="3863"/>
                  </a:cubicBezTo>
                  <a:cubicBezTo>
                    <a:pt x="25860" y="3741"/>
                    <a:pt x="25942" y="3624"/>
                    <a:pt x="26036" y="3507"/>
                  </a:cubicBezTo>
                  <a:lnTo>
                    <a:pt x="26170" y="3331"/>
                  </a:lnTo>
                  <a:cubicBezTo>
                    <a:pt x="26172" y="3328"/>
                    <a:pt x="26175" y="3324"/>
                    <a:pt x="26178" y="3319"/>
                  </a:cubicBezTo>
                  <a:lnTo>
                    <a:pt x="26178" y="3319"/>
                  </a:lnTo>
                  <a:cubicBezTo>
                    <a:pt x="26170" y="3327"/>
                    <a:pt x="26167" y="3330"/>
                    <a:pt x="26166" y="3330"/>
                  </a:cubicBezTo>
                  <a:cubicBezTo>
                    <a:pt x="26164" y="3330"/>
                    <a:pt x="26189" y="3300"/>
                    <a:pt x="26209" y="3277"/>
                  </a:cubicBezTo>
                  <a:lnTo>
                    <a:pt x="26209" y="3277"/>
                  </a:lnTo>
                  <a:cubicBezTo>
                    <a:pt x="26200" y="3288"/>
                    <a:pt x="26187" y="3306"/>
                    <a:pt x="26178" y="3319"/>
                  </a:cubicBezTo>
                  <a:lnTo>
                    <a:pt x="26178" y="3319"/>
                  </a:lnTo>
                  <a:cubicBezTo>
                    <a:pt x="26182" y="3315"/>
                    <a:pt x="26187" y="3309"/>
                    <a:pt x="26194" y="3302"/>
                  </a:cubicBezTo>
                  <a:cubicBezTo>
                    <a:pt x="26212" y="3277"/>
                    <a:pt x="26219" y="3266"/>
                    <a:pt x="26219" y="3265"/>
                  </a:cubicBezTo>
                  <a:lnTo>
                    <a:pt x="26219" y="3265"/>
                  </a:lnTo>
                  <a:cubicBezTo>
                    <a:pt x="26216" y="3269"/>
                    <a:pt x="26213" y="3273"/>
                    <a:pt x="26209" y="3277"/>
                  </a:cubicBezTo>
                  <a:lnTo>
                    <a:pt x="26209" y="3277"/>
                  </a:lnTo>
                  <a:cubicBezTo>
                    <a:pt x="26215" y="3270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19" y="3265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23" y="3261"/>
                    <a:pt x="26226" y="3258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3" y="2043"/>
                    <a:pt x="27576" y="1752"/>
                  </a:cubicBezTo>
                  <a:close/>
                  <a:moveTo>
                    <a:pt x="24877" y="19711"/>
                  </a:moveTo>
                  <a:cubicBezTo>
                    <a:pt x="24886" y="19783"/>
                    <a:pt x="24907" y="19855"/>
                    <a:pt x="24940" y="19920"/>
                  </a:cubicBezTo>
                  <a:lnTo>
                    <a:pt x="24940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7" y="19756"/>
                    <a:pt x="24815" y="19738"/>
                    <a:pt x="24877" y="19711"/>
                  </a:cubicBezTo>
                  <a:close/>
                  <a:moveTo>
                    <a:pt x="6423" y="20499"/>
                  </a:moveTo>
                  <a:cubicBezTo>
                    <a:pt x="6448" y="20500"/>
                    <a:pt x="6467" y="20501"/>
                    <a:pt x="6480" y="20501"/>
                  </a:cubicBezTo>
                  <a:lnTo>
                    <a:pt x="6480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0" y="20501"/>
                  </a:moveTo>
                  <a:cubicBezTo>
                    <a:pt x="6489" y="20502"/>
                    <a:pt x="6497" y="20503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0" y="20501"/>
                  </a:cubicBezTo>
                  <a:close/>
                  <a:moveTo>
                    <a:pt x="7920" y="20499"/>
                  </a:moveTo>
                  <a:cubicBezTo>
                    <a:pt x="7865" y="20506"/>
                    <a:pt x="7839" y="20509"/>
                    <a:pt x="7840" y="20509"/>
                  </a:cubicBezTo>
                  <a:cubicBezTo>
                    <a:pt x="7841" y="20509"/>
                    <a:pt x="7856" y="20507"/>
                    <a:pt x="7885" y="20505"/>
                  </a:cubicBezTo>
                  <a:cubicBezTo>
                    <a:pt x="7895" y="20505"/>
                    <a:pt x="7908" y="20501"/>
                    <a:pt x="7919" y="20500"/>
                  </a:cubicBezTo>
                  <a:lnTo>
                    <a:pt x="7919" y="20500"/>
                  </a:lnTo>
                  <a:cubicBezTo>
                    <a:pt x="7920" y="20499"/>
                    <a:pt x="7920" y="20499"/>
                    <a:pt x="7920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7" y="9771"/>
                    <a:pt x="7563" y="9783"/>
                  </a:cubicBezTo>
                  <a:cubicBezTo>
                    <a:pt x="7634" y="9795"/>
                    <a:pt x="7710" y="9795"/>
                    <a:pt x="7774" y="9801"/>
                  </a:cubicBezTo>
                  <a:cubicBezTo>
                    <a:pt x="7809" y="9806"/>
                    <a:pt x="7844" y="9806"/>
                    <a:pt x="7885" y="9812"/>
                  </a:cubicBezTo>
                  <a:cubicBezTo>
                    <a:pt x="7930" y="9819"/>
                    <a:pt x="7943" y="9821"/>
                    <a:pt x="7940" y="9821"/>
                  </a:cubicBezTo>
                  <a:cubicBezTo>
                    <a:pt x="7936" y="9821"/>
                    <a:pt x="7892" y="9815"/>
                    <a:pt x="7880" y="9815"/>
                  </a:cubicBezTo>
                  <a:cubicBezTo>
                    <a:pt x="7873" y="9815"/>
                    <a:pt x="7879" y="9817"/>
                    <a:pt x="7914" y="9824"/>
                  </a:cubicBezTo>
                  <a:cubicBezTo>
                    <a:pt x="8207" y="9871"/>
                    <a:pt x="8488" y="9929"/>
                    <a:pt x="8774" y="10017"/>
                  </a:cubicBezTo>
                  <a:cubicBezTo>
                    <a:pt x="8915" y="10064"/>
                    <a:pt x="9055" y="10105"/>
                    <a:pt x="9190" y="10163"/>
                  </a:cubicBezTo>
                  <a:cubicBezTo>
                    <a:pt x="9228" y="10180"/>
                    <a:pt x="9257" y="10191"/>
                    <a:pt x="9289" y="10207"/>
                  </a:cubicBezTo>
                  <a:lnTo>
                    <a:pt x="9289" y="10207"/>
                  </a:lnTo>
                  <a:cubicBezTo>
                    <a:pt x="9270" y="10199"/>
                    <a:pt x="9247" y="10190"/>
                    <a:pt x="9245" y="10190"/>
                  </a:cubicBezTo>
                  <a:lnTo>
                    <a:pt x="9245" y="10190"/>
                  </a:lnTo>
                  <a:cubicBezTo>
                    <a:pt x="9244" y="10190"/>
                    <a:pt x="9255" y="10195"/>
                    <a:pt x="9289" y="10210"/>
                  </a:cubicBezTo>
                  <a:cubicBezTo>
                    <a:pt x="9365" y="10245"/>
                    <a:pt x="9447" y="10280"/>
                    <a:pt x="9523" y="10321"/>
                  </a:cubicBezTo>
                  <a:cubicBezTo>
                    <a:pt x="9774" y="10444"/>
                    <a:pt x="10026" y="10590"/>
                    <a:pt x="10260" y="10748"/>
                  </a:cubicBezTo>
                  <a:cubicBezTo>
                    <a:pt x="10318" y="10789"/>
                    <a:pt x="10377" y="10830"/>
                    <a:pt x="10435" y="10877"/>
                  </a:cubicBezTo>
                  <a:cubicBezTo>
                    <a:pt x="10440" y="10881"/>
                    <a:pt x="10503" y="10925"/>
                    <a:pt x="10501" y="10925"/>
                  </a:cubicBezTo>
                  <a:cubicBezTo>
                    <a:pt x="10500" y="10925"/>
                    <a:pt x="10493" y="10920"/>
                    <a:pt x="10475" y="10909"/>
                  </a:cubicBezTo>
                  <a:lnTo>
                    <a:pt x="10475" y="10909"/>
                  </a:lnTo>
                  <a:cubicBezTo>
                    <a:pt x="10489" y="10920"/>
                    <a:pt x="10504" y="10931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9" y="11637"/>
                    <a:pt x="11430" y="11854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5" y="11913"/>
                    <a:pt x="11459" y="11889"/>
                  </a:cubicBezTo>
                  <a:cubicBezTo>
                    <a:pt x="11443" y="11865"/>
                    <a:pt x="11438" y="11856"/>
                    <a:pt x="11438" y="11856"/>
                  </a:cubicBezTo>
                  <a:lnTo>
                    <a:pt x="11438" y="11856"/>
                  </a:lnTo>
                  <a:cubicBezTo>
                    <a:pt x="11439" y="11856"/>
                    <a:pt x="11484" y="11921"/>
                    <a:pt x="11488" y="11930"/>
                  </a:cubicBezTo>
                  <a:cubicBezTo>
                    <a:pt x="11529" y="11988"/>
                    <a:pt x="11570" y="12047"/>
                    <a:pt x="11611" y="12093"/>
                  </a:cubicBezTo>
                  <a:cubicBezTo>
                    <a:pt x="11693" y="12222"/>
                    <a:pt x="11775" y="12339"/>
                    <a:pt x="11845" y="12468"/>
                  </a:cubicBezTo>
                  <a:cubicBezTo>
                    <a:pt x="11910" y="12585"/>
                    <a:pt x="11980" y="12702"/>
                    <a:pt x="12038" y="12819"/>
                  </a:cubicBezTo>
                  <a:cubicBezTo>
                    <a:pt x="12067" y="12883"/>
                    <a:pt x="12097" y="12942"/>
                    <a:pt x="12126" y="13012"/>
                  </a:cubicBezTo>
                  <a:cubicBezTo>
                    <a:pt x="12131" y="13027"/>
                    <a:pt x="12139" y="13042"/>
                    <a:pt x="12147" y="13059"/>
                  </a:cubicBezTo>
                  <a:lnTo>
                    <a:pt x="12147" y="13059"/>
                  </a:lnTo>
                  <a:cubicBezTo>
                    <a:pt x="12146" y="13057"/>
                    <a:pt x="12145" y="13055"/>
                    <a:pt x="12144" y="13053"/>
                  </a:cubicBezTo>
                  <a:lnTo>
                    <a:pt x="12144" y="13053"/>
                  </a:lnTo>
                  <a:cubicBezTo>
                    <a:pt x="12153" y="13076"/>
                    <a:pt x="12162" y="13095"/>
                    <a:pt x="12168" y="13113"/>
                  </a:cubicBezTo>
                  <a:lnTo>
                    <a:pt x="12168" y="13113"/>
                  </a:lnTo>
                  <a:cubicBezTo>
                    <a:pt x="12166" y="13104"/>
                    <a:pt x="12163" y="13095"/>
                    <a:pt x="12160" y="13087"/>
                  </a:cubicBezTo>
                  <a:lnTo>
                    <a:pt x="12160" y="13087"/>
                  </a:lnTo>
                  <a:cubicBezTo>
                    <a:pt x="12166" y="13101"/>
                    <a:pt x="12171" y="13115"/>
                    <a:pt x="12173" y="13129"/>
                  </a:cubicBezTo>
                  <a:cubicBezTo>
                    <a:pt x="12171" y="13124"/>
                    <a:pt x="12170" y="13118"/>
                    <a:pt x="12168" y="13113"/>
                  </a:cubicBezTo>
                  <a:lnTo>
                    <a:pt x="12168" y="13113"/>
                  </a:lnTo>
                  <a:cubicBezTo>
                    <a:pt x="12170" y="13120"/>
                    <a:pt x="12171" y="13127"/>
                    <a:pt x="12173" y="13135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5" y="14071"/>
                    <a:pt x="12489" y="14211"/>
                    <a:pt x="12518" y="14340"/>
                  </a:cubicBezTo>
                  <a:cubicBezTo>
                    <a:pt x="12524" y="14386"/>
                    <a:pt x="12535" y="14422"/>
                    <a:pt x="12541" y="14462"/>
                  </a:cubicBezTo>
                  <a:cubicBezTo>
                    <a:pt x="12545" y="14483"/>
                    <a:pt x="12549" y="14494"/>
                    <a:pt x="12553" y="14498"/>
                  </a:cubicBezTo>
                  <a:lnTo>
                    <a:pt x="12553" y="14498"/>
                  </a:lnTo>
                  <a:cubicBezTo>
                    <a:pt x="12560" y="14560"/>
                    <a:pt x="12557" y="14636"/>
                    <a:pt x="12565" y="14685"/>
                  </a:cubicBezTo>
                  <a:cubicBezTo>
                    <a:pt x="12582" y="14971"/>
                    <a:pt x="12594" y="15252"/>
                    <a:pt x="12571" y="15545"/>
                  </a:cubicBezTo>
                  <a:cubicBezTo>
                    <a:pt x="12554" y="15773"/>
                    <a:pt x="12711" y="15995"/>
                    <a:pt x="12916" y="16099"/>
                  </a:cubicBezTo>
                  <a:lnTo>
                    <a:pt x="12916" y="16099"/>
                  </a:lnTo>
                  <a:cubicBezTo>
                    <a:pt x="12678" y="16142"/>
                    <a:pt x="12470" y="16290"/>
                    <a:pt x="12401" y="16539"/>
                  </a:cubicBezTo>
                  <a:cubicBezTo>
                    <a:pt x="12366" y="16685"/>
                    <a:pt x="12319" y="16826"/>
                    <a:pt x="12272" y="16966"/>
                  </a:cubicBezTo>
                  <a:cubicBezTo>
                    <a:pt x="12249" y="17030"/>
                    <a:pt x="12220" y="17106"/>
                    <a:pt x="12196" y="17171"/>
                  </a:cubicBezTo>
                  <a:cubicBezTo>
                    <a:pt x="12187" y="17198"/>
                    <a:pt x="12174" y="17223"/>
                    <a:pt x="12163" y="17249"/>
                  </a:cubicBezTo>
                  <a:lnTo>
                    <a:pt x="12163" y="17249"/>
                  </a:lnTo>
                  <a:cubicBezTo>
                    <a:pt x="12166" y="17243"/>
                    <a:pt x="12169" y="17236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5" y="17282"/>
                    <a:pt x="12138" y="17311"/>
                  </a:cubicBezTo>
                  <a:cubicBezTo>
                    <a:pt x="12021" y="17574"/>
                    <a:pt x="11892" y="17820"/>
                    <a:pt x="11734" y="18060"/>
                  </a:cubicBezTo>
                  <a:cubicBezTo>
                    <a:pt x="11664" y="18177"/>
                    <a:pt x="11582" y="18294"/>
                    <a:pt x="11494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49" y="18475"/>
                    <a:pt x="11465" y="18452"/>
                  </a:cubicBezTo>
                  <a:cubicBezTo>
                    <a:pt x="11481" y="18430"/>
                    <a:pt x="11486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3"/>
                    <a:pt x="11436" y="18487"/>
                  </a:cubicBezTo>
                  <a:cubicBezTo>
                    <a:pt x="11383" y="18551"/>
                    <a:pt x="11336" y="18616"/>
                    <a:pt x="11278" y="18674"/>
                  </a:cubicBezTo>
                  <a:cubicBezTo>
                    <a:pt x="11091" y="18890"/>
                    <a:pt x="10898" y="19078"/>
                    <a:pt x="10681" y="19259"/>
                  </a:cubicBezTo>
                  <a:cubicBezTo>
                    <a:pt x="10634" y="19306"/>
                    <a:pt x="10582" y="19347"/>
                    <a:pt x="10523" y="19394"/>
                  </a:cubicBezTo>
                  <a:cubicBezTo>
                    <a:pt x="10522" y="19395"/>
                    <a:pt x="10513" y="19403"/>
                    <a:pt x="10502" y="19411"/>
                  </a:cubicBezTo>
                  <a:lnTo>
                    <a:pt x="10502" y="19411"/>
                  </a:lnTo>
                  <a:cubicBezTo>
                    <a:pt x="10512" y="19403"/>
                    <a:pt x="10516" y="19399"/>
                    <a:pt x="10515" y="19399"/>
                  </a:cubicBezTo>
                  <a:lnTo>
                    <a:pt x="10515" y="19399"/>
                  </a:lnTo>
                  <a:cubicBezTo>
                    <a:pt x="10515" y="19399"/>
                    <a:pt x="10456" y="19448"/>
                    <a:pt x="10447" y="19452"/>
                  </a:cubicBezTo>
                  <a:cubicBezTo>
                    <a:pt x="10324" y="19540"/>
                    <a:pt x="10201" y="19627"/>
                    <a:pt x="10067" y="19709"/>
                  </a:cubicBezTo>
                  <a:cubicBezTo>
                    <a:pt x="9839" y="19856"/>
                    <a:pt x="9593" y="19984"/>
                    <a:pt x="9336" y="20101"/>
                  </a:cubicBezTo>
                  <a:cubicBezTo>
                    <a:pt x="9317" y="20112"/>
                    <a:pt x="9297" y="20121"/>
                    <a:pt x="9277" y="20130"/>
                  </a:cubicBezTo>
                  <a:lnTo>
                    <a:pt x="9277" y="20130"/>
                  </a:lnTo>
                  <a:cubicBezTo>
                    <a:pt x="9272" y="20132"/>
                    <a:pt x="9266" y="20134"/>
                    <a:pt x="9260" y="20136"/>
                  </a:cubicBezTo>
                  <a:cubicBezTo>
                    <a:pt x="9190" y="20160"/>
                    <a:pt x="9125" y="20189"/>
                    <a:pt x="9061" y="20212"/>
                  </a:cubicBezTo>
                  <a:cubicBezTo>
                    <a:pt x="8920" y="20265"/>
                    <a:pt x="8780" y="20306"/>
                    <a:pt x="8646" y="20341"/>
                  </a:cubicBezTo>
                  <a:cubicBezTo>
                    <a:pt x="8511" y="20382"/>
                    <a:pt x="8388" y="20411"/>
                    <a:pt x="8254" y="20441"/>
                  </a:cubicBezTo>
                  <a:cubicBezTo>
                    <a:pt x="8189" y="20452"/>
                    <a:pt x="8119" y="20470"/>
                    <a:pt x="8049" y="20476"/>
                  </a:cubicBezTo>
                  <a:cubicBezTo>
                    <a:pt x="8008" y="20482"/>
                    <a:pt x="7973" y="20487"/>
                    <a:pt x="7926" y="20499"/>
                  </a:cubicBezTo>
                  <a:cubicBezTo>
                    <a:pt x="7924" y="20499"/>
                    <a:pt x="7922" y="20499"/>
                    <a:pt x="7919" y="20500"/>
                  </a:cubicBezTo>
                  <a:lnTo>
                    <a:pt x="7919" y="20500"/>
                  </a:lnTo>
                  <a:cubicBezTo>
                    <a:pt x="7888" y="20517"/>
                    <a:pt x="7750" y="20517"/>
                    <a:pt x="7710" y="20517"/>
                  </a:cubicBezTo>
                  <a:cubicBezTo>
                    <a:pt x="7634" y="20528"/>
                    <a:pt x="7569" y="20534"/>
                    <a:pt x="7493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8" y="20534"/>
                    <a:pt x="6780" y="20528"/>
                    <a:pt x="6639" y="20517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8" y="20503"/>
                    <a:pt x="6432" y="20502"/>
                    <a:pt x="6411" y="20499"/>
                  </a:cubicBezTo>
                  <a:lnTo>
                    <a:pt x="6282" y="20476"/>
                  </a:lnTo>
                  <a:cubicBezTo>
                    <a:pt x="5984" y="20423"/>
                    <a:pt x="5692" y="20341"/>
                    <a:pt x="5405" y="20248"/>
                  </a:cubicBezTo>
                  <a:cubicBezTo>
                    <a:pt x="5346" y="20224"/>
                    <a:pt x="5282" y="20207"/>
                    <a:pt x="5224" y="20183"/>
                  </a:cubicBezTo>
                  <a:cubicBezTo>
                    <a:pt x="5177" y="20166"/>
                    <a:pt x="5142" y="20154"/>
                    <a:pt x="5095" y="20136"/>
                  </a:cubicBezTo>
                  <a:cubicBezTo>
                    <a:pt x="5068" y="20127"/>
                    <a:pt x="5057" y="20123"/>
                    <a:pt x="5056" y="20123"/>
                  </a:cubicBezTo>
                  <a:lnTo>
                    <a:pt x="5056" y="20123"/>
                  </a:lnTo>
                  <a:cubicBezTo>
                    <a:pt x="5052" y="20123"/>
                    <a:pt x="5096" y="20141"/>
                    <a:pt x="5119" y="20150"/>
                  </a:cubicBezTo>
                  <a:lnTo>
                    <a:pt x="5119" y="20150"/>
                  </a:lnTo>
                  <a:cubicBezTo>
                    <a:pt x="4977" y="20097"/>
                    <a:pt x="4834" y="20018"/>
                    <a:pt x="4703" y="19949"/>
                  </a:cubicBezTo>
                  <a:cubicBezTo>
                    <a:pt x="4452" y="19815"/>
                    <a:pt x="4212" y="19668"/>
                    <a:pt x="3984" y="19505"/>
                  </a:cubicBezTo>
                  <a:cubicBezTo>
                    <a:pt x="3948" y="19481"/>
                    <a:pt x="3919" y="19452"/>
                    <a:pt x="3884" y="19429"/>
                  </a:cubicBezTo>
                  <a:cubicBezTo>
                    <a:pt x="3860" y="19411"/>
                    <a:pt x="3850" y="19404"/>
                    <a:pt x="3848" y="19404"/>
                  </a:cubicBezTo>
                  <a:lnTo>
                    <a:pt x="3848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9" y="19423"/>
                    <a:pt x="3791" y="19364"/>
                    <a:pt x="3744" y="19317"/>
                  </a:cubicBezTo>
                  <a:cubicBezTo>
                    <a:pt x="3627" y="19224"/>
                    <a:pt x="3521" y="19113"/>
                    <a:pt x="3410" y="19013"/>
                  </a:cubicBezTo>
                  <a:cubicBezTo>
                    <a:pt x="3311" y="18920"/>
                    <a:pt x="3217" y="18814"/>
                    <a:pt x="3124" y="18715"/>
                  </a:cubicBezTo>
                  <a:cubicBezTo>
                    <a:pt x="3083" y="18668"/>
                    <a:pt x="3042" y="18616"/>
                    <a:pt x="3001" y="18575"/>
                  </a:cubicBezTo>
                  <a:cubicBezTo>
                    <a:pt x="2977" y="18545"/>
                    <a:pt x="2954" y="18522"/>
                    <a:pt x="2937" y="18493"/>
                  </a:cubicBezTo>
                  <a:cubicBezTo>
                    <a:pt x="2917" y="18471"/>
                    <a:pt x="2910" y="18463"/>
                    <a:pt x="2908" y="18463"/>
                  </a:cubicBezTo>
                  <a:lnTo>
                    <a:pt x="2908" y="18463"/>
                  </a:lnTo>
                  <a:cubicBezTo>
                    <a:pt x="2908" y="18463"/>
                    <a:pt x="2909" y="18465"/>
                    <a:pt x="2910" y="18468"/>
                  </a:cubicBezTo>
                  <a:lnTo>
                    <a:pt x="2910" y="18468"/>
                  </a:lnTo>
                  <a:cubicBezTo>
                    <a:pt x="2741" y="18240"/>
                    <a:pt x="2588" y="18006"/>
                    <a:pt x="2451" y="17756"/>
                  </a:cubicBezTo>
                  <a:cubicBezTo>
                    <a:pt x="2387" y="17639"/>
                    <a:pt x="2328" y="17522"/>
                    <a:pt x="2276" y="17405"/>
                  </a:cubicBezTo>
                  <a:cubicBezTo>
                    <a:pt x="2264" y="17375"/>
                    <a:pt x="2246" y="17340"/>
                    <a:pt x="2235" y="17311"/>
                  </a:cubicBezTo>
                  <a:cubicBezTo>
                    <a:pt x="2232" y="17307"/>
                    <a:pt x="2226" y="17296"/>
                    <a:pt x="2219" y="17283"/>
                  </a:cubicBezTo>
                  <a:lnTo>
                    <a:pt x="2219" y="17283"/>
                  </a:lnTo>
                  <a:cubicBezTo>
                    <a:pt x="2224" y="17295"/>
                    <a:pt x="2226" y="17299"/>
                    <a:pt x="2226" y="17299"/>
                  </a:cubicBezTo>
                  <a:cubicBezTo>
                    <a:pt x="2225" y="17299"/>
                    <a:pt x="2213" y="17274"/>
                    <a:pt x="2204" y="17252"/>
                  </a:cubicBezTo>
                  <a:lnTo>
                    <a:pt x="2204" y="17252"/>
                  </a:lnTo>
                  <a:cubicBezTo>
                    <a:pt x="2209" y="17262"/>
                    <a:pt x="2214" y="17273"/>
                    <a:pt x="2219" y="17283"/>
                  </a:cubicBezTo>
                  <a:lnTo>
                    <a:pt x="2219" y="17283"/>
                  </a:lnTo>
                  <a:cubicBezTo>
                    <a:pt x="2217" y="17278"/>
                    <a:pt x="2214" y="17272"/>
                    <a:pt x="2211" y="17264"/>
                  </a:cubicBezTo>
                  <a:cubicBezTo>
                    <a:pt x="2206" y="17254"/>
                    <a:pt x="2202" y="17246"/>
                    <a:pt x="2199" y="17240"/>
                  </a:cubicBezTo>
                  <a:lnTo>
                    <a:pt x="2199" y="17240"/>
                  </a:lnTo>
                  <a:cubicBezTo>
                    <a:pt x="2201" y="17244"/>
                    <a:pt x="2202" y="17248"/>
                    <a:pt x="2204" y="17252"/>
                  </a:cubicBezTo>
                  <a:lnTo>
                    <a:pt x="2204" y="17252"/>
                  </a:lnTo>
                  <a:cubicBezTo>
                    <a:pt x="2198" y="17239"/>
                    <a:pt x="2193" y="17230"/>
                    <a:pt x="2193" y="17230"/>
                  </a:cubicBezTo>
                  <a:lnTo>
                    <a:pt x="2193" y="17230"/>
                  </a:lnTo>
                  <a:cubicBezTo>
                    <a:pt x="2193" y="17230"/>
                    <a:pt x="2195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6"/>
                    <a:pt x="2194" y="17223"/>
                  </a:cubicBezTo>
                  <a:cubicBezTo>
                    <a:pt x="2182" y="17182"/>
                    <a:pt x="2164" y="17141"/>
                    <a:pt x="2153" y="17106"/>
                  </a:cubicBezTo>
                  <a:cubicBezTo>
                    <a:pt x="2047" y="16831"/>
                    <a:pt x="1971" y="16551"/>
                    <a:pt x="1901" y="16264"/>
                  </a:cubicBezTo>
                  <a:cubicBezTo>
                    <a:pt x="1872" y="16130"/>
                    <a:pt x="1854" y="16001"/>
                    <a:pt x="1831" y="15866"/>
                  </a:cubicBezTo>
                  <a:cubicBezTo>
                    <a:pt x="1828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5" y="15845"/>
                    <a:pt x="1839" y="15933"/>
                    <a:pt x="1838" y="15933"/>
                  </a:cubicBezTo>
                  <a:cubicBezTo>
                    <a:pt x="1838" y="15933"/>
                    <a:pt x="1836" y="15921"/>
                    <a:pt x="1831" y="15890"/>
                  </a:cubicBezTo>
                  <a:cubicBezTo>
                    <a:pt x="1825" y="15860"/>
                    <a:pt x="1825" y="15831"/>
                    <a:pt x="1825" y="15808"/>
                  </a:cubicBezTo>
                  <a:cubicBezTo>
                    <a:pt x="1813" y="15732"/>
                    <a:pt x="1808" y="15644"/>
                    <a:pt x="1802" y="15556"/>
                  </a:cubicBezTo>
                  <a:cubicBezTo>
                    <a:pt x="1778" y="15264"/>
                    <a:pt x="1784" y="14971"/>
                    <a:pt x="1808" y="14679"/>
                  </a:cubicBezTo>
                  <a:cubicBezTo>
                    <a:pt x="1813" y="14606"/>
                    <a:pt x="1819" y="14538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7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1" y="14065"/>
                    <a:pt x="1930" y="13918"/>
                  </a:cubicBezTo>
                  <a:cubicBezTo>
                    <a:pt x="2006" y="13626"/>
                    <a:pt x="2100" y="13339"/>
                    <a:pt x="2211" y="13059"/>
                  </a:cubicBezTo>
                  <a:cubicBezTo>
                    <a:pt x="2217" y="13044"/>
                    <a:pt x="2219" y="13038"/>
                    <a:pt x="2218" y="13038"/>
                  </a:cubicBezTo>
                  <a:lnTo>
                    <a:pt x="2218" y="13038"/>
                  </a:lnTo>
                  <a:cubicBezTo>
                    <a:pt x="2218" y="13038"/>
                    <a:pt x="2216" y="13042"/>
                    <a:pt x="2213" y="13048"/>
                  </a:cubicBezTo>
                  <a:lnTo>
                    <a:pt x="2213" y="13048"/>
                  </a:lnTo>
                  <a:cubicBezTo>
                    <a:pt x="2224" y="13018"/>
                    <a:pt x="2237" y="12995"/>
                    <a:pt x="2246" y="12971"/>
                  </a:cubicBezTo>
                  <a:cubicBezTo>
                    <a:pt x="2276" y="12912"/>
                    <a:pt x="2299" y="12854"/>
                    <a:pt x="2328" y="12795"/>
                  </a:cubicBezTo>
                  <a:cubicBezTo>
                    <a:pt x="2393" y="12661"/>
                    <a:pt x="2474" y="12520"/>
                    <a:pt x="2550" y="12386"/>
                  </a:cubicBezTo>
                  <a:cubicBezTo>
                    <a:pt x="2626" y="12263"/>
                    <a:pt x="2697" y="12146"/>
                    <a:pt x="2784" y="12029"/>
                  </a:cubicBezTo>
                  <a:cubicBezTo>
                    <a:pt x="2831" y="11971"/>
                    <a:pt x="2866" y="11912"/>
                    <a:pt x="2913" y="11859"/>
                  </a:cubicBezTo>
                  <a:cubicBezTo>
                    <a:pt x="2926" y="11844"/>
                    <a:pt x="2935" y="11827"/>
                    <a:pt x="2935" y="11822"/>
                  </a:cubicBezTo>
                  <a:lnTo>
                    <a:pt x="2935" y="11822"/>
                  </a:lnTo>
                  <a:cubicBezTo>
                    <a:pt x="2951" y="11802"/>
                    <a:pt x="2969" y="11783"/>
                    <a:pt x="2983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79" y="11058"/>
                    <a:pt x="3732" y="11011"/>
                  </a:cubicBezTo>
                  <a:cubicBezTo>
                    <a:pt x="3773" y="10976"/>
                    <a:pt x="3831" y="10906"/>
                    <a:pt x="3890" y="10883"/>
                  </a:cubicBezTo>
                  <a:lnTo>
                    <a:pt x="3890" y="10883"/>
                  </a:lnTo>
                  <a:cubicBezTo>
                    <a:pt x="3882" y="10887"/>
                    <a:pt x="3824" y="10931"/>
                    <a:pt x="3826" y="10931"/>
                  </a:cubicBezTo>
                  <a:cubicBezTo>
                    <a:pt x="3827" y="10931"/>
                    <a:pt x="3836" y="10924"/>
                    <a:pt x="3861" y="10906"/>
                  </a:cubicBezTo>
                  <a:cubicBezTo>
                    <a:pt x="3896" y="10883"/>
                    <a:pt x="3925" y="10853"/>
                    <a:pt x="3966" y="10830"/>
                  </a:cubicBezTo>
                  <a:cubicBezTo>
                    <a:pt x="4025" y="10789"/>
                    <a:pt x="4071" y="10748"/>
                    <a:pt x="4130" y="10713"/>
                  </a:cubicBezTo>
                  <a:cubicBezTo>
                    <a:pt x="4375" y="10555"/>
                    <a:pt x="4621" y="10409"/>
                    <a:pt x="4884" y="10280"/>
                  </a:cubicBezTo>
                  <a:cubicBezTo>
                    <a:pt x="4931" y="10257"/>
                    <a:pt x="4982" y="10233"/>
                    <a:pt x="5037" y="10210"/>
                  </a:cubicBezTo>
                  <a:lnTo>
                    <a:pt x="5037" y="10210"/>
                  </a:lnTo>
                  <a:cubicBezTo>
                    <a:pt x="5037" y="10210"/>
                    <a:pt x="5037" y="10210"/>
                    <a:pt x="5036" y="10210"/>
                  </a:cubicBezTo>
                  <a:cubicBezTo>
                    <a:pt x="5037" y="10210"/>
                    <a:pt x="5037" y="10210"/>
                    <a:pt x="5037" y="10209"/>
                  </a:cubicBezTo>
                  <a:lnTo>
                    <a:pt x="5037" y="10209"/>
                  </a:lnTo>
                  <a:cubicBezTo>
                    <a:pt x="5037" y="10209"/>
                    <a:pt x="5037" y="10209"/>
                    <a:pt x="5037" y="10210"/>
                  </a:cubicBezTo>
                  <a:lnTo>
                    <a:pt x="5037" y="10210"/>
                  </a:lnTo>
                  <a:cubicBezTo>
                    <a:pt x="5040" y="10208"/>
                    <a:pt x="5042" y="10206"/>
                    <a:pt x="5045" y="10204"/>
                  </a:cubicBezTo>
                  <a:lnTo>
                    <a:pt x="5045" y="10204"/>
                  </a:lnTo>
                  <a:cubicBezTo>
                    <a:pt x="5042" y="10206"/>
                    <a:pt x="5040" y="10208"/>
                    <a:pt x="5037" y="10209"/>
                  </a:cubicBezTo>
                  <a:lnTo>
                    <a:pt x="5037" y="10209"/>
                  </a:lnTo>
                  <a:cubicBezTo>
                    <a:pt x="5050" y="10204"/>
                    <a:pt x="5064" y="10198"/>
                    <a:pt x="5077" y="10192"/>
                  </a:cubicBezTo>
                  <a:cubicBezTo>
                    <a:pt x="5086" y="10189"/>
                    <a:pt x="5093" y="10184"/>
                    <a:pt x="5099" y="10180"/>
                  </a:cubicBezTo>
                  <a:lnTo>
                    <a:pt x="5099" y="10180"/>
                  </a:lnTo>
                  <a:cubicBezTo>
                    <a:pt x="5118" y="10174"/>
                    <a:pt x="5138" y="10168"/>
                    <a:pt x="5153" y="10163"/>
                  </a:cubicBezTo>
                  <a:cubicBezTo>
                    <a:pt x="5288" y="10116"/>
                    <a:pt x="5417" y="10070"/>
                    <a:pt x="5551" y="10029"/>
                  </a:cubicBezTo>
                  <a:cubicBezTo>
                    <a:pt x="5826" y="9941"/>
                    <a:pt x="6113" y="9871"/>
                    <a:pt x="6405" y="9830"/>
                  </a:cubicBezTo>
                  <a:cubicBezTo>
                    <a:pt x="6415" y="9828"/>
                    <a:pt x="6424" y="9827"/>
                    <a:pt x="6434" y="9825"/>
                  </a:cubicBezTo>
                  <a:lnTo>
                    <a:pt x="6434" y="9825"/>
                  </a:lnTo>
                  <a:cubicBezTo>
                    <a:pt x="6410" y="9831"/>
                    <a:pt x="6402" y="9833"/>
                    <a:pt x="6404" y="9833"/>
                  </a:cubicBezTo>
                  <a:cubicBezTo>
                    <a:pt x="6406" y="9833"/>
                    <a:pt x="6429" y="9828"/>
                    <a:pt x="6453" y="9822"/>
                  </a:cubicBezTo>
                  <a:lnTo>
                    <a:pt x="6453" y="9822"/>
                  </a:lnTo>
                  <a:cubicBezTo>
                    <a:pt x="6461" y="9821"/>
                    <a:pt x="6469" y="9819"/>
                    <a:pt x="6477" y="9817"/>
                  </a:cubicBezTo>
                  <a:lnTo>
                    <a:pt x="6477" y="9817"/>
                  </a:lnTo>
                  <a:cubicBezTo>
                    <a:pt x="6483" y="9815"/>
                    <a:pt x="6489" y="9813"/>
                    <a:pt x="6493" y="9812"/>
                  </a:cubicBezTo>
                  <a:cubicBezTo>
                    <a:pt x="6557" y="9806"/>
                    <a:pt x="6616" y="9801"/>
                    <a:pt x="6686" y="9795"/>
                  </a:cubicBezTo>
                  <a:cubicBezTo>
                    <a:pt x="6832" y="9777"/>
                    <a:pt x="6984" y="9771"/>
                    <a:pt x="7131" y="9771"/>
                  </a:cubicBezTo>
                  <a:close/>
                  <a:moveTo>
                    <a:pt x="26569" y="20771"/>
                  </a:moveTo>
                  <a:cubicBezTo>
                    <a:pt x="26594" y="20771"/>
                    <a:pt x="26619" y="20779"/>
                    <a:pt x="26626" y="20784"/>
                  </a:cubicBezTo>
                  <a:lnTo>
                    <a:pt x="26626" y="20784"/>
                  </a:lnTo>
                  <a:cubicBezTo>
                    <a:pt x="26623" y="20785"/>
                    <a:pt x="26619" y="20787"/>
                    <a:pt x="26616" y="20788"/>
                  </a:cubicBezTo>
                  <a:lnTo>
                    <a:pt x="26616" y="20788"/>
                  </a:lnTo>
                  <a:cubicBezTo>
                    <a:pt x="26607" y="20787"/>
                    <a:pt x="26594" y="20785"/>
                    <a:pt x="26574" y="20780"/>
                  </a:cubicBezTo>
                  <a:cubicBezTo>
                    <a:pt x="26564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69" y="20771"/>
                  </a:cubicBezTo>
                  <a:close/>
                  <a:moveTo>
                    <a:pt x="26260" y="20912"/>
                  </a:moveTo>
                  <a:cubicBezTo>
                    <a:pt x="26275" y="20931"/>
                    <a:pt x="26291" y="20948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4" y="20940"/>
                    <a:pt x="26260" y="20920"/>
                    <a:pt x="26260" y="20912"/>
                  </a:cubicBezTo>
                  <a:close/>
                  <a:moveTo>
                    <a:pt x="26386" y="21045"/>
                  </a:moveTo>
                  <a:cubicBezTo>
                    <a:pt x="26386" y="21050"/>
                    <a:pt x="26387" y="21057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5"/>
                    <a:pt x="26385" y="21085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7"/>
                  </a:cubicBezTo>
                  <a:lnTo>
                    <a:pt x="26385" y="21087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7"/>
                    <a:pt x="26395" y="21133"/>
                  </a:cubicBezTo>
                  <a:lnTo>
                    <a:pt x="26395" y="21133"/>
                  </a:lnTo>
                  <a:cubicBezTo>
                    <a:pt x="26391" y="21124"/>
                    <a:pt x="26388" y="21115"/>
                    <a:pt x="26386" y="21106"/>
                  </a:cubicBezTo>
                  <a:lnTo>
                    <a:pt x="26386" y="21106"/>
                  </a:lnTo>
                  <a:cubicBezTo>
                    <a:pt x="26385" y="21100"/>
                    <a:pt x="26385" y="21094"/>
                    <a:pt x="26385" y="21087"/>
                  </a:cubicBezTo>
                  <a:lnTo>
                    <a:pt x="26385" y="21087"/>
                  </a:lnTo>
                  <a:cubicBezTo>
                    <a:pt x="26385" y="21092"/>
                    <a:pt x="26384" y="21096"/>
                    <a:pt x="26384" y="21100"/>
                  </a:cubicBezTo>
                  <a:lnTo>
                    <a:pt x="26384" y="21100"/>
                  </a:lnTo>
                  <a:cubicBezTo>
                    <a:pt x="26382" y="21091"/>
                    <a:pt x="26380" y="21082"/>
                    <a:pt x="26379" y="21074"/>
                  </a:cubicBezTo>
                  <a:lnTo>
                    <a:pt x="26379" y="21074"/>
                  </a:lnTo>
                  <a:cubicBezTo>
                    <a:pt x="26380" y="21075"/>
                    <a:pt x="26380" y="21077"/>
                    <a:pt x="26381" y="21078"/>
                  </a:cubicBezTo>
                  <a:cubicBezTo>
                    <a:pt x="26382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4" y="21070"/>
                    <a:pt x="26385" y="21057"/>
                    <a:pt x="26386" y="21045"/>
                  </a:cubicBezTo>
                  <a:close/>
                  <a:moveTo>
                    <a:pt x="26371" y="21058"/>
                  </a:moveTo>
                  <a:cubicBezTo>
                    <a:pt x="26372" y="21060"/>
                    <a:pt x="26374" y="21062"/>
                    <a:pt x="26375" y="21065"/>
                  </a:cubicBezTo>
                  <a:lnTo>
                    <a:pt x="26375" y="21065"/>
                  </a:lnTo>
                  <a:cubicBezTo>
                    <a:pt x="26377" y="21077"/>
                    <a:pt x="26381" y="21091"/>
                    <a:pt x="26384" y="21105"/>
                  </a:cubicBezTo>
                  <a:lnTo>
                    <a:pt x="26384" y="21105"/>
                  </a:lnTo>
                  <a:cubicBezTo>
                    <a:pt x="26385" y="21110"/>
                    <a:pt x="26385" y="21115"/>
                    <a:pt x="26387" y="21119"/>
                  </a:cubicBezTo>
                  <a:cubicBezTo>
                    <a:pt x="26387" y="21117"/>
                    <a:pt x="26386" y="21114"/>
                    <a:pt x="26386" y="21112"/>
                  </a:cubicBezTo>
                  <a:lnTo>
                    <a:pt x="26386" y="21112"/>
                  </a:lnTo>
                  <a:cubicBezTo>
                    <a:pt x="26389" y="21120"/>
                    <a:pt x="26391" y="21127"/>
                    <a:pt x="26394" y="21134"/>
                  </a:cubicBezTo>
                  <a:lnTo>
                    <a:pt x="26394" y="21134"/>
                  </a:lnTo>
                  <a:cubicBezTo>
                    <a:pt x="26393" y="21134"/>
                    <a:pt x="26393" y="21134"/>
                    <a:pt x="26392" y="21134"/>
                  </a:cubicBezTo>
                  <a:cubicBezTo>
                    <a:pt x="26387" y="21134"/>
                    <a:pt x="26377" y="21114"/>
                    <a:pt x="26371" y="21058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1" y="1845"/>
                  </a:cubicBezTo>
                  <a:cubicBezTo>
                    <a:pt x="10313" y="3547"/>
                    <a:pt x="9739" y="6203"/>
                    <a:pt x="10634" y="8432"/>
                  </a:cubicBezTo>
                  <a:cubicBezTo>
                    <a:pt x="11085" y="9561"/>
                    <a:pt x="11816" y="10514"/>
                    <a:pt x="12804" y="11234"/>
                  </a:cubicBezTo>
                  <a:cubicBezTo>
                    <a:pt x="13825" y="11978"/>
                    <a:pt x="15105" y="12385"/>
                    <a:pt x="16370" y="12385"/>
                  </a:cubicBezTo>
                  <a:cubicBezTo>
                    <a:pt x="16447" y="12385"/>
                    <a:pt x="16524" y="12383"/>
                    <a:pt x="16601" y="12380"/>
                  </a:cubicBezTo>
                  <a:cubicBezTo>
                    <a:pt x="16790" y="12375"/>
                    <a:pt x="16980" y="12358"/>
                    <a:pt x="17170" y="12334"/>
                  </a:cubicBezTo>
                  <a:lnTo>
                    <a:pt x="17170" y="12334"/>
                  </a:lnTo>
                  <a:cubicBezTo>
                    <a:pt x="17335" y="12992"/>
                    <a:pt x="17522" y="13647"/>
                    <a:pt x="17724" y="14299"/>
                  </a:cubicBezTo>
                  <a:cubicBezTo>
                    <a:pt x="17851" y="14708"/>
                    <a:pt x="17986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1" y="15284"/>
                    <a:pt x="16326" y="15176"/>
                  </a:cubicBezTo>
                  <a:cubicBezTo>
                    <a:pt x="15478" y="15025"/>
                    <a:pt x="14623" y="14897"/>
                    <a:pt x="13763" y="14878"/>
                  </a:cubicBezTo>
                  <a:lnTo>
                    <a:pt x="13763" y="14878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5" y="8734"/>
                    <a:pt x="8126" y="8518"/>
                    <a:pt x="7126" y="8518"/>
                  </a:cubicBezTo>
                  <a:cubicBezTo>
                    <a:pt x="6767" y="8518"/>
                    <a:pt x="6407" y="8546"/>
                    <a:pt x="6048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3" y="18692"/>
                    <a:pt x="2246" y="19750"/>
                    <a:pt x="3328" y="20534"/>
                  </a:cubicBezTo>
                  <a:cubicBezTo>
                    <a:pt x="4399" y="21306"/>
                    <a:pt x="5727" y="21727"/>
                    <a:pt x="7043" y="21757"/>
                  </a:cubicBezTo>
                  <a:cubicBezTo>
                    <a:pt x="7080" y="21757"/>
                    <a:pt x="7118" y="21758"/>
                    <a:pt x="7155" y="21758"/>
                  </a:cubicBezTo>
                  <a:cubicBezTo>
                    <a:pt x="9724" y="21758"/>
                    <a:pt x="12176" y="20184"/>
                    <a:pt x="13202" y="17820"/>
                  </a:cubicBezTo>
                  <a:cubicBezTo>
                    <a:pt x="13278" y="17639"/>
                    <a:pt x="13348" y="17458"/>
                    <a:pt x="13413" y="17275"/>
                  </a:cubicBezTo>
                  <a:lnTo>
                    <a:pt x="13413" y="17275"/>
                  </a:lnTo>
                  <a:cubicBezTo>
                    <a:pt x="13460" y="17275"/>
                    <a:pt x="13507" y="17274"/>
                    <a:pt x="13554" y="17274"/>
                  </a:cubicBezTo>
                  <a:cubicBezTo>
                    <a:pt x="13799" y="17274"/>
                    <a:pt x="14043" y="17283"/>
                    <a:pt x="14284" y="17299"/>
                  </a:cubicBezTo>
                  <a:cubicBezTo>
                    <a:pt x="14501" y="17317"/>
                    <a:pt x="14723" y="17346"/>
                    <a:pt x="14940" y="17364"/>
                  </a:cubicBezTo>
                  <a:cubicBezTo>
                    <a:pt x="14947" y="17364"/>
                    <a:pt x="14963" y="17366"/>
                    <a:pt x="14977" y="17368"/>
                  </a:cubicBezTo>
                  <a:lnTo>
                    <a:pt x="14977" y="17368"/>
                  </a:lnTo>
                  <a:cubicBezTo>
                    <a:pt x="15029" y="17377"/>
                    <a:pt x="15081" y="17383"/>
                    <a:pt x="15133" y="17393"/>
                  </a:cubicBezTo>
                  <a:cubicBezTo>
                    <a:pt x="15250" y="17411"/>
                    <a:pt x="15372" y="17434"/>
                    <a:pt x="15489" y="17457"/>
                  </a:cubicBezTo>
                  <a:cubicBezTo>
                    <a:pt x="16314" y="17592"/>
                    <a:pt x="17151" y="17750"/>
                    <a:pt x="17970" y="17937"/>
                  </a:cubicBezTo>
                  <a:cubicBezTo>
                    <a:pt x="18742" y="18118"/>
                    <a:pt x="19502" y="18346"/>
                    <a:pt x="20233" y="18645"/>
                  </a:cubicBezTo>
                  <a:cubicBezTo>
                    <a:pt x="20246" y="18649"/>
                    <a:pt x="20337" y="18688"/>
                    <a:pt x="20337" y="18688"/>
                  </a:cubicBezTo>
                  <a:cubicBezTo>
                    <a:pt x="20337" y="18688"/>
                    <a:pt x="20325" y="18682"/>
                    <a:pt x="20292" y="18668"/>
                  </a:cubicBezTo>
                  <a:lnTo>
                    <a:pt x="20292" y="18668"/>
                  </a:lnTo>
                  <a:cubicBezTo>
                    <a:pt x="20327" y="18680"/>
                    <a:pt x="20356" y="18697"/>
                    <a:pt x="20397" y="18709"/>
                  </a:cubicBezTo>
                  <a:cubicBezTo>
                    <a:pt x="20491" y="18756"/>
                    <a:pt x="20578" y="18791"/>
                    <a:pt x="20672" y="18838"/>
                  </a:cubicBezTo>
                  <a:cubicBezTo>
                    <a:pt x="20865" y="18926"/>
                    <a:pt x="21052" y="19019"/>
                    <a:pt x="21245" y="19119"/>
                  </a:cubicBezTo>
                  <a:cubicBezTo>
                    <a:pt x="21374" y="19195"/>
                    <a:pt x="21508" y="19265"/>
                    <a:pt x="21637" y="19347"/>
                  </a:cubicBezTo>
                  <a:cubicBezTo>
                    <a:pt x="22368" y="19791"/>
                    <a:pt x="23099" y="20248"/>
                    <a:pt x="23837" y="20692"/>
                  </a:cubicBezTo>
                  <a:cubicBezTo>
                    <a:pt x="24234" y="20938"/>
                    <a:pt x="24620" y="21166"/>
                    <a:pt x="25018" y="21394"/>
                  </a:cubicBezTo>
                  <a:cubicBezTo>
                    <a:pt x="25410" y="21622"/>
                    <a:pt x="25819" y="21880"/>
                    <a:pt x="26276" y="21956"/>
                  </a:cubicBezTo>
                  <a:cubicBezTo>
                    <a:pt x="26375" y="21971"/>
                    <a:pt x="26476" y="21981"/>
                    <a:pt x="26576" y="21981"/>
                  </a:cubicBezTo>
                  <a:cubicBezTo>
                    <a:pt x="26849" y="21981"/>
                    <a:pt x="27116" y="21911"/>
                    <a:pt x="27317" y="21710"/>
                  </a:cubicBezTo>
                  <a:cubicBezTo>
                    <a:pt x="27580" y="21447"/>
                    <a:pt x="27639" y="21049"/>
                    <a:pt x="27533" y="20710"/>
                  </a:cubicBezTo>
                  <a:cubicBezTo>
                    <a:pt x="27381" y="20237"/>
                    <a:pt x="27046" y="19897"/>
                    <a:pt x="26656" y="19617"/>
                  </a:cubicBezTo>
                  <a:lnTo>
                    <a:pt x="26656" y="19617"/>
                  </a:lnTo>
                  <a:cubicBezTo>
                    <a:pt x="26889" y="19483"/>
                    <a:pt x="27120" y="19347"/>
                    <a:pt x="27346" y="19206"/>
                  </a:cubicBezTo>
                  <a:cubicBezTo>
                    <a:pt x="28019" y="18791"/>
                    <a:pt x="28662" y="18323"/>
                    <a:pt x="29259" y="17802"/>
                  </a:cubicBezTo>
                  <a:cubicBezTo>
                    <a:pt x="30721" y="16527"/>
                    <a:pt x="31844" y="14889"/>
                    <a:pt x="32418" y="13024"/>
                  </a:cubicBezTo>
                  <a:cubicBezTo>
                    <a:pt x="32874" y="11626"/>
                    <a:pt x="33003" y="10105"/>
                    <a:pt x="32827" y="8654"/>
                  </a:cubicBezTo>
                  <a:cubicBezTo>
                    <a:pt x="32827" y="8601"/>
                    <a:pt x="32820" y="8548"/>
                    <a:pt x="32805" y="8498"/>
                  </a:cubicBezTo>
                  <a:lnTo>
                    <a:pt x="32805" y="8498"/>
                  </a:lnTo>
                  <a:cubicBezTo>
                    <a:pt x="32653" y="7444"/>
                    <a:pt x="32367" y="6447"/>
                    <a:pt x="31932" y="5472"/>
                  </a:cubicBezTo>
                  <a:cubicBezTo>
                    <a:pt x="31932" y="5473"/>
                    <a:pt x="31931" y="5474"/>
                    <a:pt x="31931" y="5474"/>
                  </a:cubicBezTo>
                  <a:lnTo>
                    <a:pt x="31931" y="5474"/>
                  </a:lnTo>
                  <a:cubicBezTo>
                    <a:pt x="31117" y="3645"/>
                    <a:pt x="29843" y="1979"/>
                    <a:pt x="28300" y="711"/>
                  </a:cubicBezTo>
                  <a:cubicBezTo>
                    <a:pt x="28159" y="594"/>
                    <a:pt x="28013" y="477"/>
                    <a:pt x="27861" y="365"/>
                  </a:cubicBezTo>
                  <a:cubicBezTo>
                    <a:pt x="27778" y="304"/>
                    <a:pt x="27682" y="278"/>
                    <a:pt x="27583" y="278"/>
                  </a:cubicBezTo>
                  <a:cubicBezTo>
                    <a:pt x="27412" y="278"/>
                    <a:pt x="27235" y="357"/>
                    <a:pt x="27112" y="465"/>
                  </a:cubicBezTo>
                  <a:cubicBezTo>
                    <a:pt x="26744" y="798"/>
                    <a:pt x="26393" y="1155"/>
                    <a:pt x="26053" y="1529"/>
                  </a:cubicBezTo>
                  <a:cubicBezTo>
                    <a:pt x="25235" y="2442"/>
                    <a:pt x="24503" y="3442"/>
                    <a:pt x="23895" y="4513"/>
                  </a:cubicBezTo>
                  <a:cubicBezTo>
                    <a:pt x="23105" y="5905"/>
                    <a:pt x="22509" y="7426"/>
                    <a:pt x="22228" y="9005"/>
                  </a:cubicBezTo>
                  <a:cubicBezTo>
                    <a:pt x="21894" y="10935"/>
                    <a:pt x="22035" y="12907"/>
                    <a:pt x="22462" y="14808"/>
                  </a:cubicBezTo>
                  <a:cubicBezTo>
                    <a:pt x="22676" y="15740"/>
                    <a:pt x="22956" y="16653"/>
                    <a:pt x="23293" y="17545"/>
                  </a:cubicBezTo>
                  <a:lnTo>
                    <a:pt x="23293" y="17545"/>
                  </a:lnTo>
                  <a:cubicBezTo>
                    <a:pt x="23248" y="17518"/>
                    <a:pt x="23203" y="17490"/>
                    <a:pt x="23158" y="17463"/>
                  </a:cubicBezTo>
                  <a:cubicBezTo>
                    <a:pt x="22860" y="17282"/>
                    <a:pt x="22561" y="17101"/>
                    <a:pt x="22245" y="16943"/>
                  </a:cubicBezTo>
                  <a:cubicBezTo>
                    <a:pt x="22099" y="16861"/>
                    <a:pt x="21947" y="16791"/>
                    <a:pt x="21801" y="16714"/>
                  </a:cubicBezTo>
                  <a:cubicBezTo>
                    <a:pt x="21719" y="16679"/>
                    <a:pt x="21637" y="16638"/>
                    <a:pt x="21549" y="16598"/>
                  </a:cubicBezTo>
                  <a:lnTo>
                    <a:pt x="21549" y="16598"/>
                  </a:lnTo>
                  <a:cubicBezTo>
                    <a:pt x="21553" y="16605"/>
                    <a:pt x="21588" y="16639"/>
                    <a:pt x="21588" y="16639"/>
                  </a:cubicBezTo>
                  <a:cubicBezTo>
                    <a:pt x="21588" y="16639"/>
                    <a:pt x="21577" y="16629"/>
                    <a:pt x="21544" y="16598"/>
                  </a:cubicBezTo>
                  <a:lnTo>
                    <a:pt x="21432" y="16492"/>
                  </a:lnTo>
                  <a:cubicBezTo>
                    <a:pt x="21391" y="16440"/>
                    <a:pt x="21345" y="16393"/>
                    <a:pt x="21292" y="16346"/>
                  </a:cubicBezTo>
                  <a:cubicBezTo>
                    <a:pt x="21269" y="16323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3" y="16190"/>
                  </a:cubicBezTo>
                  <a:lnTo>
                    <a:pt x="21163" y="16190"/>
                  </a:lnTo>
                  <a:cubicBezTo>
                    <a:pt x="21163" y="16190"/>
                    <a:pt x="21168" y="16196"/>
                    <a:pt x="21181" y="16211"/>
                  </a:cubicBezTo>
                  <a:cubicBezTo>
                    <a:pt x="21195" y="16228"/>
                    <a:pt x="21200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34" y="16141"/>
                    <a:pt x="21105" y="16112"/>
                    <a:pt x="21081" y="16071"/>
                  </a:cubicBezTo>
                  <a:cubicBezTo>
                    <a:pt x="21035" y="16007"/>
                    <a:pt x="20988" y="15931"/>
                    <a:pt x="20941" y="15866"/>
                  </a:cubicBezTo>
                  <a:cubicBezTo>
                    <a:pt x="20789" y="15621"/>
                    <a:pt x="20654" y="15363"/>
                    <a:pt x="20537" y="15094"/>
                  </a:cubicBezTo>
                  <a:cubicBezTo>
                    <a:pt x="20531" y="15070"/>
                    <a:pt x="20520" y="15048"/>
                    <a:pt x="20509" y="15026"/>
                  </a:cubicBezTo>
                  <a:lnTo>
                    <a:pt x="20509" y="15026"/>
                  </a:lnTo>
                  <a:cubicBezTo>
                    <a:pt x="20507" y="15018"/>
                    <a:pt x="20503" y="15004"/>
                    <a:pt x="20496" y="14983"/>
                  </a:cubicBezTo>
                  <a:cubicBezTo>
                    <a:pt x="20473" y="14919"/>
                    <a:pt x="20444" y="14860"/>
                    <a:pt x="20420" y="14796"/>
                  </a:cubicBezTo>
                  <a:cubicBezTo>
                    <a:pt x="20362" y="14650"/>
                    <a:pt x="20315" y="14492"/>
                    <a:pt x="20263" y="14340"/>
                  </a:cubicBezTo>
                  <a:cubicBezTo>
                    <a:pt x="20157" y="14041"/>
                    <a:pt x="20064" y="13731"/>
                    <a:pt x="19976" y="13427"/>
                  </a:cubicBezTo>
                  <a:cubicBezTo>
                    <a:pt x="19790" y="12810"/>
                    <a:pt x="19619" y="12193"/>
                    <a:pt x="19463" y="11573"/>
                  </a:cubicBezTo>
                  <a:lnTo>
                    <a:pt x="19463" y="11573"/>
                  </a:lnTo>
                  <a:cubicBezTo>
                    <a:pt x="21498" y="10412"/>
                    <a:pt x="22771" y="8092"/>
                    <a:pt x="22579" y="5735"/>
                  </a:cubicBezTo>
                  <a:cubicBezTo>
                    <a:pt x="22485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7" y="1"/>
                    <a:pt x="1643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6247800" y="4441875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0"/>
                  </a:moveTo>
                  <a:cubicBezTo>
                    <a:pt x="13398" y="0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5002" y="11110"/>
                    <a:pt x="15451" y="11163"/>
                    <a:pt x="15891" y="11163"/>
                  </a:cubicBezTo>
                  <a:cubicBezTo>
                    <a:pt x="16313" y="11163"/>
                    <a:pt x="16727" y="11115"/>
                    <a:pt x="17128" y="11023"/>
                  </a:cubicBezTo>
                  <a:cubicBezTo>
                    <a:pt x="17356" y="11971"/>
                    <a:pt x="17619" y="12912"/>
                    <a:pt x="17912" y="13842"/>
                  </a:cubicBezTo>
                  <a:cubicBezTo>
                    <a:pt x="18122" y="14509"/>
                    <a:pt x="18362" y="15182"/>
                    <a:pt x="18690" y="15802"/>
                  </a:cubicBezTo>
                  <a:cubicBezTo>
                    <a:pt x="17999" y="15615"/>
                    <a:pt x="17286" y="15469"/>
                    <a:pt x="16572" y="15334"/>
                  </a:cubicBezTo>
                  <a:cubicBezTo>
                    <a:pt x="15403" y="15122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30" y="14895"/>
                  </a:cubicBezTo>
                  <a:cubicBezTo>
                    <a:pt x="12805" y="12058"/>
                    <a:pt x="10951" y="9420"/>
                    <a:pt x="8091" y="8713"/>
                  </a:cubicBezTo>
                  <a:cubicBezTo>
                    <a:pt x="7601" y="8590"/>
                    <a:pt x="7110" y="8531"/>
                    <a:pt x="6627" y="8531"/>
                  </a:cubicBezTo>
                  <a:cubicBezTo>
                    <a:pt x="3937" y="8531"/>
                    <a:pt x="1487" y="10354"/>
                    <a:pt x="808" y="13082"/>
                  </a:cubicBezTo>
                  <a:cubicBezTo>
                    <a:pt x="1" y="16299"/>
                    <a:pt x="1960" y="19563"/>
                    <a:pt x="5177" y="20365"/>
                  </a:cubicBezTo>
                  <a:cubicBezTo>
                    <a:pt x="5666" y="20486"/>
                    <a:pt x="6155" y="20545"/>
                    <a:pt x="6637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7" y="16063"/>
                    <a:pt x="13009" y="16063"/>
                  </a:cubicBezTo>
                  <a:cubicBezTo>
                    <a:pt x="14201" y="16063"/>
                    <a:pt x="15386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7" y="20166"/>
                    <a:pt x="25288" y="20546"/>
                  </a:cubicBezTo>
                  <a:cubicBezTo>
                    <a:pt x="25608" y="20713"/>
                    <a:pt x="25864" y="20784"/>
                    <a:pt x="26054" y="20784"/>
                  </a:cubicBezTo>
                  <a:cubicBezTo>
                    <a:pt x="26721" y="20784"/>
                    <a:pt x="26557" y="19908"/>
                    <a:pt x="25381" y="19271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8"/>
                    <a:pt x="25066" y="18931"/>
                    <a:pt x="25142" y="18890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7" y="9526"/>
                    <a:pt x="31763" y="8759"/>
                    <a:pt x="31675" y="8040"/>
                  </a:cubicBezTo>
                  <a:cubicBezTo>
                    <a:pt x="31547" y="6987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7" y="324"/>
                    <a:pt x="23012" y="3729"/>
                    <a:pt x="22252" y="8865"/>
                  </a:cubicBezTo>
                  <a:cubicBezTo>
                    <a:pt x="21667" y="12825"/>
                    <a:pt x="23311" y="16837"/>
                    <a:pt x="24112" y="18493"/>
                  </a:cubicBezTo>
                  <a:cubicBezTo>
                    <a:pt x="23135" y="17884"/>
                    <a:pt x="22188" y="17241"/>
                    <a:pt x="21164" y="16714"/>
                  </a:cubicBezTo>
                  <a:cubicBezTo>
                    <a:pt x="21000" y="16633"/>
                    <a:pt x="20836" y="16557"/>
                    <a:pt x="20673" y="16481"/>
                  </a:cubicBezTo>
                  <a:cubicBezTo>
                    <a:pt x="19760" y="15632"/>
                    <a:pt x="19333" y="14457"/>
                    <a:pt x="18976" y="13293"/>
                  </a:cubicBezTo>
                  <a:cubicBezTo>
                    <a:pt x="18707" y="12415"/>
                    <a:pt x="18456" y="11532"/>
                    <a:pt x="18245" y="10637"/>
                  </a:cubicBezTo>
                  <a:cubicBezTo>
                    <a:pt x="19725" y="9953"/>
                    <a:pt x="20895" y="8636"/>
                    <a:pt x="21316" y="6934"/>
                  </a:cubicBezTo>
                  <a:cubicBezTo>
                    <a:pt x="22065" y="3939"/>
                    <a:pt x="20240" y="915"/>
                    <a:pt x="17251" y="167"/>
                  </a:cubicBezTo>
                  <a:cubicBezTo>
                    <a:pt x="16799" y="54"/>
                    <a:pt x="16346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6234500" y="4426525"/>
              <a:ext cx="825225" cy="549575"/>
            </a:xfrm>
            <a:custGeom>
              <a:avLst/>
              <a:gdLst/>
              <a:ahLst/>
              <a:cxnLst/>
              <a:rect l="l" t="t" r="r" b="b"/>
              <a:pathLst>
                <a:path w="33009" h="21983" extrusionOk="0">
                  <a:moveTo>
                    <a:pt x="12501" y="3206"/>
                  </a:moveTo>
                  <a:cubicBezTo>
                    <a:pt x="12499" y="3210"/>
                    <a:pt x="12497" y="3215"/>
                    <a:pt x="12495" y="3220"/>
                  </a:cubicBezTo>
                  <a:cubicBezTo>
                    <a:pt x="12496" y="3215"/>
                    <a:pt x="12498" y="3211"/>
                    <a:pt x="12501" y="3206"/>
                  </a:cubicBezTo>
                  <a:close/>
                  <a:moveTo>
                    <a:pt x="26198" y="3290"/>
                  </a:moveTo>
                  <a:cubicBezTo>
                    <a:pt x="26195" y="3294"/>
                    <a:pt x="26192" y="3297"/>
                    <a:pt x="26188" y="3302"/>
                  </a:cubicBezTo>
                  <a:cubicBezTo>
                    <a:pt x="26171" y="3322"/>
                    <a:pt x="26164" y="3330"/>
                    <a:pt x="26164" y="3330"/>
                  </a:cubicBezTo>
                  <a:cubicBezTo>
                    <a:pt x="26164" y="3330"/>
                    <a:pt x="26180" y="3310"/>
                    <a:pt x="26198" y="3290"/>
                  </a:cubicBezTo>
                  <a:close/>
                  <a:moveTo>
                    <a:pt x="11859" y="4305"/>
                  </a:moveTo>
                  <a:cubicBezTo>
                    <a:pt x="11854" y="4316"/>
                    <a:pt x="11850" y="4324"/>
                    <a:pt x="11850" y="4324"/>
                  </a:cubicBezTo>
                  <a:cubicBezTo>
                    <a:pt x="11850" y="4324"/>
                    <a:pt x="11852" y="4320"/>
                    <a:pt x="11857" y="4308"/>
                  </a:cubicBezTo>
                  <a:cubicBezTo>
                    <a:pt x="11858" y="4307"/>
                    <a:pt x="11858" y="4306"/>
                    <a:pt x="11859" y="4305"/>
                  </a:cubicBezTo>
                  <a:close/>
                  <a:moveTo>
                    <a:pt x="31919" y="5470"/>
                  </a:moveTo>
                  <a:lnTo>
                    <a:pt x="31919" y="5470"/>
                  </a:lnTo>
                  <a:cubicBezTo>
                    <a:pt x="31923" y="5472"/>
                    <a:pt x="31926" y="5474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80"/>
                    <a:pt x="31926" y="5482"/>
                  </a:cubicBezTo>
                  <a:lnTo>
                    <a:pt x="31926" y="5482"/>
                  </a:lnTo>
                  <a:cubicBezTo>
                    <a:pt x="31924" y="5478"/>
                    <a:pt x="31922" y="5474"/>
                    <a:pt x="31919" y="5470"/>
                  </a:cubicBezTo>
                  <a:close/>
                  <a:moveTo>
                    <a:pt x="30869" y="6176"/>
                  </a:moveTo>
                  <a:lnTo>
                    <a:pt x="30869" y="6176"/>
                  </a:lnTo>
                  <a:cubicBezTo>
                    <a:pt x="30869" y="6176"/>
                    <a:pt x="30872" y="6182"/>
                    <a:pt x="30877" y="6196"/>
                  </a:cubicBezTo>
                  <a:lnTo>
                    <a:pt x="30877" y="6196"/>
                  </a:lnTo>
                  <a:cubicBezTo>
                    <a:pt x="30872" y="6183"/>
                    <a:pt x="30869" y="6176"/>
                    <a:pt x="30869" y="6176"/>
                  </a:cubicBezTo>
                  <a:close/>
                  <a:moveTo>
                    <a:pt x="24222" y="6621"/>
                  </a:moveTo>
                  <a:lnTo>
                    <a:pt x="24222" y="6621"/>
                  </a:lnTo>
                  <a:cubicBezTo>
                    <a:pt x="24222" y="6621"/>
                    <a:pt x="24220" y="6627"/>
                    <a:pt x="24217" y="6635"/>
                  </a:cubicBezTo>
                  <a:lnTo>
                    <a:pt x="24217" y="6635"/>
                  </a:lnTo>
                  <a:cubicBezTo>
                    <a:pt x="24221" y="6625"/>
                    <a:pt x="24222" y="6621"/>
                    <a:pt x="24222" y="6621"/>
                  </a:cubicBezTo>
                  <a:close/>
                  <a:moveTo>
                    <a:pt x="13361" y="10128"/>
                  </a:moveTo>
                  <a:cubicBezTo>
                    <a:pt x="13377" y="10143"/>
                    <a:pt x="13390" y="10154"/>
                    <a:pt x="13399" y="10163"/>
                  </a:cubicBezTo>
                  <a:lnTo>
                    <a:pt x="13399" y="10163"/>
                  </a:lnTo>
                  <a:cubicBezTo>
                    <a:pt x="13385" y="10153"/>
                    <a:pt x="13372" y="10143"/>
                    <a:pt x="13361" y="10128"/>
                  </a:cubicBezTo>
                  <a:close/>
                  <a:moveTo>
                    <a:pt x="13401" y="10165"/>
                  </a:moveTo>
                  <a:cubicBezTo>
                    <a:pt x="13417" y="10179"/>
                    <a:pt x="13422" y="10184"/>
                    <a:pt x="13422" y="10184"/>
                  </a:cubicBezTo>
                  <a:cubicBezTo>
                    <a:pt x="13421" y="10184"/>
                    <a:pt x="13411" y="10175"/>
                    <a:pt x="13401" y="10165"/>
                  </a:cubicBezTo>
                  <a:close/>
                  <a:moveTo>
                    <a:pt x="14526" y="10823"/>
                  </a:moveTo>
                  <a:cubicBezTo>
                    <a:pt x="14527" y="10823"/>
                    <a:pt x="14529" y="10823"/>
                    <a:pt x="14530" y="10824"/>
                  </a:cubicBezTo>
                  <a:cubicBezTo>
                    <a:pt x="14529" y="10824"/>
                    <a:pt x="14527" y="10823"/>
                    <a:pt x="14526" y="10823"/>
                  </a:cubicBezTo>
                  <a:close/>
                  <a:moveTo>
                    <a:pt x="10441" y="10884"/>
                  </a:moveTo>
                  <a:cubicBezTo>
                    <a:pt x="10441" y="10884"/>
                    <a:pt x="10449" y="10890"/>
                    <a:pt x="10471" y="10906"/>
                  </a:cubicBezTo>
                  <a:cubicBezTo>
                    <a:pt x="10475" y="10908"/>
                    <a:pt x="10478" y="10911"/>
                    <a:pt x="10481" y="10913"/>
                  </a:cubicBezTo>
                  <a:lnTo>
                    <a:pt x="10481" y="10913"/>
                  </a:lnTo>
                  <a:cubicBezTo>
                    <a:pt x="10463" y="10899"/>
                    <a:pt x="10441" y="10884"/>
                    <a:pt x="10441" y="10884"/>
                  </a:cubicBezTo>
                  <a:close/>
                  <a:moveTo>
                    <a:pt x="16431" y="1277"/>
                  </a:moveTo>
                  <a:cubicBezTo>
                    <a:pt x="16549" y="1277"/>
                    <a:pt x="16669" y="1281"/>
                    <a:pt x="16788" y="1289"/>
                  </a:cubicBezTo>
                  <a:cubicBezTo>
                    <a:pt x="16853" y="1295"/>
                    <a:pt x="16917" y="1295"/>
                    <a:pt x="16975" y="1301"/>
                  </a:cubicBezTo>
                  <a:cubicBezTo>
                    <a:pt x="17016" y="1307"/>
                    <a:pt x="17052" y="1307"/>
                    <a:pt x="17087" y="1319"/>
                  </a:cubicBezTo>
                  <a:cubicBezTo>
                    <a:pt x="17093" y="1319"/>
                    <a:pt x="17098" y="1320"/>
                    <a:pt x="17103" y="1320"/>
                  </a:cubicBezTo>
                  <a:cubicBezTo>
                    <a:pt x="17139" y="1320"/>
                    <a:pt x="17152" y="1306"/>
                    <a:pt x="17086" y="1306"/>
                  </a:cubicBezTo>
                  <a:cubicBezTo>
                    <a:pt x="17076" y="1306"/>
                    <a:pt x="17065" y="1306"/>
                    <a:pt x="17052" y="1307"/>
                  </a:cubicBezTo>
                  <a:cubicBezTo>
                    <a:pt x="17062" y="1306"/>
                    <a:pt x="17072" y="1306"/>
                    <a:pt x="17083" y="1306"/>
                  </a:cubicBezTo>
                  <a:cubicBezTo>
                    <a:pt x="17202" y="1306"/>
                    <a:pt x="17354" y="1362"/>
                    <a:pt x="17461" y="1383"/>
                  </a:cubicBezTo>
                  <a:cubicBezTo>
                    <a:pt x="17724" y="1442"/>
                    <a:pt x="17987" y="1523"/>
                    <a:pt x="18245" y="1617"/>
                  </a:cubicBezTo>
                  <a:cubicBezTo>
                    <a:pt x="18292" y="1640"/>
                    <a:pt x="18350" y="1652"/>
                    <a:pt x="18403" y="1681"/>
                  </a:cubicBezTo>
                  <a:cubicBezTo>
                    <a:pt x="18389" y="1673"/>
                    <a:pt x="18378" y="1667"/>
                    <a:pt x="18369" y="1662"/>
                  </a:cubicBezTo>
                  <a:lnTo>
                    <a:pt x="18369" y="1662"/>
                  </a:lnTo>
                  <a:cubicBezTo>
                    <a:pt x="18402" y="1680"/>
                    <a:pt x="18459" y="1711"/>
                    <a:pt x="18479" y="1716"/>
                  </a:cubicBezTo>
                  <a:cubicBezTo>
                    <a:pt x="18602" y="1775"/>
                    <a:pt x="18719" y="1833"/>
                    <a:pt x="18841" y="1904"/>
                  </a:cubicBezTo>
                  <a:cubicBezTo>
                    <a:pt x="19070" y="2026"/>
                    <a:pt x="19286" y="2173"/>
                    <a:pt x="19491" y="2325"/>
                  </a:cubicBezTo>
                  <a:cubicBezTo>
                    <a:pt x="19491" y="2325"/>
                    <a:pt x="19491" y="2325"/>
                    <a:pt x="19492" y="2325"/>
                  </a:cubicBezTo>
                  <a:lnTo>
                    <a:pt x="19492" y="2325"/>
                  </a:lnTo>
                  <a:cubicBezTo>
                    <a:pt x="19513" y="2345"/>
                    <a:pt x="19533" y="2356"/>
                    <a:pt x="19549" y="2372"/>
                  </a:cubicBezTo>
                  <a:cubicBezTo>
                    <a:pt x="19596" y="2407"/>
                    <a:pt x="19637" y="2442"/>
                    <a:pt x="19678" y="2477"/>
                  </a:cubicBezTo>
                  <a:cubicBezTo>
                    <a:pt x="19777" y="2565"/>
                    <a:pt x="19883" y="2670"/>
                    <a:pt x="19976" y="2763"/>
                  </a:cubicBezTo>
                  <a:cubicBezTo>
                    <a:pt x="20058" y="2845"/>
                    <a:pt x="20134" y="2933"/>
                    <a:pt x="20216" y="3027"/>
                  </a:cubicBezTo>
                  <a:cubicBezTo>
                    <a:pt x="20263" y="3073"/>
                    <a:pt x="20298" y="3120"/>
                    <a:pt x="20333" y="3173"/>
                  </a:cubicBezTo>
                  <a:cubicBezTo>
                    <a:pt x="20348" y="3193"/>
                    <a:pt x="20364" y="3214"/>
                    <a:pt x="20379" y="3230"/>
                  </a:cubicBezTo>
                  <a:lnTo>
                    <a:pt x="20379" y="3230"/>
                  </a:lnTo>
                  <a:cubicBezTo>
                    <a:pt x="20383" y="3237"/>
                    <a:pt x="20388" y="3244"/>
                    <a:pt x="20392" y="3249"/>
                  </a:cubicBezTo>
                  <a:cubicBezTo>
                    <a:pt x="20544" y="3454"/>
                    <a:pt x="20678" y="3670"/>
                    <a:pt x="20801" y="3892"/>
                  </a:cubicBezTo>
                  <a:cubicBezTo>
                    <a:pt x="20859" y="3992"/>
                    <a:pt x="20912" y="4097"/>
                    <a:pt x="20965" y="4202"/>
                  </a:cubicBezTo>
                  <a:cubicBezTo>
                    <a:pt x="20976" y="4232"/>
                    <a:pt x="20994" y="4273"/>
                    <a:pt x="21006" y="4302"/>
                  </a:cubicBezTo>
                  <a:cubicBezTo>
                    <a:pt x="21015" y="4322"/>
                    <a:pt x="21024" y="4335"/>
                    <a:pt x="21031" y="4343"/>
                  </a:cubicBezTo>
                  <a:lnTo>
                    <a:pt x="21031" y="4343"/>
                  </a:lnTo>
                  <a:cubicBezTo>
                    <a:pt x="21049" y="4389"/>
                    <a:pt x="21062" y="4446"/>
                    <a:pt x="21070" y="4477"/>
                  </a:cubicBezTo>
                  <a:cubicBezTo>
                    <a:pt x="21158" y="4711"/>
                    <a:pt x="21228" y="4951"/>
                    <a:pt x="21287" y="5191"/>
                  </a:cubicBezTo>
                  <a:cubicBezTo>
                    <a:pt x="21316" y="5314"/>
                    <a:pt x="21333" y="5443"/>
                    <a:pt x="21351" y="5565"/>
                  </a:cubicBezTo>
                  <a:cubicBezTo>
                    <a:pt x="21354" y="5597"/>
                    <a:pt x="21355" y="5609"/>
                    <a:pt x="21355" y="5609"/>
                  </a:cubicBezTo>
                  <a:cubicBezTo>
                    <a:pt x="21354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1" y="5589"/>
                    <a:pt x="21351" y="5606"/>
                  </a:cubicBezTo>
                  <a:cubicBezTo>
                    <a:pt x="21357" y="5682"/>
                    <a:pt x="21363" y="5764"/>
                    <a:pt x="21374" y="5840"/>
                  </a:cubicBezTo>
                  <a:cubicBezTo>
                    <a:pt x="21392" y="6103"/>
                    <a:pt x="21392" y="6367"/>
                    <a:pt x="21374" y="6630"/>
                  </a:cubicBezTo>
                  <a:cubicBezTo>
                    <a:pt x="21363" y="6694"/>
                    <a:pt x="21363" y="6747"/>
                    <a:pt x="21357" y="6811"/>
                  </a:cubicBezTo>
                  <a:cubicBezTo>
                    <a:pt x="21352" y="6836"/>
                    <a:pt x="21351" y="6862"/>
                    <a:pt x="21349" y="6887"/>
                  </a:cubicBezTo>
                  <a:lnTo>
                    <a:pt x="21349" y="6887"/>
                  </a:lnTo>
                  <a:cubicBezTo>
                    <a:pt x="21348" y="6892"/>
                    <a:pt x="21346" y="6898"/>
                    <a:pt x="21345" y="6905"/>
                  </a:cubicBezTo>
                  <a:cubicBezTo>
                    <a:pt x="21322" y="7034"/>
                    <a:pt x="21298" y="7168"/>
                    <a:pt x="21269" y="7291"/>
                  </a:cubicBezTo>
                  <a:cubicBezTo>
                    <a:pt x="21205" y="7572"/>
                    <a:pt x="21123" y="7847"/>
                    <a:pt x="21012" y="8116"/>
                  </a:cubicBezTo>
                  <a:cubicBezTo>
                    <a:pt x="21004" y="8142"/>
                    <a:pt x="20987" y="8191"/>
                    <a:pt x="20988" y="8191"/>
                  </a:cubicBezTo>
                  <a:cubicBezTo>
                    <a:pt x="20988" y="8191"/>
                    <a:pt x="20993" y="8179"/>
                    <a:pt x="21004" y="8148"/>
                  </a:cubicBezTo>
                  <a:lnTo>
                    <a:pt x="21004" y="8148"/>
                  </a:lnTo>
                  <a:cubicBezTo>
                    <a:pt x="20997" y="8170"/>
                    <a:pt x="20990" y="8193"/>
                    <a:pt x="20976" y="8215"/>
                  </a:cubicBezTo>
                  <a:cubicBezTo>
                    <a:pt x="20953" y="8274"/>
                    <a:pt x="20924" y="8320"/>
                    <a:pt x="20895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4" y="8899"/>
                    <a:pt x="20532" y="9016"/>
                    <a:pt x="20456" y="9128"/>
                  </a:cubicBezTo>
                  <a:cubicBezTo>
                    <a:pt x="20421" y="9180"/>
                    <a:pt x="20386" y="9221"/>
                    <a:pt x="20356" y="9274"/>
                  </a:cubicBezTo>
                  <a:cubicBezTo>
                    <a:pt x="20336" y="9302"/>
                    <a:pt x="20329" y="9312"/>
                    <a:pt x="20330" y="9312"/>
                  </a:cubicBezTo>
                  <a:cubicBezTo>
                    <a:pt x="20331" y="9312"/>
                    <a:pt x="20358" y="9277"/>
                    <a:pt x="20366" y="9261"/>
                  </a:cubicBezTo>
                  <a:lnTo>
                    <a:pt x="20366" y="9261"/>
                  </a:lnTo>
                  <a:cubicBezTo>
                    <a:pt x="20348" y="9300"/>
                    <a:pt x="20309" y="9333"/>
                    <a:pt x="20280" y="9362"/>
                  </a:cubicBezTo>
                  <a:cubicBezTo>
                    <a:pt x="20105" y="9572"/>
                    <a:pt x="19918" y="9771"/>
                    <a:pt x="19713" y="9952"/>
                  </a:cubicBezTo>
                  <a:cubicBezTo>
                    <a:pt x="19619" y="10034"/>
                    <a:pt x="19520" y="10122"/>
                    <a:pt x="19421" y="10192"/>
                  </a:cubicBezTo>
                  <a:cubicBezTo>
                    <a:pt x="19455" y="10169"/>
                    <a:pt x="19469" y="10160"/>
                    <a:pt x="19470" y="10160"/>
                  </a:cubicBezTo>
                  <a:lnTo>
                    <a:pt x="19470" y="10160"/>
                  </a:lnTo>
                  <a:cubicBezTo>
                    <a:pt x="19474" y="10160"/>
                    <a:pt x="19355" y="10245"/>
                    <a:pt x="19333" y="10262"/>
                  </a:cubicBezTo>
                  <a:cubicBezTo>
                    <a:pt x="19274" y="10303"/>
                    <a:pt x="19210" y="10338"/>
                    <a:pt x="19151" y="10385"/>
                  </a:cubicBezTo>
                  <a:cubicBezTo>
                    <a:pt x="18923" y="10531"/>
                    <a:pt x="18689" y="10654"/>
                    <a:pt x="18450" y="10771"/>
                  </a:cubicBezTo>
                  <a:cubicBezTo>
                    <a:pt x="18255" y="10862"/>
                    <a:pt x="18155" y="11078"/>
                    <a:pt x="18147" y="11287"/>
                  </a:cubicBezTo>
                  <a:lnTo>
                    <a:pt x="18147" y="11287"/>
                  </a:lnTo>
                  <a:cubicBezTo>
                    <a:pt x="18027" y="11147"/>
                    <a:pt x="17841" y="11071"/>
                    <a:pt x="17651" y="11071"/>
                  </a:cubicBezTo>
                  <a:cubicBezTo>
                    <a:pt x="17601" y="11071"/>
                    <a:pt x="17551" y="11076"/>
                    <a:pt x="17502" y="11087"/>
                  </a:cubicBezTo>
                  <a:cubicBezTo>
                    <a:pt x="17408" y="11111"/>
                    <a:pt x="17315" y="11122"/>
                    <a:pt x="17221" y="11146"/>
                  </a:cubicBezTo>
                  <a:cubicBezTo>
                    <a:pt x="17180" y="11152"/>
                    <a:pt x="17145" y="11157"/>
                    <a:pt x="17104" y="11169"/>
                  </a:cubicBezTo>
                  <a:cubicBezTo>
                    <a:pt x="17091" y="11172"/>
                    <a:pt x="17050" y="11176"/>
                    <a:pt x="17040" y="11176"/>
                  </a:cubicBezTo>
                  <a:cubicBezTo>
                    <a:pt x="17033" y="11176"/>
                    <a:pt x="17043" y="11174"/>
                    <a:pt x="17092" y="11169"/>
                  </a:cubicBezTo>
                  <a:lnTo>
                    <a:pt x="17092" y="11169"/>
                  </a:lnTo>
                  <a:cubicBezTo>
                    <a:pt x="16911" y="11187"/>
                    <a:pt x="16730" y="11204"/>
                    <a:pt x="16537" y="11204"/>
                  </a:cubicBezTo>
                  <a:cubicBezTo>
                    <a:pt x="16493" y="11206"/>
                    <a:pt x="16449" y="11206"/>
                    <a:pt x="16405" y="11206"/>
                  </a:cubicBezTo>
                  <a:cubicBezTo>
                    <a:pt x="16274" y="11206"/>
                    <a:pt x="16142" y="11200"/>
                    <a:pt x="16010" y="11187"/>
                  </a:cubicBezTo>
                  <a:cubicBezTo>
                    <a:pt x="15939" y="11182"/>
                    <a:pt x="15868" y="11177"/>
                    <a:pt x="15794" y="11166"/>
                  </a:cubicBezTo>
                  <a:lnTo>
                    <a:pt x="15794" y="11166"/>
                  </a:lnTo>
                  <a:cubicBezTo>
                    <a:pt x="15790" y="11164"/>
                    <a:pt x="15771" y="11159"/>
                    <a:pt x="15730" y="11152"/>
                  </a:cubicBezTo>
                  <a:cubicBezTo>
                    <a:pt x="15671" y="11146"/>
                    <a:pt x="15613" y="11128"/>
                    <a:pt x="15554" y="11122"/>
                  </a:cubicBezTo>
                  <a:cubicBezTo>
                    <a:pt x="15267" y="11064"/>
                    <a:pt x="14981" y="10994"/>
                    <a:pt x="14706" y="10888"/>
                  </a:cubicBezTo>
                  <a:cubicBezTo>
                    <a:pt x="14636" y="10865"/>
                    <a:pt x="14566" y="10836"/>
                    <a:pt x="14501" y="10806"/>
                  </a:cubicBezTo>
                  <a:cubicBezTo>
                    <a:pt x="14490" y="10803"/>
                    <a:pt x="14479" y="10801"/>
                    <a:pt x="14469" y="10799"/>
                  </a:cubicBezTo>
                  <a:lnTo>
                    <a:pt x="14469" y="10799"/>
                  </a:lnTo>
                  <a:cubicBezTo>
                    <a:pt x="14462" y="10795"/>
                    <a:pt x="14455" y="10792"/>
                    <a:pt x="14449" y="10789"/>
                  </a:cubicBezTo>
                  <a:cubicBezTo>
                    <a:pt x="14326" y="10730"/>
                    <a:pt x="14197" y="10672"/>
                    <a:pt x="14080" y="10602"/>
                  </a:cubicBezTo>
                  <a:cubicBezTo>
                    <a:pt x="13858" y="10479"/>
                    <a:pt x="13630" y="10338"/>
                    <a:pt x="13425" y="10181"/>
                  </a:cubicBezTo>
                  <a:cubicBezTo>
                    <a:pt x="13417" y="10174"/>
                    <a:pt x="13408" y="10169"/>
                    <a:pt x="13400" y="10163"/>
                  </a:cubicBezTo>
                  <a:lnTo>
                    <a:pt x="13400" y="10163"/>
                  </a:lnTo>
                  <a:cubicBezTo>
                    <a:pt x="13396" y="10159"/>
                    <a:pt x="13392" y="10155"/>
                    <a:pt x="13390" y="10151"/>
                  </a:cubicBezTo>
                  <a:cubicBezTo>
                    <a:pt x="13337" y="10104"/>
                    <a:pt x="13279" y="10064"/>
                    <a:pt x="13226" y="10017"/>
                  </a:cubicBezTo>
                  <a:cubicBezTo>
                    <a:pt x="13132" y="9941"/>
                    <a:pt x="13045" y="9853"/>
                    <a:pt x="12951" y="9765"/>
                  </a:cubicBezTo>
                  <a:cubicBezTo>
                    <a:pt x="12863" y="9677"/>
                    <a:pt x="12776" y="9590"/>
                    <a:pt x="12694" y="9490"/>
                  </a:cubicBezTo>
                  <a:cubicBezTo>
                    <a:pt x="12647" y="9449"/>
                    <a:pt x="12612" y="9397"/>
                    <a:pt x="12571" y="9356"/>
                  </a:cubicBezTo>
                  <a:cubicBezTo>
                    <a:pt x="12550" y="9329"/>
                    <a:pt x="12529" y="9308"/>
                    <a:pt x="12508" y="9282"/>
                  </a:cubicBezTo>
                  <a:lnTo>
                    <a:pt x="12508" y="9282"/>
                  </a:lnTo>
                  <a:cubicBezTo>
                    <a:pt x="12514" y="9290"/>
                    <a:pt x="12519" y="9296"/>
                    <a:pt x="12521" y="9296"/>
                  </a:cubicBezTo>
                  <a:cubicBezTo>
                    <a:pt x="12522" y="9296"/>
                    <a:pt x="12520" y="9291"/>
                    <a:pt x="12512" y="9280"/>
                  </a:cubicBezTo>
                  <a:cubicBezTo>
                    <a:pt x="12366" y="9075"/>
                    <a:pt x="12220" y="8864"/>
                    <a:pt x="12091" y="8636"/>
                  </a:cubicBezTo>
                  <a:cubicBezTo>
                    <a:pt x="12033" y="8525"/>
                    <a:pt x="11974" y="8420"/>
                    <a:pt x="11927" y="8309"/>
                  </a:cubicBezTo>
                  <a:lnTo>
                    <a:pt x="11857" y="8157"/>
                  </a:lnTo>
                  <a:cubicBezTo>
                    <a:pt x="11852" y="8146"/>
                    <a:pt x="11848" y="8137"/>
                    <a:pt x="11845" y="8131"/>
                  </a:cubicBezTo>
                  <a:lnTo>
                    <a:pt x="11845" y="8131"/>
                  </a:lnTo>
                  <a:cubicBezTo>
                    <a:pt x="11855" y="8152"/>
                    <a:pt x="11872" y="8187"/>
                    <a:pt x="11874" y="8187"/>
                  </a:cubicBezTo>
                  <a:cubicBezTo>
                    <a:pt x="11875" y="8187"/>
                    <a:pt x="11874" y="8182"/>
                    <a:pt x="11869" y="8168"/>
                  </a:cubicBezTo>
                  <a:cubicBezTo>
                    <a:pt x="11851" y="8139"/>
                    <a:pt x="11840" y="8104"/>
                    <a:pt x="11828" y="8075"/>
                  </a:cubicBezTo>
                  <a:cubicBezTo>
                    <a:pt x="11734" y="7823"/>
                    <a:pt x="11653" y="7578"/>
                    <a:pt x="11594" y="7320"/>
                  </a:cubicBezTo>
                  <a:cubicBezTo>
                    <a:pt x="11565" y="7203"/>
                    <a:pt x="11547" y="7086"/>
                    <a:pt x="11530" y="6969"/>
                  </a:cubicBezTo>
                  <a:cubicBezTo>
                    <a:pt x="11524" y="6946"/>
                    <a:pt x="11506" y="6881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27" y="6952"/>
                    <a:pt x="11528" y="6952"/>
                  </a:cubicBezTo>
                  <a:cubicBezTo>
                    <a:pt x="11528" y="6952"/>
                    <a:pt x="11527" y="6940"/>
                    <a:pt x="11524" y="6905"/>
                  </a:cubicBezTo>
                  <a:cubicBezTo>
                    <a:pt x="11518" y="6829"/>
                    <a:pt x="11506" y="6764"/>
                    <a:pt x="11500" y="6688"/>
                  </a:cubicBezTo>
                  <a:cubicBezTo>
                    <a:pt x="11477" y="6437"/>
                    <a:pt x="11477" y="6180"/>
                    <a:pt x="11495" y="5922"/>
                  </a:cubicBezTo>
                  <a:cubicBezTo>
                    <a:pt x="11499" y="5825"/>
                    <a:pt x="11497" y="5713"/>
                    <a:pt x="11513" y="5613"/>
                  </a:cubicBezTo>
                  <a:lnTo>
                    <a:pt x="11513" y="5613"/>
                  </a:lnTo>
                  <a:cubicBezTo>
                    <a:pt x="11515" y="5606"/>
                    <a:pt x="11521" y="5586"/>
                    <a:pt x="11524" y="5571"/>
                  </a:cubicBezTo>
                  <a:cubicBezTo>
                    <a:pt x="11526" y="5560"/>
                    <a:pt x="11527" y="5549"/>
                    <a:pt x="11529" y="5538"/>
                  </a:cubicBezTo>
                  <a:lnTo>
                    <a:pt x="11529" y="5538"/>
                  </a:lnTo>
                  <a:cubicBezTo>
                    <a:pt x="11526" y="5548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6"/>
                    <a:pt x="11527" y="5547"/>
                    <a:pt x="11529" y="5538"/>
                  </a:cubicBezTo>
                  <a:lnTo>
                    <a:pt x="11529" y="5538"/>
                  </a:lnTo>
                  <a:cubicBezTo>
                    <a:pt x="11529" y="5538"/>
                    <a:pt x="11529" y="5538"/>
                    <a:pt x="11529" y="5538"/>
                  </a:cubicBezTo>
                  <a:lnTo>
                    <a:pt x="11529" y="5538"/>
                  </a:lnTo>
                  <a:cubicBezTo>
                    <a:pt x="11529" y="5537"/>
                    <a:pt x="11529" y="5537"/>
                    <a:pt x="11530" y="5536"/>
                  </a:cubicBezTo>
                  <a:lnTo>
                    <a:pt x="11530" y="5536"/>
                  </a:lnTo>
                  <a:cubicBezTo>
                    <a:pt x="11530" y="5537"/>
                    <a:pt x="11529" y="5537"/>
                    <a:pt x="11529" y="5538"/>
                  </a:cubicBezTo>
                  <a:lnTo>
                    <a:pt x="11529" y="5538"/>
                  </a:lnTo>
                  <a:cubicBezTo>
                    <a:pt x="11533" y="5513"/>
                    <a:pt x="11536" y="5488"/>
                    <a:pt x="11536" y="5460"/>
                  </a:cubicBezTo>
                  <a:lnTo>
                    <a:pt x="11582" y="5220"/>
                  </a:lnTo>
                  <a:cubicBezTo>
                    <a:pt x="11641" y="4963"/>
                    <a:pt x="11711" y="4711"/>
                    <a:pt x="11799" y="4460"/>
                  </a:cubicBezTo>
                  <a:cubicBezTo>
                    <a:pt x="11822" y="4401"/>
                    <a:pt x="11846" y="4337"/>
                    <a:pt x="11875" y="4278"/>
                  </a:cubicBezTo>
                  <a:cubicBezTo>
                    <a:pt x="11878" y="4270"/>
                    <a:pt x="11880" y="4264"/>
                    <a:pt x="11881" y="4260"/>
                  </a:cubicBezTo>
                  <a:lnTo>
                    <a:pt x="11881" y="4260"/>
                  </a:lnTo>
                  <a:cubicBezTo>
                    <a:pt x="11888" y="4244"/>
                    <a:pt x="11895" y="4229"/>
                    <a:pt x="11904" y="4214"/>
                  </a:cubicBezTo>
                  <a:cubicBezTo>
                    <a:pt x="11957" y="4097"/>
                    <a:pt x="12015" y="3980"/>
                    <a:pt x="12080" y="3869"/>
                  </a:cubicBezTo>
                  <a:cubicBezTo>
                    <a:pt x="12208" y="3635"/>
                    <a:pt x="12354" y="3407"/>
                    <a:pt x="12518" y="3196"/>
                  </a:cubicBezTo>
                  <a:cubicBezTo>
                    <a:pt x="12524" y="3187"/>
                    <a:pt x="12528" y="3179"/>
                    <a:pt x="12531" y="3172"/>
                  </a:cubicBezTo>
                  <a:lnTo>
                    <a:pt x="12531" y="3172"/>
                  </a:lnTo>
                  <a:cubicBezTo>
                    <a:pt x="12539" y="3163"/>
                    <a:pt x="12545" y="3156"/>
                    <a:pt x="12547" y="3150"/>
                  </a:cubicBezTo>
                  <a:cubicBezTo>
                    <a:pt x="12583" y="3103"/>
                    <a:pt x="12629" y="3056"/>
                    <a:pt x="12670" y="3003"/>
                  </a:cubicBezTo>
                  <a:cubicBezTo>
                    <a:pt x="12758" y="2904"/>
                    <a:pt x="12846" y="2810"/>
                    <a:pt x="12939" y="2723"/>
                  </a:cubicBezTo>
                  <a:cubicBezTo>
                    <a:pt x="13027" y="2635"/>
                    <a:pt x="13127" y="2547"/>
                    <a:pt x="13214" y="2465"/>
                  </a:cubicBezTo>
                  <a:cubicBezTo>
                    <a:pt x="13255" y="2430"/>
                    <a:pt x="13290" y="2389"/>
                    <a:pt x="13337" y="2354"/>
                  </a:cubicBezTo>
                  <a:cubicBezTo>
                    <a:pt x="13366" y="2331"/>
                    <a:pt x="13390" y="2313"/>
                    <a:pt x="13419" y="2290"/>
                  </a:cubicBezTo>
                  <a:cubicBezTo>
                    <a:pt x="13425" y="2285"/>
                    <a:pt x="13427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3"/>
                    <a:pt x="13424" y="2284"/>
                  </a:cubicBezTo>
                  <a:lnTo>
                    <a:pt x="13424" y="2284"/>
                  </a:lnTo>
                  <a:cubicBezTo>
                    <a:pt x="13424" y="2284"/>
                    <a:pt x="13425" y="2284"/>
                    <a:pt x="13425" y="2284"/>
                  </a:cubicBezTo>
                  <a:cubicBezTo>
                    <a:pt x="13630" y="2126"/>
                    <a:pt x="13840" y="1991"/>
                    <a:pt x="14068" y="1874"/>
                  </a:cubicBezTo>
                  <a:cubicBezTo>
                    <a:pt x="14168" y="1816"/>
                    <a:pt x="14273" y="1763"/>
                    <a:pt x="14384" y="1711"/>
                  </a:cubicBezTo>
                  <a:cubicBezTo>
                    <a:pt x="14443" y="1681"/>
                    <a:pt x="14501" y="1658"/>
                    <a:pt x="14548" y="1640"/>
                  </a:cubicBezTo>
                  <a:lnTo>
                    <a:pt x="14548" y="1640"/>
                  </a:lnTo>
                  <a:cubicBezTo>
                    <a:pt x="14503" y="1662"/>
                    <a:pt x="14487" y="1670"/>
                    <a:pt x="14488" y="1670"/>
                  </a:cubicBezTo>
                  <a:cubicBezTo>
                    <a:pt x="14490" y="1670"/>
                    <a:pt x="14601" y="1620"/>
                    <a:pt x="14630" y="1611"/>
                  </a:cubicBezTo>
                  <a:cubicBezTo>
                    <a:pt x="14870" y="1523"/>
                    <a:pt x="15121" y="1447"/>
                    <a:pt x="15367" y="1389"/>
                  </a:cubicBezTo>
                  <a:cubicBezTo>
                    <a:pt x="15484" y="1360"/>
                    <a:pt x="15601" y="1336"/>
                    <a:pt x="15718" y="1325"/>
                  </a:cubicBezTo>
                  <a:cubicBezTo>
                    <a:pt x="15730" y="1325"/>
                    <a:pt x="15800" y="1310"/>
                    <a:pt x="15802" y="1310"/>
                  </a:cubicBezTo>
                  <a:lnTo>
                    <a:pt x="15802" y="1310"/>
                  </a:lnTo>
                  <a:cubicBezTo>
                    <a:pt x="15803" y="1310"/>
                    <a:pt x="15793" y="1312"/>
                    <a:pt x="15765" y="1319"/>
                  </a:cubicBezTo>
                  <a:cubicBezTo>
                    <a:pt x="15733" y="1325"/>
                    <a:pt x="15723" y="1326"/>
                    <a:pt x="15724" y="1326"/>
                  </a:cubicBezTo>
                  <a:cubicBezTo>
                    <a:pt x="15726" y="1326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57" y="1283"/>
                    <a:pt x="16293" y="1277"/>
                    <a:pt x="16431" y="1277"/>
                  </a:cubicBezTo>
                  <a:close/>
                  <a:moveTo>
                    <a:pt x="30962" y="13564"/>
                  </a:moveTo>
                  <a:cubicBezTo>
                    <a:pt x="30958" y="13570"/>
                    <a:pt x="30954" y="13577"/>
                    <a:pt x="30950" y="13585"/>
                  </a:cubicBezTo>
                  <a:cubicBezTo>
                    <a:pt x="30954" y="13578"/>
                    <a:pt x="30958" y="13571"/>
                    <a:pt x="30962" y="13564"/>
                  </a:cubicBezTo>
                  <a:close/>
                  <a:moveTo>
                    <a:pt x="29845" y="15469"/>
                  </a:moveTo>
                  <a:cubicBezTo>
                    <a:pt x="29809" y="15510"/>
                    <a:pt x="29798" y="15523"/>
                    <a:pt x="29799" y="15523"/>
                  </a:cubicBezTo>
                  <a:cubicBezTo>
                    <a:pt x="29800" y="15523"/>
                    <a:pt x="29820" y="15501"/>
                    <a:pt x="29833" y="15486"/>
                  </a:cubicBezTo>
                  <a:cubicBezTo>
                    <a:pt x="29837" y="15480"/>
                    <a:pt x="29841" y="15475"/>
                    <a:pt x="29845" y="15469"/>
                  </a:cubicBezTo>
                  <a:close/>
                  <a:moveTo>
                    <a:pt x="2199" y="17240"/>
                  </a:moveTo>
                  <a:lnTo>
                    <a:pt x="2199" y="17240"/>
                  </a:lnTo>
                  <a:cubicBezTo>
                    <a:pt x="2208" y="17263"/>
                    <a:pt x="2225" y="17299"/>
                    <a:pt x="2226" y="17299"/>
                  </a:cubicBezTo>
                  <a:cubicBezTo>
                    <a:pt x="2226" y="17299"/>
                    <a:pt x="2223" y="17290"/>
                    <a:pt x="2212" y="17264"/>
                  </a:cubicBezTo>
                  <a:cubicBezTo>
                    <a:pt x="2206" y="17254"/>
                    <a:pt x="2202" y="17246"/>
                    <a:pt x="2199" y="17240"/>
                  </a:cubicBezTo>
                  <a:close/>
                  <a:moveTo>
                    <a:pt x="27898" y="17407"/>
                  </a:moveTo>
                  <a:cubicBezTo>
                    <a:pt x="27889" y="17414"/>
                    <a:pt x="27883" y="17419"/>
                    <a:pt x="27884" y="17419"/>
                  </a:cubicBezTo>
                  <a:cubicBezTo>
                    <a:pt x="27884" y="17419"/>
                    <a:pt x="27888" y="17416"/>
                    <a:pt x="27896" y="17410"/>
                  </a:cubicBezTo>
                  <a:cubicBezTo>
                    <a:pt x="27897" y="17409"/>
                    <a:pt x="27898" y="17408"/>
                    <a:pt x="27898" y="17407"/>
                  </a:cubicBezTo>
                  <a:close/>
                  <a:moveTo>
                    <a:pt x="19839" y="16419"/>
                  </a:moveTo>
                  <a:cubicBezTo>
                    <a:pt x="20002" y="16699"/>
                    <a:pt x="20186" y="16967"/>
                    <a:pt x="20397" y="17223"/>
                  </a:cubicBezTo>
                  <a:cubicBezTo>
                    <a:pt x="20475" y="17315"/>
                    <a:pt x="20553" y="17400"/>
                    <a:pt x="20637" y="17483"/>
                  </a:cubicBezTo>
                  <a:lnTo>
                    <a:pt x="20637" y="17483"/>
                  </a:lnTo>
                  <a:cubicBezTo>
                    <a:pt x="20230" y="17318"/>
                    <a:pt x="19814" y="17174"/>
                    <a:pt x="19393" y="17048"/>
                  </a:cubicBezTo>
                  <a:lnTo>
                    <a:pt x="19393" y="17048"/>
                  </a:lnTo>
                  <a:cubicBezTo>
                    <a:pt x="19660" y="16971"/>
                    <a:pt x="19845" y="16704"/>
                    <a:pt x="19839" y="16419"/>
                  </a:cubicBezTo>
                  <a:close/>
                  <a:moveTo>
                    <a:pt x="24749" y="17964"/>
                  </a:moveTo>
                  <a:cubicBezTo>
                    <a:pt x="24749" y="17965"/>
                    <a:pt x="24749" y="17965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9" y="17964"/>
                  </a:cubicBezTo>
                  <a:close/>
                  <a:moveTo>
                    <a:pt x="27574" y="1753"/>
                  </a:moveTo>
                  <a:cubicBezTo>
                    <a:pt x="27726" y="1882"/>
                    <a:pt x="27875" y="2017"/>
                    <a:pt x="28019" y="2161"/>
                  </a:cubicBezTo>
                  <a:cubicBezTo>
                    <a:pt x="28323" y="2453"/>
                    <a:pt x="28628" y="2763"/>
                    <a:pt x="28908" y="3085"/>
                  </a:cubicBezTo>
                  <a:cubicBezTo>
                    <a:pt x="28990" y="3173"/>
                    <a:pt x="29072" y="3267"/>
                    <a:pt x="29142" y="3366"/>
                  </a:cubicBezTo>
                  <a:cubicBezTo>
                    <a:pt x="29189" y="3413"/>
                    <a:pt x="29230" y="3477"/>
                    <a:pt x="29277" y="3524"/>
                  </a:cubicBezTo>
                  <a:cubicBezTo>
                    <a:pt x="29298" y="3550"/>
                    <a:pt x="29371" y="3655"/>
                    <a:pt x="29372" y="3655"/>
                  </a:cubicBezTo>
                  <a:cubicBezTo>
                    <a:pt x="29373" y="3655"/>
                    <a:pt x="29364" y="3641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15" y="4861"/>
                    <a:pt x="30547" y="5464"/>
                    <a:pt x="30829" y="6079"/>
                  </a:cubicBezTo>
                  <a:lnTo>
                    <a:pt x="30829" y="6079"/>
                  </a:lnTo>
                  <a:cubicBezTo>
                    <a:pt x="30835" y="6097"/>
                    <a:pt x="30843" y="6115"/>
                    <a:pt x="30850" y="6133"/>
                  </a:cubicBezTo>
                  <a:cubicBezTo>
                    <a:pt x="30859" y="6154"/>
                    <a:pt x="30870" y="6181"/>
                    <a:pt x="30880" y="6205"/>
                  </a:cubicBezTo>
                  <a:lnTo>
                    <a:pt x="30880" y="6205"/>
                  </a:lnTo>
                  <a:cubicBezTo>
                    <a:pt x="30898" y="6263"/>
                    <a:pt x="30921" y="6309"/>
                    <a:pt x="30944" y="6367"/>
                  </a:cubicBezTo>
                  <a:cubicBezTo>
                    <a:pt x="30979" y="6466"/>
                    <a:pt x="31014" y="6566"/>
                    <a:pt x="31055" y="6659"/>
                  </a:cubicBezTo>
                  <a:cubicBezTo>
                    <a:pt x="31131" y="6887"/>
                    <a:pt x="31207" y="7115"/>
                    <a:pt x="31277" y="7349"/>
                  </a:cubicBezTo>
                  <a:cubicBezTo>
                    <a:pt x="31348" y="7578"/>
                    <a:pt x="31406" y="7812"/>
                    <a:pt x="31453" y="8045"/>
                  </a:cubicBezTo>
                  <a:cubicBezTo>
                    <a:pt x="31482" y="8162"/>
                    <a:pt x="31505" y="8285"/>
                    <a:pt x="31523" y="8402"/>
                  </a:cubicBezTo>
                  <a:cubicBezTo>
                    <a:pt x="31529" y="8461"/>
                    <a:pt x="31541" y="8513"/>
                    <a:pt x="31552" y="8572"/>
                  </a:cubicBezTo>
                  <a:cubicBezTo>
                    <a:pt x="31557" y="8589"/>
                    <a:pt x="31573" y="8716"/>
                    <a:pt x="31575" y="8732"/>
                  </a:cubicBezTo>
                  <a:lnTo>
                    <a:pt x="31575" y="8732"/>
                  </a:lnTo>
                  <a:cubicBezTo>
                    <a:pt x="31573" y="8720"/>
                    <a:pt x="31572" y="8707"/>
                    <a:pt x="31570" y="8695"/>
                  </a:cubicBezTo>
                  <a:lnTo>
                    <a:pt x="31570" y="8695"/>
                  </a:lnTo>
                  <a:cubicBezTo>
                    <a:pt x="31574" y="8723"/>
                    <a:pt x="31575" y="8734"/>
                    <a:pt x="31575" y="8734"/>
                  </a:cubicBezTo>
                  <a:cubicBezTo>
                    <a:pt x="31575" y="8734"/>
                    <a:pt x="31575" y="8733"/>
                    <a:pt x="31575" y="8732"/>
                  </a:cubicBezTo>
                  <a:lnTo>
                    <a:pt x="31575" y="8732"/>
                  </a:lnTo>
                  <a:cubicBezTo>
                    <a:pt x="31586" y="8806"/>
                    <a:pt x="31600" y="8873"/>
                    <a:pt x="31625" y="8936"/>
                  </a:cubicBezTo>
                  <a:lnTo>
                    <a:pt x="31625" y="8936"/>
                  </a:lnTo>
                  <a:cubicBezTo>
                    <a:pt x="31684" y="9534"/>
                    <a:pt x="31691" y="10135"/>
                    <a:pt x="31646" y="10736"/>
                  </a:cubicBezTo>
                  <a:cubicBezTo>
                    <a:pt x="31634" y="10884"/>
                    <a:pt x="31618" y="11026"/>
                    <a:pt x="31606" y="11173"/>
                  </a:cubicBezTo>
                  <a:lnTo>
                    <a:pt x="31606" y="11173"/>
                  </a:lnTo>
                  <a:cubicBezTo>
                    <a:pt x="31607" y="11168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6" y="11178"/>
                    <a:pt x="31606" y="11173"/>
                  </a:cubicBezTo>
                  <a:lnTo>
                    <a:pt x="31606" y="11173"/>
                  </a:lnTo>
                  <a:cubicBezTo>
                    <a:pt x="31605" y="11178"/>
                    <a:pt x="31604" y="11186"/>
                    <a:pt x="31603" y="11194"/>
                  </a:cubicBezTo>
                  <a:lnTo>
                    <a:pt x="31603" y="11194"/>
                  </a:lnTo>
                  <a:cubicBezTo>
                    <a:pt x="31604" y="11191"/>
                    <a:pt x="31604" y="11189"/>
                    <a:pt x="31605" y="11187"/>
                  </a:cubicBezTo>
                  <a:lnTo>
                    <a:pt x="31605" y="11187"/>
                  </a:lnTo>
                  <a:cubicBezTo>
                    <a:pt x="31599" y="11226"/>
                    <a:pt x="31597" y="11240"/>
                    <a:pt x="31597" y="11240"/>
                  </a:cubicBezTo>
                  <a:cubicBezTo>
                    <a:pt x="31596" y="11240"/>
                    <a:pt x="31600" y="11215"/>
                    <a:pt x="31603" y="11194"/>
                  </a:cubicBezTo>
                  <a:lnTo>
                    <a:pt x="31603" y="11194"/>
                  </a:lnTo>
                  <a:cubicBezTo>
                    <a:pt x="31593" y="11232"/>
                    <a:pt x="31587" y="11271"/>
                    <a:pt x="31587" y="11304"/>
                  </a:cubicBezTo>
                  <a:cubicBezTo>
                    <a:pt x="31576" y="11380"/>
                    <a:pt x="31564" y="11456"/>
                    <a:pt x="31552" y="11538"/>
                  </a:cubicBezTo>
                  <a:cubicBezTo>
                    <a:pt x="31505" y="11807"/>
                    <a:pt x="31447" y="12076"/>
                    <a:pt x="31377" y="12333"/>
                  </a:cubicBezTo>
                  <a:cubicBezTo>
                    <a:pt x="31312" y="12585"/>
                    <a:pt x="31236" y="12836"/>
                    <a:pt x="31149" y="13082"/>
                  </a:cubicBezTo>
                  <a:lnTo>
                    <a:pt x="31020" y="13433"/>
                  </a:lnTo>
                  <a:cubicBezTo>
                    <a:pt x="31000" y="13478"/>
                    <a:pt x="30984" y="13522"/>
                    <a:pt x="30962" y="13564"/>
                  </a:cubicBezTo>
                  <a:lnTo>
                    <a:pt x="30962" y="13564"/>
                  </a:lnTo>
                  <a:cubicBezTo>
                    <a:pt x="30978" y="13537"/>
                    <a:pt x="30984" y="13526"/>
                    <a:pt x="30985" y="13526"/>
                  </a:cubicBezTo>
                  <a:lnTo>
                    <a:pt x="30985" y="13526"/>
                  </a:lnTo>
                  <a:cubicBezTo>
                    <a:pt x="30988" y="13526"/>
                    <a:pt x="30932" y="13633"/>
                    <a:pt x="30915" y="13667"/>
                  </a:cubicBezTo>
                  <a:cubicBezTo>
                    <a:pt x="30716" y="14105"/>
                    <a:pt x="30482" y="14527"/>
                    <a:pt x="30219" y="14936"/>
                  </a:cubicBezTo>
                  <a:cubicBezTo>
                    <a:pt x="30100" y="15123"/>
                    <a:pt x="29975" y="15299"/>
                    <a:pt x="29845" y="15469"/>
                  </a:cubicBezTo>
                  <a:lnTo>
                    <a:pt x="29845" y="15469"/>
                  </a:lnTo>
                  <a:cubicBezTo>
                    <a:pt x="29850" y="15463"/>
                    <a:pt x="29856" y="15457"/>
                    <a:pt x="29862" y="15451"/>
                  </a:cubicBezTo>
                  <a:lnTo>
                    <a:pt x="29862" y="15451"/>
                  </a:lnTo>
                  <a:cubicBezTo>
                    <a:pt x="29850" y="15474"/>
                    <a:pt x="29833" y="15486"/>
                    <a:pt x="29821" y="15509"/>
                  </a:cubicBezTo>
                  <a:cubicBezTo>
                    <a:pt x="29780" y="15550"/>
                    <a:pt x="29751" y="15597"/>
                    <a:pt x="29716" y="15644"/>
                  </a:cubicBezTo>
                  <a:lnTo>
                    <a:pt x="29499" y="15907"/>
                  </a:lnTo>
                  <a:cubicBezTo>
                    <a:pt x="29224" y="16217"/>
                    <a:pt x="28932" y="16510"/>
                    <a:pt x="28628" y="16796"/>
                  </a:cubicBezTo>
                  <a:cubicBezTo>
                    <a:pt x="28475" y="16937"/>
                    <a:pt x="28329" y="17065"/>
                    <a:pt x="28165" y="17194"/>
                  </a:cubicBezTo>
                  <a:cubicBezTo>
                    <a:pt x="28089" y="17252"/>
                    <a:pt x="28025" y="17305"/>
                    <a:pt x="27955" y="17358"/>
                  </a:cubicBezTo>
                  <a:cubicBezTo>
                    <a:pt x="27933" y="17374"/>
                    <a:pt x="27910" y="17386"/>
                    <a:pt x="27898" y="17407"/>
                  </a:cubicBezTo>
                  <a:lnTo>
                    <a:pt x="27898" y="17407"/>
                  </a:lnTo>
                  <a:cubicBezTo>
                    <a:pt x="27919" y="17391"/>
                    <a:pt x="27955" y="17364"/>
                    <a:pt x="27956" y="17364"/>
                  </a:cubicBezTo>
                  <a:lnTo>
                    <a:pt x="27956" y="17364"/>
                  </a:lnTo>
                  <a:cubicBezTo>
                    <a:pt x="27956" y="17364"/>
                    <a:pt x="27953" y="17368"/>
                    <a:pt x="27943" y="17375"/>
                  </a:cubicBezTo>
                  <a:cubicBezTo>
                    <a:pt x="27902" y="17410"/>
                    <a:pt x="27855" y="17440"/>
                    <a:pt x="27809" y="17475"/>
                  </a:cubicBezTo>
                  <a:cubicBezTo>
                    <a:pt x="27522" y="17691"/>
                    <a:pt x="27235" y="17884"/>
                    <a:pt x="26937" y="18077"/>
                  </a:cubicBezTo>
                  <a:cubicBezTo>
                    <a:pt x="26377" y="18431"/>
                    <a:pt x="25795" y="18746"/>
                    <a:pt x="25218" y="19082"/>
                  </a:cubicBezTo>
                  <a:lnTo>
                    <a:pt x="25218" y="19082"/>
                  </a:lnTo>
                  <a:cubicBezTo>
                    <a:pt x="25209" y="19003"/>
                    <a:pt x="25185" y="18922"/>
                    <a:pt x="25147" y="18843"/>
                  </a:cubicBezTo>
                  <a:cubicBezTo>
                    <a:pt x="25036" y="18609"/>
                    <a:pt x="24925" y="18381"/>
                    <a:pt x="24825" y="18142"/>
                  </a:cubicBezTo>
                  <a:cubicBezTo>
                    <a:pt x="24796" y="18077"/>
                    <a:pt x="24767" y="18013"/>
                    <a:pt x="24744" y="17954"/>
                  </a:cubicBezTo>
                  <a:cubicBezTo>
                    <a:pt x="24729" y="17925"/>
                    <a:pt x="24725" y="17914"/>
                    <a:pt x="24725" y="17914"/>
                  </a:cubicBezTo>
                  <a:lnTo>
                    <a:pt x="24725" y="17914"/>
                  </a:lnTo>
                  <a:cubicBezTo>
                    <a:pt x="24725" y="17914"/>
                    <a:pt x="24742" y="17949"/>
                    <a:pt x="24749" y="17964"/>
                  </a:cubicBezTo>
                  <a:lnTo>
                    <a:pt x="24749" y="17964"/>
                  </a:lnTo>
                  <a:cubicBezTo>
                    <a:pt x="24737" y="17924"/>
                    <a:pt x="24714" y="17884"/>
                    <a:pt x="24697" y="17849"/>
                  </a:cubicBezTo>
                  <a:cubicBezTo>
                    <a:pt x="24632" y="17697"/>
                    <a:pt x="24574" y="17533"/>
                    <a:pt x="24510" y="17375"/>
                  </a:cubicBezTo>
                  <a:cubicBezTo>
                    <a:pt x="24229" y="16650"/>
                    <a:pt x="23989" y="15913"/>
                    <a:pt x="23790" y="15158"/>
                  </a:cubicBezTo>
                  <a:cubicBezTo>
                    <a:pt x="23685" y="14737"/>
                    <a:pt x="23585" y="14310"/>
                    <a:pt x="23498" y="13889"/>
                  </a:cubicBezTo>
                  <a:cubicBezTo>
                    <a:pt x="23457" y="13667"/>
                    <a:pt x="23422" y="13450"/>
                    <a:pt x="23392" y="13228"/>
                  </a:cubicBezTo>
                  <a:cubicBezTo>
                    <a:pt x="23381" y="13175"/>
                    <a:pt x="23375" y="13129"/>
                    <a:pt x="23369" y="13070"/>
                  </a:cubicBezTo>
                  <a:lnTo>
                    <a:pt x="23369" y="13070"/>
                  </a:lnTo>
                  <a:cubicBezTo>
                    <a:pt x="23372" y="13101"/>
                    <a:pt x="23374" y="13113"/>
                    <a:pt x="23374" y="13113"/>
                  </a:cubicBezTo>
                  <a:cubicBezTo>
                    <a:pt x="23374" y="13113"/>
                    <a:pt x="23367" y="13046"/>
                    <a:pt x="23363" y="13017"/>
                  </a:cubicBezTo>
                  <a:cubicBezTo>
                    <a:pt x="23346" y="12895"/>
                    <a:pt x="23334" y="12766"/>
                    <a:pt x="23316" y="12637"/>
                  </a:cubicBezTo>
                  <a:cubicBezTo>
                    <a:pt x="23223" y="11701"/>
                    <a:pt x="23217" y="10760"/>
                    <a:pt x="23334" y="9830"/>
                  </a:cubicBezTo>
                  <a:cubicBezTo>
                    <a:pt x="23338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1" y="9484"/>
                    <a:pt x="23404" y="9373"/>
                    <a:pt x="23422" y="9274"/>
                  </a:cubicBezTo>
                  <a:cubicBezTo>
                    <a:pt x="23457" y="9075"/>
                    <a:pt x="23498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36" y="7338"/>
                    <a:pt x="24006" y="7151"/>
                    <a:pt x="24077" y="6969"/>
                  </a:cubicBezTo>
                  <a:cubicBezTo>
                    <a:pt x="24106" y="6887"/>
                    <a:pt x="24141" y="6800"/>
                    <a:pt x="24182" y="6724"/>
                  </a:cubicBezTo>
                  <a:cubicBezTo>
                    <a:pt x="24185" y="6710"/>
                    <a:pt x="24206" y="6659"/>
                    <a:pt x="24217" y="6635"/>
                  </a:cubicBezTo>
                  <a:lnTo>
                    <a:pt x="24217" y="6635"/>
                  </a:lnTo>
                  <a:cubicBezTo>
                    <a:pt x="24215" y="6638"/>
                    <a:pt x="24213" y="6642"/>
                    <a:pt x="24211" y="6647"/>
                  </a:cubicBezTo>
                  <a:cubicBezTo>
                    <a:pt x="24202" y="6665"/>
                    <a:pt x="24199" y="6672"/>
                    <a:pt x="24198" y="6672"/>
                  </a:cubicBezTo>
                  <a:cubicBezTo>
                    <a:pt x="24197" y="6672"/>
                    <a:pt x="24242" y="6578"/>
                    <a:pt x="24246" y="6560"/>
                  </a:cubicBezTo>
                  <a:cubicBezTo>
                    <a:pt x="24393" y="6226"/>
                    <a:pt x="24550" y="5893"/>
                    <a:pt x="24720" y="5571"/>
                  </a:cubicBezTo>
                  <a:cubicBezTo>
                    <a:pt x="25036" y="4980"/>
                    <a:pt x="25387" y="4413"/>
                    <a:pt x="25773" y="3863"/>
                  </a:cubicBezTo>
                  <a:cubicBezTo>
                    <a:pt x="25861" y="3740"/>
                    <a:pt x="25943" y="3623"/>
                    <a:pt x="26036" y="3506"/>
                  </a:cubicBezTo>
                  <a:lnTo>
                    <a:pt x="26171" y="3331"/>
                  </a:lnTo>
                  <a:cubicBezTo>
                    <a:pt x="26176" y="3321"/>
                    <a:pt x="26193" y="3298"/>
                    <a:pt x="26205" y="3281"/>
                  </a:cubicBezTo>
                  <a:lnTo>
                    <a:pt x="26205" y="3281"/>
                  </a:lnTo>
                  <a:cubicBezTo>
                    <a:pt x="26215" y="3271"/>
                    <a:pt x="26224" y="3260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2" y="2044"/>
                    <a:pt x="27574" y="1753"/>
                  </a:cubicBezTo>
                  <a:close/>
                  <a:moveTo>
                    <a:pt x="24878" y="19710"/>
                  </a:moveTo>
                  <a:cubicBezTo>
                    <a:pt x="24886" y="19783"/>
                    <a:pt x="24907" y="19854"/>
                    <a:pt x="24941" y="19920"/>
                  </a:cubicBezTo>
                  <a:lnTo>
                    <a:pt x="24941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8" y="19756"/>
                    <a:pt x="24816" y="19738"/>
                    <a:pt x="24878" y="19710"/>
                  </a:cubicBezTo>
                  <a:close/>
                  <a:moveTo>
                    <a:pt x="6423" y="20499"/>
                  </a:moveTo>
                  <a:cubicBezTo>
                    <a:pt x="6449" y="20500"/>
                    <a:pt x="6467" y="20500"/>
                    <a:pt x="6481" y="20501"/>
                  </a:cubicBezTo>
                  <a:lnTo>
                    <a:pt x="6481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1" y="20501"/>
                  </a:moveTo>
                  <a:cubicBezTo>
                    <a:pt x="6489" y="20502"/>
                    <a:pt x="6498" y="20502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1" y="20501"/>
                  </a:cubicBezTo>
                  <a:close/>
                  <a:moveTo>
                    <a:pt x="7921" y="20499"/>
                  </a:moveTo>
                  <a:lnTo>
                    <a:pt x="7921" y="20499"/>
                  </a:lnTo>
                  <a:cubicBezTo>
                    <a:pt x="7862" y="20506"/>
                    <a:pt x="7836" y="20509"/>
                    <a:pt x="7839" y="20509"/>
                  </a:cubicBezTo>
                  <a:cubicBezTo>
                    <a:pt x="7840" y="20509"/>
                    <a:pt x="7856" y="20507"/>
                    <a:pt x="7885" y="20505"/>
                  </a:cubicBezTo>
                  <a:cubicBezTo>
                    <a:pt x="7895" y="20505"/>
                    <a:pt x="7909" y="20501"/>
                    <a:pt x="7920" y="20499"/>
                  </a:cubicBezTo>
                  <a:lnTo>
                    <a:pt x="7920" y="20499"/>
                  </a:lnTo>
                  <a:cubicBezTo>
                    <a:pt x="7920" y="20499"/>
                    <a:pt x="7920" y="20499"/>
                    <a:pt x="7921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2" y="9771"/>
                    <a:pt x="7558" y="9783"/>
                  </a:cubicBezTo>
                  <a:cubicBezTo>
                    <a:pt x="7634" y="9794"/>
                    <a:pt x="7704" y="9794"/>
                    <a:pt x="7774" y="9800"/>
                  </a:cubicBezTo>
                  <a:cubicBezTo>
                    <a:pt x="7809" y="9806"/>
                    <a:pt x="7845" y="9806"/>
                    <a:pt x="7880" y="9812"/>
                  </a:cubicBezTo>
                  <a:cubicBezTo>
                    <a:pt x="7927" y="9818"/>
                    <a:pt x="7940" y="9820"/>
                    <a:pt x="7938" y="9820"/>
                  </a:cubicBezTo>
                  <a:cubicBezTo>
                    <a:pt x="7935" y="9820"/>
                    <a:pt x="7891" y="9815"/>
                    <a:pt x="7878" y="9815"/>
                  </a:cubicBezTo>
                  <a:cubicBezTo>
                    <a:pt x="7870" y="9815"/>
                    <a:pt x="7875" y="9817"/>
                    <a:pt x="7909" y="9824"/>
                  </a:cubicBezTo>
                  <a:cubicBezTo>
                    <a:pt x="8201" y="9870"/>
                    <a:pt x="8488" y="9929"/>
                    <a:pt x="8775" y="10017"/>
                  </a:cubicBezTo>
                  <a:cubicBezTo>
                    <a:pt x="8915" y="10064"/>
                    <a:pt x="9050" y="10104"/>
                    <a:pt x="9190" y="10163"/>
                  </a:cubicBezTo>
                  <a:cubicBezTo>
                    <a:pt x="9221" y="10179"/>
                    <a:pt x="9248" y="10190"/>
                    <a:pt x="9282" y="10204"/>
                  </a:cubicBezTo>
                  <a:lnTo>
                    <a:pt x="9282" y="10204"/>
                  </a:lnTo>
                  <a:cubicBezTo>
                    <a:pt x="9264" y="10197"/>
                    <a:pt x="9246" y="10190"/>
                    <a:pt x="9243" y="10190"/>
                  </a:cubicBezTo>
                  <a:lnTo>
                    <a:pt x="9243" y="10190"/>
                  </a:lnTo>
                  <a:cubicBezTo>
                    <a:pt x="9241" y="10190"/>
                    <a:pt x="9251" y="10195"/>
                    <a:pt x="9283" y="10210"/>
                  </a:cubicBezTo>
                  <a:cubicBezTo>
                    <a:pt x="9365" y="10245"/>
                    <a:pt x="9447" y="10280"/>
                    <a:pt x="9517" y="10321"/>
                  </a:cubicBezTo>
                  <a:cubicBezTo>
                    <a:pt x="9775" y="10444"/>
                    <a:pt x="10026" y="10590"/>
                    <a:pt x="10260" y="10748"/>
                  </a:cubicBezTo>
                  <a:cubicBezTo>
                    <a:pt x="10319" y="10789"/>
                    <a:pt x="10377" y="10830"/>
                    <a:pt x="10436" y="10877"/>
                  </a:cubicBezTo>
                  <a:cubicBezTo>
                    <a:pt x="10440" y="10881"/>
                    <a:pt x="10502" y="10927"/>
                    <a:pt x="10501" y="10927"/>
                  </a:cubicBezTo>
                  <a:cubicBezTo>
                    <a:pt x="10501" y="10927"/>
                    <a:pt x="10495" y="10923"/>
                    <a:pt x="10481" y="10913"/>
                  </a:cubicBezTo>
                  <a:lnTo>
                    <a:pt x="10481" y="10913"/>
                  </a:lnTo>
                  <a:cubicBezTo>
                    <a:pt x="10493" y="10923"/>
                    <a:pt x="10504" y="10932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3" y="11637"/>
                    <a:pt x="11430" y="11853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8" y="11916"/>
                    <a:pt x="11470" y="11904"/>
                  </a:cubicBezTo>
                  <a:lnTo>
                    <a:pt x="11470" y="11904"/>
                  </a:lnTo>
                  <a:cubicBezTo>
                    <a:pt x="11478" y="11916"/>
                    <a:pt x="11486" y="11926"/>
                    <a:pt x="11489" y="11929"/>
                  </a:cubicBezTo>
                  <a:cubicBezTo>
                    <a:pt x="11530" y="11988"/>
                    <a:pt x="11565" y="12046"/>
                    <a:pt x="11612" y="12093"/>
                  </a:cubicBezTo>
                  <a:cubicBezTo>
                    <a:pt x="11693" y="12222"/>
                    <a:pt x="11769" y="12339"/>
                    <a:pt x="11846" y="12468"/>
                  </a:cubicBezTo>
                  <a:cubicBezTo>
                    <a:pt x="11910" y="12585"/>
                    <a:pt x="11974" y="12702"/>
                    <a:pt x="12033" y="12819"/>
                  </a:cubicBezTo>
                  <a:cubicBezTo>
                    <a:pt x="12062" y="12883"/>
                    <a:pt x="12091" y="12941"/>
                    <a:pt x="12120" y="13012"/>
                  </a:cubicBezTo>
                  <a:cubicBezTo>
                    <a:pt x="12127" y="13025"/>
                    <a:pt x="12136" y="13040"/>
                    <a:pt x="12144" y="13055"/>
                  </a:cubicBezTo>
                  <a:lnTo>
                    <a:pt x="12144" y="13055"/>
                  </a:lnTo>
                  <a:cubicBezTo>
                    <a:pt x="12144" y="13054"/>
                    <a:pt x="12144" y="13054"/>
                    <a:pt x="12144" y="13053"/>
                  </a:cubicBezTo>
                  <a:lnTo>
                    <a:pt x="12144" y="13053"/>
                  </a:lnTo>
                  <a:cubicBezTo>
                    <a:pt x="12152" y="13066"/>
                    <a:pt x="12157" y="13078"/>
                    <a:pt x="12162" y="13090"/>
                  </a:cubicBezTo>
                  <a:lnTo>
                    <a:pt x="12162" y="13090"/>
                  </a:lnTo>
                  <a:cubicBezTo>
                    <a:pt x="12157" y="13078"/>
                    <a:pt x="12151" y="13067"/>
                    <a:pt x="12144" y="13055"/>
                  </a:cubicBezTo>
                  <a:lnTo>
                    <a:pt x="12144" y="13055"/>
                  </a:lnTo>
                  <a:cubicBezTo>
                    <a:pt x="12150" y="13079"/>
                    <a:pt x="12162" y="13098"/>
                    <a:pt x="12169" y="13117"/>
                  </a:cubicBezTo>
                  <a:lnTo>
                    <a:pt x="12169" y="13117"/>
                  </a:lnTo>
                  <a:cubicBezTo>
                    <a:pt x="12167" y="13108"/>
                    <a:pt x="12165" y="13099"/>
                    <a:pt x="12162" y="13090"/>
                  </a:cubicBezTo>
                  <a:lnTo>
                    <a:pt x="12162" y="13090"/>
                  </a:lnTo>
                  <a:cubicBezTo>
                    <a:pt x="12167" y="13103"/>
                    <a:pt x="12171" y="13116"/>
                    <a:pt x="12173" y="13129"/>
                  </a:cubicBezTo>
                  <a:cubicBezTo>
                    <a:pt x="12172" y="13125"/>
                    <a:pt x="12171" y="13121"/>
                    <a:pt x="12169" y="13117"/>
                  </a:cubicBezTo>
                  <a:lnTo>
                    <a:pt x="12169" y="13117"/>
                  </a:lnTo>
                  <a:cubicBezTo>
                    <a:pt x="12171" y="13123"/>
                    <a:pt x="12172" y="13128"/>
                    <a:pt x="12173" y="13134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6" y="14070"/>
                    <a:pt x="12489" y="14211"/>
                    <a:pt x="12518" y="14339"/>
                  </a:cubicBezTo>
                  <a:cubicBezTo>
                    <a:pt x="12523" y="14375"/>
                    <a:pt x="12527" y="14403"/>
                    <a:pt x="12534" y="14433"/>
                  </a:cubicBezTo>
                  <a:lnTo>
                    <a:pt x="12534" y="14433"/>
                  </a:lnTo>
                  <a:cubicBezTo>
                    <a:pt x="12533" y="14431"/>
                    <a:pt x="12531" y="14429"/>
                    <a:pt x="12530" y="14427"/>
                  </a:cubicBezTo>
                  <a:lnTo>
                    <a:pt x="12530" y="14427"/>
                  </a:lnTo>
                  <a:cubicBezTo>
                    <a:pt x="12532" y="14432"/>
                    <a:pt x="12534" y="14437"/>
                    <a:pt x="12536" y="14443"/>
                  </a:cubicBezTo>
                  <a:lnTo>
                    <a:pt x="12536" y="14443"/>
                  </a:lnTo>
                  <a:cubicBezTo>
                    <a:pt x="12538" y="14449"/>
                    <a:pt x="12540" y="14456"/>
                    <a:pt x="12542" y="14462"/>
                  </a:cubicBezTo>
                  <a:cubicBezTo>
                    <a:pt x="12543" y="14470"/>
                    <a:pt x="12544" y="14476"/>
                    <a:pt x="12546" y="14481"/>
                  </a:cubicBezTo>
                  <a:lnTo>
                    <a:pt x="12546" y="14481"/>
                  </a:lnTo>
                  <a:cubicBezTo>
                    <a:pt x="12557" y="14547"/>
                    <a:pt x="12555" y="14636"/>
                    <a:pt x="12559" y="14685"/>
                  </a:cubicBezTo>
                  <a:cubicBezTo>
                    <a:pt x="12583" y="14971"/>
                    <a:pt x="12588" y="15252"/>
                    <a:pt x="12571" y="15544"/>
                  </a:cubicBezTo>
                  <a:cubicBezTo>
                    <a:pt x="12554" y="15772"/>
                    <a:pt x="12711" y="15995"/>
                    <a:pt x="12916" y="16098"/>
                  </a:cubicBezTo>
                  <a:lnTo>
                    <a:pt x="12916" y="16098"/>
                  </a:lnTo>
                  <a:cubicBezTo>
                    <a:pt x="12677" y="16142"/>
                    <a:pt x="12465" y="16290"/>
                    <a:pt x="12401" y="16539"/>
                  </a:cubicBezTo>
                  <a:cubicBezTo>
                    <a:pt x="12366" y="16685"/>
                    <a:pt x="12319" y="16825"/>
                    <a:pt x="12267" y="16966"/>
                  </a:cubicBezTo>
                  <a:cubicBezTo>
                    <a:pt x="12249" y="17030"/>
                    <a:pt x="12220" y="17106"/>
                    <a:pt x="12197" y="17171"/>
                  </a:cubicBezTo>
                  <a:cubicBezTo>
                    <a:pt x="12179" y="17206"/>
                    <a:pt x="12167" y="17235"/>
                    <a:pt x="12150" y="17270"/>
                  </a:cubicBezTo>
                  <a:cubicBezTo>
                    <a:pt x="12145" y="17288"/>
                    <a:pt x="12143" y="17296"/>
                    <a:pt x="12143" y="17296"/>
                  </a:cubicBezTo>
                  <a:cubicBezTo>
                    <a:pt x="12143" y="17296"/>
                    <a:pt x="12151" y="17273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0" y="17282"/>
                    <a:pt x="12138" y="17311"/>
                  </a:cubicBezTo>
                  <a:cubicBezTo>
                    <a:pt x="12021" y="17574"/>
                    <a:pt x="11886" y="17820"/>
                    <a:pt x="11734" y="18060"/>
                  </a:cubicBezTo>
                  <a:cubicBezTo>
                    <a:pt x="11664" y="18177"/>
                    <a:pt x="11582" y="18294"/>
                    <a:pt x="11495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50" y="18475"/>
                    <a:pt x="11465" y="18452"/>
                  </a:cubicBezTo>
                  <a:cubicBezTo>
                    <a:pt x="11481" y="18430"/>
                    <a:pt x="11487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2"/>
                    <a:pt x="11436" y="18487"/>
                  </a:cubicBezTo>
                  <a:cubicBezTo>
                    <a:pt x="11383" y="18551"/>
                    <a:pt x="11331" y="18615"/>
                    <a:pt x="11272" y="18674"/>
                  </a:cubicBezTo>
                  <a:cubicBezTo>
                    <a:pt x="11091" y="18890"/>
                    <a:pt x="10892" y="19077"/>
                    <a:pt x="10682" y="19259"/>
                  </a:cubicBezTo>
                  <a:cubicBezTo>
                    <a:pt x="10635" y="19306"/>
                    <a:pt x="10582" y="19347"/>
                    <a:pt x="10524" y="19393"/>
                  </a:cubicBezTo>
                  <a:cubicBezTo>
                    <a:pt x="10522" y="19395"/>
                    <a:pt x="10512" y="19403"/>
                    <a:pt x="10501" y="19412"/>
                  </a:cubicBezTo>
                  <a:lnTo>
                    <a:pt x="10501" y="19412"/>
                  </a:lnTo>
                  <a:cubicBezTo>
                    <a:pt x="10512" y="19403"/>
                    <a:pt x="10515" y="19399"/>
                    <a:pt x="10515" y="19399"/>
                  </a:cubicBezTo>
                  <a:lnTo>
                    <a:pt x="10515" y="19399"/>
                  </a:lnTo>
                  <a:cubicBezTo>
                    <a:pt x="10513" y="19399"/>
                    <a:pt x="10452" y="19448"/>
                    <a:pt x="10448" y="19452"/>
                  </a:cubicBezTo>
                  <a:cubicBezTo>
                    <a:pt x="10325" y="19540"/>
                    <a:pt x="10202" y="19627"/>
                    <a:pt x="10067" y="19709"/>
                  </a:cubicBezTo>
                  <a:cubicBezTo>
                    <a:pt x="9833" y="19855"/>
                    <a:pt x="9594" y="19984"/>
                    <a:pt x="9336" y="20101"/>
                  </a:cubicBezTo>
                  <a:cubicBezTo>
                    <a:pt x="9321" y="20110"/>
                    <a:pt x="9305" y="20117"/>
                    <a:pt x="9289" y="20125"/>
                  </a:cubicBezTo>
                  <a:lnTo>
                    <a:pt x="9289" y="20125"/>
                  </a:lnTo>
                  <a:cubicBezTo>
                    <a:pt x="9282" y="20127"/>
                    <a:pt x="9271" y="20130"/>
                    <a:pt x="9254" y="20136"/>
                  </a:cubicBezTo>
                  <a:cubicBezTo>
                    <a:pt x="9190" y="20160"/>
                    <a:pt x="9126" y="20189"/>
                    <a:pt x="9061" y="20212"/>
                  </a:cubicBezTo>
                  <a:cubicBezTo>
                    <a:pt x="8921" y="20265"/>
                    <a:pt x="8780" y="20306"/>
                    <a:pt x="8646" y="20341"/>
                  </a:cubicBezTo>
                  <a:cubicBezTo>
                    <a:pt x="8511" y="20382"/>
                    <a:pt x="8389" y="20411"/>
                    <a:pt x="8254" y="20440"/>
                  </a:cubicBezTo>
                  <a:cubicBezTo>
                    <a:pt x="8190" y="20452"/>
                    <a:pt x="8114" y="20470"/>
                    <a:pt x="8049" y="20475"/>
                  </a:cubicBezTo>
                  <a:cubicBezTo>
                    <a:pt x="8008" y="20481"/>
                    <a:pt x="7967" y="20487"/>
                    <a:pt x="7926" y="20499"/>
                  </a:cubicBezTo>
                  <a:cubicBezTo>
                    <a:pt x="7924" y="20499"/>
                    <a:pt x="7922" y="20499"/>
                    <a:pt x="7920" y="20499"/>
                  </a:cubicBezTo>
                  <a:lnTo>
                    <a:pt x="7920" y="20499"/>
                  </a:lnTo>
                  <a:cubicBezTo>
                    <a:pt x="7889" y="20516"/>
                    <a:pt x="7751" y="20516"/>
                    <a:pt x="7710" y="20516"/>
                  </a:cubicBezTo>
                  <a:cubicBezTo>
                    <a:pt x="7634" y="20528"/>
                    <a:pt x="7570" y="20534"/>
                    <a:pt x="7494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9" y="20534"/>
                    <a:pt x="6780" y="20528"/>
                    <a:pt x="6640" y="20516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9" y="20503"/>
                    <a:pt x="6432" y="20502"/>
                    <a:pt x="6411" y="20499"/>
                  </a:cubicBezTo>
                  <a:lnTo>
                    <a:pt x="6283" y="20475"/>
                  </a:lnTo>
                  <a:cubicBezTo>
                    <a:pt x="5984" y="20423"/>
                    <a:pt x="5692" y="20341"/>
                    <a:pt x="5405" y="20247"/>
                  </a:cubicBezTo>
                  <a:cubicBezTo>
                    <a:pt x="5347" y="20224"/>
                    <a:pt x="5282" y="20206"/>
                    <a:pt x="5224" y="20183"/>
                  </a:cubicBezTo>
                  <a:cubicBezTo>
                    <a:pt x="5177" y="20165"/>
                    <a:pt x="5142" y="20154"/>
                    <a:pt x="5095" y="20136"/>
                  </a:cubicBezTo>
                  <a:cubicBezTo>
                    <a:pt x="5069" y="20127"/>
                    <a:pt x="5058" y="20123"/>
                    <a:pt x="5056" y="20123"/>
                  </a:cubicBezTo>
                  <a:lnTo>
                    <a:pt x="5056" y="20123"/>
                  </a:lnTo>
                  <a:cubicBezTo>
                    <a:pt x="5051" y="20123"/>
                    <a:pt x="5116" y="20149"/>
                    <a:pt x="5125" y="20154"/>
                  </a:cubicBezTo>
                  <a:cubicBezTo>
                    <a:pt x="4978" y="20101"/>
                    <a:pt x="4832" y="20019"/>
                    <a:pt x="4703" y="19949"/>
                  </a:cubicBezTo>
                  <a:cubicBezTo>
                    <a:pt x="4452" y="19814"/>
                    <a:pt x="4212" y="19668"/>
                    <a:pt x="3984" y="19504"/>
                  </a:cubicBezTo>
                  <a:cubicBezTo>
                    <a:pt x="3949" y="19481"/>
                    <a:pt x="3920" y="19452"/>
                    <a:pt x="3884" y="19428"/>
                  </a:cubicBezTo>
                  <a:cubicBezTo>
                    <a:pt x="3860" y="19410"/>
                    <a:pt x="3850" y="19404"/>
                    <a:pt x="3849" y="19404"/>
                  </a:cubicBezTo>
                  <a:lnTo>
                    <a:pt x="3849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4" y="19423"/>
                    <a:pt x="3791" y="19364"/>
                    <a:pt x="3744" y="19317"/>
                  </a:cubicBezTo>
                  <a:cubicBezTo>
                    <a:pt x="3627" y="19224"/>
                    <a:pt x="3516" y="19113"/>
                    <a:pt x="3411" y="19013"/>
                  </a:cubicBezTo>
                  <a:cubicBezTo>
                    <a:pt x="3311" y="18920"/>
                    <a:pt x="3218" y="18814"/>
                    <a:pt x="3124" y="18715"/>
                  </a:cubicBezTo>
                  <a:cubicBezTo>
                    <a:pt x="3077" y="18668"/>
                    <a:pt x="3042" y="18615"/>
                    <a:pt x="3001" y="18574"/>
                  </a:cubicBezTo>
                  <a:cubicBezTo>
                    <a:pt x="2978" y="18545"/>
                    <a:pt x="2954" y="18522"/>
                    <a:pt x="2931" y="18493"/>
                  </a:cubicBezTo>
                  <a:cubicBezTo>
                    <a:pt x="2928" y="18489"/>
                    <a:pt x="2924" y="18485"/>
                    <a:pt x="2922" y="18482"/>
                  </a:cubicBezTo>
                  <a:lnTo>
                    <a:pt x="2922" y="18482"/>
                  </a:lnTo>
                  <a:cubicBezTo>
                    <a:pt x="2748" y="18249"/>
                    <a:pt x="2591" y="18011"/>
                    <a:pt x="2451" y="17755"/>
                  </a:cubicBezTo>
                  <a:cubicBezTo>
                    <a:pt x="2387" y="17638"/>
                    <a:pt x="2329" y="17522"/>
                    <a:pt x="2276" y="17405"/>
                  </a:cubicBezTo>
                  <a:cubicBezTo>
                    <a:pt x="2258" y="17375"/>
                    <a:pt x="2247" y="17340"/>
                    <a:pt x="2229" y="17311"/>
                  </a:cubicBezTo>
                  <a:cubicBezTo>
                    <a:pt x="2225" y="17298"/>
                    <a:pt x="2193" y="17229"/>
                    <a:pt x="2194" y="17229"/>
                  </a:cubicBezTo>
                  <a:lnTo>
                    <a:pt x="2194" y="17229"/>
                  </a:lnTo>
                  <a:cubicBezTo>
                    <a:pt x="2194" y="17229"/>
                    <a:pt x="2196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5"/>
                    <a:pt x="2194" y="17223"/>
                  </a:cubicBezTo>
                  <a:cubicBezTo>
                    <a:pt x="2182" y="17182"/>
                    <a:pt x="2165" y="17141"/>
                    <a:pt x="2153" y="17106"/>
                  </a:cubicBezTo>
                  <a:cubicBezTo>
                    <a:pt x="2048" y="16831"/>
                    <a:pt x="1966" y="16551"/>
                    <a:pt x="1902" y="16264"/>
                  </a:cubicBezTo>
                  <a:cubicBezTo>
                    <a:pt x="1872" y="16129"/>
                    <a:pt x="1849" y="16001"/>
                    <a:pt x="1831" y="15866"/>
                  </a:cubicBezTo>
                  <a:cubicBezTo>
                    <a:pt x="1829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6" y="15845"/>
                    <a:pt x="1828" y="15866"/>
                    <a:pt x="1830" y="15887"/>
                  </a:cubicBezTo>
                  <a:lnTo>
                    <a:pt x="1830" y="15887"/>
                  </a:lnTo>
                  <a:cubicBezTo>
                    <a:pt x="1820" y="15858"/>
                    <a:pt x="1820" y="15830"/>
                    <a:pt x="1820" y="15808"/>
                  </a:cubicBezTo>
                  <a:cubicBezTo>
                    <a:pt x="1814" y="15732"/>
                    <a:pt x="1808" y="15644"/>
                    <a:pt x="1802" y="15556"/>
                  </a:cubicBezTo>
                  <a:cubicBezTo>
                    <a:pt x="1779" y="15264"/>
                    <a:pt x="1785" y="14971"/>
                    <a:pt x="1808" y="14679"/>
                  </a:cubicBezTo>
                  <a:cubicBezTo>
                    <a:pt x="1814" y="14605"/>
                    <a:pt x="1819" y="14537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6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2" y="14065"/>
                    <a:pt x="1931" y="13918"/>
                  </a:cubicBezTo>
                  <a:cubicBezTo>
                    <a:pt x="2007" y="13626"/>
                    <a:pt x="2100" y="13339"/>
                    <a:pt x="2212" y="13058"/>
                  </a:cubicBezTo>
                  <a:cubicBezTo>
                    <a:pt x="2217" y="13044"/>
                    <a:pt x="2219" y="13038"/>
                    <a:pt x="2219" y="13038"/>
                  </a:cubicBezTo>
                  <a:lnTo>
                    <a:pt x="2219" y="13038"/>
                  </a:lnTo>
                  <a:cubicBezTo>
                    <a:pt x="2217" y="13038"/>
                    <a:pt x="2182" y="13110"/>
                    <a:pt x="2182" y="13110"/>
                  </a:cubicBezTo>
                  <a:cubicBezTo>
                    <a:pt x="2182" y="13110"/>
                    <a:pt x="2186" y="13100"/>
                    <a:pt x="2200" y="13070"/>
                  </a:cubicBezTo>
                  <a:cubicBezTo>
                    <a:pt x="2217" y="13029"/>
                    <a:pt x="2229" y="13000"/>
                    <a:pt x="2247" y="12971"/>
                  </a:cubicBezTo>
                  <a:cubicBezTo>
                    <a:pt x="2276" y="12912"/>
                    <a:pt x="2299" y="12854"/>
                    <a:pt x="2329" y="12795"/>
                  </a:cubicBezTo>
                  <a:cubicBezTo>
                    <a:pt x="2393" y="12661"/>
                    <a:pt x="2475" y="12520"/>
                    <a:pt x="2551" y="12386"/>
                  </a:cubicBezTo>
                  <a:cubicBezTo>
                    <a:pt x="2627" y="12263"/>
                    <a:pt x="2697" y="12146"/>
                    <a:pt x="2785" y="12029"/>
                  </a:cubicBezTo>
                  <a:cubicBezTo>
                    <a:pt x="2825" y="11979"/>
                    <a:pt x="2856" y="11929"/>
                    <a:pt x="2890" y="11883"/>
                  </a:cubicBezTo>
                  <a:lnTo>
                    <a:pt x="2890" y="11883"/>
                  </a:lnTo>
                  <a:cubicBezTo>
                    <a:pt x="2890" y="11883"/>
                    <a:pt x="2890" y="11883"/>
                    <a:pt x="2890" y="11883"/>
                  </a:cubicBezTo>
                  <a:cubicBezTo>
                    <a:pt x="2890" y="11883"/>
                    <a:pt x="2890" y="11882"/>
                    <a:pt x="2890" y="11882"/>
                  </a:cubicBezTo>
                  <a:lnTo>
                    <a:pt x="2890" y="11882"/>
                  </a:lnTo>
                  <a:cubicBezTo>
                    <a:pt x="2890" y="11882"/>
                    <a:pt x="2890" y="11882"/>
                    <a:pt x="2890" y="11883"/>
                  </a:cubicBezTo>
                  <a:lnTo>
                    <a:pt x="2890" y="11883"/>
                  </a:lnTo>
                  <a:cubicBezTo>
                    <a:pt x="2895" y="11870"/>
                    <a:pt x="2903" y="11858"/>
                    <a:pt x="2912" y="11847"/>
                  </a:cubicBezTo>
                  <a:lnTo>
                    <a:pt x="2912" y="11847"/>
                  </a:lnTo>
                  <a:cubicBezTo>
                    <a:pt x="2906" y="11856"/>
                    <a:pt x="2899" y="11867"/>
                    <a:pt x="2890" y="11882"/>
                  </a:cubicBezTo>
                  <a:lnTo>
                    <a:pt x="2890" y="11882"/>
                  </a:lnTo>
                  <a:cubicBezTo>
                    <a:pt x="2896" y="11875"/>
                    <a:pt x="2902" y="11867"/>
                    <a:pt x="2908" y="11859"/>
                  </a:cubicBezTo>
                  <a:cubicBezTo>
                    <a:pt x="2919" y="11845"/>
                    <a:pt x="2928" y="11830"/>
                    <a:pt x="2931" y="11824"/>
                  </a:cubicBezTo>
                  <a:lnTo>
                    <a:pt x="2931" y="11824"/>
                  </a:lnTo>
                  <a:cubicBezTo>
                    <a:pt x="2949" y="11803"/>
                    <a:pt x="2969" y="11784"/>
                    <a:pt x="2984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80" y="11058"/>
                    <a:pt x="3727" y="11011"/>
                  </a:cubicBezTo>
                  <a:cubicBezTo>
                    <a:pt x="3773" y="10976"/>
                    <a:pt x="3831" y="10907"/>
                    <a:pt x="3888" y="10883"/>
                  </a:cubicBezTo>
                  <a:lnTo>
                    <a:pt x="3888" y="10883"/>
                  </a:lnTo>
                  <a:cubicBezTo>
                    <a:pt x="3873" y="10890"/>
                    <a:pt x="3823" y="10930"/>
                    <a:pt x="3826" y="10930"/>
                  </a:cubicBezTo>
                  <a:cubicBezTo>
                    <a:pt x="3827" y="10930"/>
                    <a:pt x="3837" y="10924"/>
                    <a:pt x="3861" y="10906"/>
                  </a:cubicBezTo>
                  <a:cubicBezTo>
                    <a:pt x="3896" y="10882"/>
                    <a:pt x="3925" y="10853"/>
                    <a:pt x="3961" y="10830"/>
                  </a:cubicBezTo>
                  <a:cubicBezTo>
                    <a:pt x="4019" y="10789"/>
                    <a:pt x="4072" y="10748"/>
                    <a:pt x="4130" y="10713"/>
                  </a:cubicBezTo>
                  <a:cubicBezTo>
                    <a:pt x="4370" y="10555"/>
                    <a:pt x="4622" y="10409"/>
                    <a:pt x="4885" y="10280"/>
                  </a:cubicBezTo>
                  <a:cubicBezTo>
                    <a:pt x="4934" y="10255"/>
                    <a:pt x="4988" y="10230"/>
                    <a:pt x="5042" y="10206"/>
                  </a:cubicBezTo>
                  <a:lnTo>
                    <a:pt x="5042" y="10206"/>
                  </a:lnTo>
                  <a:cubicBezTo>
                    <a:pt x="5040" y="10207"/>
                    <a:pt x="5039" y="10208"/>
                    <a:pt x="5037" y="10210"/>
                  </a:cubicBezTo>
                  <a:cubicBezTo>
                    <a:pt x="5039" y="10208"/>
                    <a:pt x="5041" y="10207"/>
                    <a:pt x="5043" y="10205"/>
                  </a:cubicBezTo>
                  <a:lnTo>
                    <a:pt x="5043" y="10205"/>
                  </a:lnTo>
                  <a:cubicBezTo>
                    <a:pt x="5043" y="10206"/>
                    <a:pt x="5042" y="10206"/>
                    <a:pt x="5042" y="10206"/>
                  </a:cubicBezTo>
                  <a:lnTo>
                    <a:pt x="5042" y="10206"/>
                  </a:lnTo>
                  <a:cubicBezTo>
                    <a:pt x="5043" y="10205"/>
                    <a:pt x="5044" y="10204"/>
                    <a:pt x="5045" y="10204"/>
                  </a:cubicBezTo>
                  <a:lnTo>
                    <a:pt x="5045" y="10204"/>
                  </a:lnTo>
                  <a:cubicBezTo>
                    <a:pt x="5044" y="10204"/>
                    <a:pt x="5044" y="10205"/>
                    <a:pt x="5043" y="10205"/>
                  </a:cubicBezTo>
                  <a:lnTo>
                    <a:pt x="5043" y="10205"/>
                  </a:lnTo>
                  <a:cubicBezTo>
                    <a:pt x="5053" y="10201"/>
                    <a:pt x="5062" y="10197"/>
                    <a:pt x="5072" y="10192"/>
                  </a:cubicBezTo>
                  <a:cubicBezTo>
                    <a:pt x="5080" y="10189"/>
                    <a:pt x="5087" y="10186"/>
                    <a:pt x="5093" y="10182"/>
                  </a:cubicBezTo>
                  <a:lnTo>
                    <a:pt x="5093" y="10182"/>
                  </a:lnTo>
                  <a:cubicBezTo>
                    <a:pt x="5114" y="10175"/>
                    <a:pt x="5136" y="10169"/>
                    <a:pt x="5154" y="10163"/>
                  </a:cubicBezTo>
                  <a:cubicBezTo>
                    <a:pt x="5288" y="10116"/>
                    <a:pt x="5417" y="10069"/>
                    <a:pt x="5552" y="10028"/>
                  </a:cubicBezTo>
                  <a:cubicBezTo>
                    <a:pt x="5826" y="9941"/>
                    <a:pt x="6113" y="9870"/>
                    <a:pt x="6406" y="9830"/>
                  </a:cubicBezTo>
                  <a:cubicBezTo>
                    <a:pt x="6415" y="9828"/>
                    <a:pt x="6424" y="9826"/>
                    <a:pt x="6433" y="9825"/>
                  </a:cubicBezTo>
                  <a:lnTo>
                    <a:pt x="6433" y="9825"/>
                  </a:lnTo>
                  <a:cubicBezTo>
                    <a:pt x="6410" y="9831"/>
                    <a:pt x="6402" y="9833"/>
                    <a:pt x="6402" y="9833"/>
                  </a:cubicBezTo>
                  <a:cubicBezTo>
                    <a:pt x="6404" y="9833"/>
                    <a:pt x="6423" y="9829"/>
                    <a:pt x="6446" y="9823"/>
                  </a:cubicBezTo>
                  <a:lnTo>
                    <a:pt x="6446" y="9823"/>
                  </a:lnTo>
                  <a:cubicBezTo>
                    <a:pt x="6458" y="9822"/>
                    <a:pt x="6469" y="9819"/>
                    <a:pt x="6480" y="9815"/>
                  </a:cubicBezTo>
                  <a:lnTo>
                    <a:pt x="6480" y="9815"/>
                  </a:lnTo>
                  <a:cubicBezTo>
                    <a:pt x="6485" y="9814"/>
                    <a:pt x="6489" y="9813"/>
                    <a:pt x="6493" y="9812"/>
                  </a:cubicBezTo>
                  <a:cubicBezTo>
                    <a:pt x="6558" y="9806"/>
                    <a:pt x="6616" y="9800"/>
                    <a:pt x="6680" y="9794"/>
                  </a:cubicBezTo>
                  <a:cubicBezTo>
                    <a:pt x="6827" y="9777"/>
                    <a:pt x="6985" y="9771"/>
                    <a:pt x="7131" y="9771"/>
                  </a:cubicBezTo>
                  <a:close/>
                  <a:moveTo>
                    <a:pt x="26570" y="20771"/>
                  </a:moveTo>
                  <a:cubicBezTo>
                    <a:pt x="26594" y="20771"/>
                    <a:pt x="26619" y="20779"/>
                    <a:pt x="26627" y="20784"/>
                  </a:cubicBezTo>
                  <a:lnTo>
                    <a:pt x="26627" y="20784"/>
                  </a:lnTo>
                  <a:cubicBezTo>
                    <a:pt x="26623" y="20785"/>
                    <a:pt x="26620" y="20786"/>
                    <a:pt x="26616" y="20788"/>
                  </a:cubicBezTo>
                  <a:lnTo>
                    <a:pt x="26616" y="20788"/>
                  </a:lnTo>
                  <a:cubicBezTo>
                    <a:pt x="26608" y="20787"/>
                    <a:pt x="26594" y="20784"/>
                    <a:pt x="26574" y="20780"/>
                  </a:cubicBezTo>
                  <a:cubicBezTo>
                    <a:pt x="26565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70" y="20771"/>
                  </a:cubicBezTo>
                  <a:close/>
                  <a:moveTo>
                    <a:pt x="26258" y="20910"/>
                  </a:moveTo>
                  <a:cubicBezTo>
                    <a:pt x="26274" y="20930"/>
                    <a:pt x="26291" y="20947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1" y="20939"/>
                    <a:pt x="26256" y="20916"/>
                    <a:pt x="26258" y="20910"/>
                  </a:cubicBezTo>
                  <a:close/>
                  <a:moveTo>
                    <a:pt x="26386" y="21046"/>
                  </a:moveTo>
                  <a:lnTo>
                    <a:pt x="26386" y="21046"/>
                  </a:lnTo>
                  <a:cubicBezTo>
                    <a:pt x="26387" y="21051"/>
                    <a:pt x="26387" y="21058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6"/>
                    <a:pt x="26385" y="21086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8"/>
                  </a:cubicBezTo>
                  <a:lnTo>
                    <a:pt x="26385" y="21088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6"/>
                    <a:pt x="26395" y="21133"/>
                  </a:cubicBezTo>
                  <a:lnTo>
                    <a:pt x="26395" y="21133"/>
                  </a:lnTo>
                  <a:cubicBezTo>
                    <a:pt x="26392" y="21124"/>
                    <a:pt x="26389" y="21115"/>
                    <a:pt x="26386" y="21107"/>
                  </a:cubicBezTo>
                  <a:lnTo>
                    <a:pt x="26386" y="21107"/>
                  </a:lnTo>
                  <a:cubicBezTo>
                    <a:pt x="26386" y="21100"/>
                    <a:pt x="26385" y="21094"/>
                    <a:pt x="26385" y="21088"/>
                  </a:cubicBezTo>
                  <a:lnTo>
                    <a:pt x="26385" y="21088"/>
                  </a:lnTo>
                  <a:cubicBezTo>
                    <a:pt x="26385" y="21092"/>
                    <a:pt x="26385" y="21096"/>
                    <a:pt x="26385" y="21101"/>
                  </a:cubicBezTo>
                  <a:lnTo>
                    <a:pt x="26385" y="21101"/>
                  </a:lnTo>
                  <a:cubicBezTo>
                    <a:pt x="26382" y="21091"/>
                    <a:pt x="26381" y="21083"/>
                    <a:pt x="26380" y="21075"/>
                  </a:cubicBezTo>
                  <a:lnTo>
                    <a:pt x="26380" y="21075"/>
                  </a:lnTo>
                  <a:cubicBezTo>
                    <a:pt x="26380" y="21076"/>
                    <a:pt x="26381" y="21077"/>
                    <a:pt x="26381" y="21078"/>
                  </a:cubicBezTo>
                  <a:cubicBezTo>
                    <a:pt x="26383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5" y="21071"/>
                    <a:pt x="26385" y="21058"/>
                    <a:pt x="26386" y="21046"/>
                  </a:cubicBezTo>
                  <a:close/>
                  <a:moveTo>
                    <a:pt x="26366" y="21053"/>
                  </a:moveTo>
                  <a:cubicBezTo>
                    <a:pt x="26368" y="21056"/>
                    <a:pt x="26370" y="21059"/>
                    <a:pt x="26372" y="21063"/>
                  </a:cubicBezTo>
                  <a:lnTo>
                    <a:pt x="26372" y="21063"/>
                  </a:lnTo>
                  <a:cubicBezTo>
                    <a:pt x="26376" y="21077"/>
                    <a:pt x="26380" y="21092"/>
                    <a:pt x="26385" y="21107"/>
                  </a:cubicBezTo>
                  <a:lnTo>
                    <a:pt x="26385" y="21107"/>
                  </a:lnTo>
                  <a:cubicBezTo>
                    <a:pt x="26385" y="21111"/>
                    <a:pt x="26386" y="21115"/>
                    <a:pt x="26387" y="21119"/>
                  </a:cubicBezTo>
                  <a:cubicBezTo>
                    <a:pt x="26387" y="21117"/>
                    <a:pt x="26387" y="21115"/>
                    <a:pt x="26387" y="21113"/>
                  </a:cubicBezTo>
                  <a:lnTo>
                    <a:pt x="26387" y="21113"/>
                  </a:lnTo>
                  <a:cubicBezTo>
                    <a:pt x="26389" y="21121"/>
                    <a:pt x="26392" y="21128"/>
                    <a:pt x="26395" y="21135"/>
                  </a:cubicBezTo>
                  <a:lnTo>
                    <a:pt x="26395" y="21135"/>
                  </a:lnTo>
                  <a:cubicBezTo>
                    <a:pt x="26394" y="21136"/>
                    <a:pt x="26393" y="21136"/>
                    <a:pt x="26392" y="21136"/>
                  </a:cubicBezTo>
                  <a:cubicBezTo>
                    <a:pt x="26386" y="21136"/>
                    <a:pt x="26374" y="21114"/>
                    <a:pt x="26366" y="21053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2" y="1845"/>
                  </a:cubicBezTo>
                  <a:cubicBezTo>
                    <a:pt x="10307" y="3547"/>
                    <a:pt x="9740" y="6203"/>
                    <a:pt x="10635" y="8432"/>
                  </a:cubicBezTo>
                  <a:cubicBezTo>
                    <a:pt x="11085" y="9560"/>
                    <a:pt x="11816" y="10514"/>
                    <a:pt x="12805" y="11233"/>
                  </a:cubicBezTo>
                  <a:cubicBezTo>
                    <a:pt x="13825" y="11978"/>
                    <a:pt x="15105" y="12384"/>
                    <a:pt x="16366" y="12384"/>
                  </a:cubicBezTo>
                  <a:cubicBezTo>
                    <a:pt x="16442" y="12384"/>
                    <a:pt x="16519" y="12383"/>
                    <a:pt x="16595" y="12380"/>
                  </a:cubicBezTo>
                  <a:cubicBezTo>
                    <a:pt x="16786" y="12374"/>
                    <a:pt x="16977" y="12358"/>
                    <a:pt x="17168" y="12334"/>
                  </a:cubicBezTo>
                  <a:lnTo>
                    <a:pt x="17168" y="12334"/>
                  </a:lnTo>
                  <a:cubicBezTo>
                    <a:pt x="17335" y="12992"/>
                    <a:pt x="17522" y="13647"/>
                    <a:pt x="17724" y="14298"/>
                  </a:cubicBezTo>
                  <a:cubicBezTo>
                    <a:pt x="17852" y="14707"/>
                    <a:pt x="17987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2" y="15284"/>
                    <a:pt x="16326" y="15176"/>
                  </a:cubicBezTo>
                  <a:cubicBezTo>
                    <a:pt x="15477" y="15025"/>
                    <a:pt x="14620" y="14897"/>
                    <a:pt x="13759" y="14877"/>
                  </a:cubicBezTo>
                  <a:lnTo>
                    <a:pt x="13759" y="14877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1" y="8734"/>
                    <a:pt x="8124" y="8518"/>
                    <a:pt x="7125" y="8518"/>
                  </a:cubicBezTo>
                  <a:cubicBezTo>
                    <a:pt x="6767" y="8518"/>
                    <a:pt x="6407" y="8546"/>
                    <a:pt x="6049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4" y="18691"/>
                    <a:pt x="2247" y="19750"/>
                    <a:pt x="3329" y="20534"/>
                  </a:cubicBezTo>
                  <a:cubicBezTo>
                    <a:pt x="4393" y="21306"/>
                    <a:pt x="5727" y="21727"/>
                    <a:pt x="7043" y="21756"/>
                  </a:cubicBezTo>
                  <a:cubicBezTo>
                    <a:pt x="7081" y="21757"/>
                    <a:pt x="7118" y="21757"/>
                    <a:pt x="7156" y="21757"/>
                  </a:cubicBezTo>
                  <a:cubicBezTo>
                    <a:pt x="9724" y="21757"/>
                    <a:pt x="12176" y="20184"/>
                    <a:pt x="13197" y="17820"/>
                  </a:cubicBezTo>
                  <a:cubicBezTo>
                    <a:pt x="13276" y="17639"/>
                    <a:pt x="13347" y="17458"/>
                    <a:pt x="13411" y="17275"/>
                  </a:cubicBezTo>
                  <a:lnTo>
                    <a:pt x="13411" y="17275"/>
                  </a:lnTo>
                  <a:cubicBezTo>
                    <a:pt x="13458" y="17274"/>
                    <a:pt x="13505" y="17274"/>
                    <a:pt x="13552" y="17274"/>
                  </a:cubicBezTo>
                  <a:cubicBezTo>
                    <a:pt x="13795" y="17274"/>
                    <a:pt x="14038" y="17283"/>
                    <a:pt x="14279" y="17299"/>
                  </a:cubicBezTo>
                  <a:cubicBezTo>
                    <a:pt x="14501" y="17317"/>
                    <a:pt x="14718" y="17346"/>
                    <a:pt x="14940" y="17369"/>
                  </a:cubicBezTo>
                  <a:cubicBezTo>
                    <a:pt x="14946" y="17369"/>
                    <a:pt x="14957" y="17370"/>
                    <a:pt x="14968" y="17371"/>
                  </a:cubicBezTo>
                  <a:lnTo>
                    <a:pt x="14968" y="17371"/>
                  </a:lnTo>
                  <a:cubicBezTo>
                    <a:pt x="14963" y="17371"/>
                    <a:pt x="14958" y="17370"/>
                    <a:pt x="14952" y="17369"/>
                  </a:cubicBezTo>
                  <a:lnTo>
                    <a:pt x="14952" y="17369"/>
                  </a:lnTo>
                  <a:cubicBezTo>
                    <a:pt x="14958" y="17370"/>
                    <a:pt x="14965" y="17371"/>
                    <a:pt x="14972" y="17371"/>
                  </a:cubicBezTo>
                  <a:lnTo>
                    <a:pt x="14972" y="17371"/>
                  </a:lnTo>
                  <a:cubicBezTo>
                    <a:pt x="14970" y="17371"/>
                    <a:pt x="14969" y="17371"/>
                    <a:pt x="14968" y="17371"/>
                  </a:cubicBezTo>
                  <a:lnTo>
                    <a:pt x="14968" y="17371"/>
                  </a:lnTo>
                  <a:cubicBezTo>
                    <a:pt x="14978" y="17372"/>
                    <a:pt x="14985" y="17373"/>
                    <a:pt x="14990" y="17373"/>
                  </a:cubicBezTo>
                  <a:lnTo>
                    <a:pt x="14990" y="17373"/>
                  </a:lnTo>
                  <a:cubicBezTo>
                    <a:pt x="14984" y="17373"/>
                    <a:pt x="14978" y="17372"/>
                    <a:pt x="14972" y="17371"/>
                  </a:cubicBezTo>
                  <a:lnTo>
                    <a:pt x="14972" y="17371"/>
                  </a:lnTo>
                  <a:cubicBezTo>
                    <a:pt x="14988" y="17373"/>
                    <a:pt x="15004" y="17375"/>
                    <a:pt x="15003" y="17375"/>
                  </a:cubicBezTo>
                  <a:cubicBezTo>
                    <a:pt x="15003" y="17375"/>
                    <a:pt x="14999" y="17374"/>
                    <a:pt x="14990" y="17373"/>
                  </a:cubicBezTo>
                  <a:lnTo>
                    <a:pt x="14990" y="17373"/>
                  </a:lnTo>
                  <a:cubicBezTo>
                    <a:pt x="15036" y="17378"/>
                    <a:pt x="15082" y="17385"/>
                    <a:pt x="15127" y="17399"/>
                  </a:cubicBezTo>
                  <a:cubicBezTo>
                    <a:pt x="15244" y="17410"/>
                    <a:pt x="15373" y="17434"/>
                    <a:pt x="15490" y="17457"/>
                  </a:cubicBezTo>
                  <a:cubicBezTo>
                    <a:pt x="16315" y="17592"/>
                    <a:pt x="17145" y="17750"/>
                    <a:pt x="17964" y="17937"/>
                  </a:cubicBezTo>
                  <a:cubicBezTo>
                    <a:pt x="18742" y="18118"/>
                    <a:pt x="19502" y="18346"/>
                    <a:pt x="20234" y="18645"/>
                  </a:cubicBezTo>
                  <a:cubicBezTo>
                    <a:pt x="20241" y="18652"/>
                    <a:pt x="20320" y="18684"/>
                    <a:pt x="20334" y="18688"/>
                  </a:cubicBezTo>
                  <a:lnTo>
                    <a:pt x="20334" y="18688"/>
                  </a:lnTo>
                  <a:cubicBezTo>
                    <a:pt x="20353" y="18696"/>
                    <a:pt x="20371" y="18705"/>
                    <a:pt x="20392" y="18715"/>
                  </a:cubicBezTo>
                  <a:cubicBezTo>
                    <a:pt x="20491" y="18756"/>
                    <a:pt x="20579" y="18791"/>
                    <a:pt x="20672" y="18838"/>
                  </a:cubicBezTo>
                  <a:cubicBezTo>
                    <a:pt x="20859" y="18925"/>
                    <a:pt x="21053" y="19019"/>
                    <a:pt x="21240" y="19124"/>
                  </a:cubicBezTo>
                  <a:cubicBezTo>
                    <a:pt x="21374" y="19194"/>
                    <a:pt x="21503" y="19270"/>
                    <a:pt x="21637" y="19347"/>
                  </a:cubicBezTo>
                  <a:cubicBezTo>
                    <a:pt x="22369" y="19791"/>
                    <a:pt x="23100" y="20247"/>
                    <a:pt x="23837" y="20692"/>
                  </a:cubicBezTo>
                  <a:cubicBezTo>
                    <a:pt x="24235" y="20938"/>
                    <a:pt x="24621" y="21172"/>
                    <a:pt x="25013" y="21394"/>
                  </a:cubicBezTo>
                  <a:cubicBezTo>
                    <a:pt x="25410" y="21622"/>
                    <a:pt x="25820" y="21879"/>
                    <a:pt x="26270" y="21955"/>
                  </a:cubicBezTo>
                  <a:cubicBezTo>
                    <a:pt x="26372" y="21973"/>
                    <a:pt x="26475" y="21983"/>
                    <a:pt x="26577" y="21983"/>
                  </a:cubicBezTo>
                  <a:cubicBezTo>
                    <a:pt x="26852" y="21983"/>
                    <a:pt x="27117" y="21910"/>
                    <a:pt x="27317" y="21710"/>
                  </a:cubicBezTo>
                  <a:cubicBezTo>
                    <a:pt x="27580" y="21446"/>
                    <a:pt x="27639" y="21049"/>
                    <a:pt x="27528" y="20709"/>
                  </a:cubicBezTo>
                  <a:cubicBezTo>
                    <a:pt x="27376" y="20238"/>
                    <a:pt x="27044" y="19898"/>
                    <a:pt x="26657" y="19619"/>
                  </a:cubicBezTo>
                  <a:lnTo>
                    <a:pt x="26657" y="19619"/>
                  </a:lnTo>
                  <a:cubicBezTo>
                    <a:pt x="26889" y="19485"/>
                    <a:pt x="27119" y="19349"/>
                    <a:pt x="27347" y="19206"/>
                  </a:cubicBezTo>
                  <a:cubicBezTo>
                    <a:pt x="28019" y="18791"/>
                    <a:pt x="28663" y="18323"/>
                    <a:pt x="29253" y="17808"/>
                  </a:cubicBezTo>
                  <a:cubicBezTo>
                    <a:pt x="30716" y="16527"/>
                    <a:pt x="31845" y="14889"/>
                    <a:pt x="32412" y="13023"/>
                  </a:cubicBezTo>
                  <a:cubicBezTo>
                    <a:pt x="32874" y="11625"/>
                    <a:pt x="33009" y="10116"/>
                    <a:pt x="32822" y="8654"/>
                  </a:cubicBezTo>
                  <a:cubicBezTo>
                    <a:pt x="32822" y="8601"/>
                    <a:pt x="32814" y="8549"/>
                    <a:pt x="32800" y="8499"/>
                  </a:cubicBezTo>
                  <a:lnTo>
                    <a:pt x="32800" y="8499"/>
                  </a:lnTo>
                  <a:cubicBezTo>
                    <a:pt x="32648" y="7445"/>
                    <a:pt x="32362" y="6448"/>
                    <a:pt x="31932" y="5472"/>
                  </a:cubicBezTo>
                  <a:cubicBezTo>
                    <a:pt x="31932" y="5473"/>
                    <a:pt x="31931" y="5473"/>
                    <a:pt x="31931" y="5474"/>
                  </a:cubicBezTo>
                  <a:lnTo>
                    <a:pt x="31931" y="5474"/>
                  </a:lnTo>
                  <a:cubicBezTo>
                    <a:pt x="31118" y="3645"/>
                    <a:pt x="29837" y="1979"/>
                    <a:pt x="28300" y="710"/>
                  </a:cubicBezTo>
                  <a:cubicBezTo>
                    <a:pt x="28160" y="593"/>
                    <a:pt x="28013" y="476"/>
                    <a:pt x="27861" y="365"/>
                  </a:cubicBezTo>
                  <a:cubicBezTo>
                    <a:pt x="27778" y="303"/>
                    <a:pt x="27682" y="277"/>
                    <a:pt x="27584" y="277"/>
                  </a:cubicBezTo>
                  <a:cubicBezTo>
                    <a:pt x="27412" y="277"/>
                    <a:pt x="27235" y="357"/>
                    <a:pt x="27113" y="465"/>
                  </a:cubicBezTo>
                  <a:cubicBezTo>
                    <a:pt x="26738" y="798"/>
                    <a:pt x="26387" y="1155"/>
                    <a:pt x="26054" y="1529"/>
                  </a:cubicBezTo>
                  <a:cubicBezTo>
                    <a:pt x="25235" y="2442"/>
                    <a:pt x="24504" y="3448"/>
                    <a:pt x="23895" y="4512"/>
                  </a:cubicBezTo>
                  <a:cubicBezTo>
                    <a:pt x="23106" y="5905"/>
                    <a:pt x="22509" y="7425"/>
                    <a:pt x="22228" y="9005"/>
                  </a:cubicBezTo>
                  <a:cubicBezTo>
                    <a:pt x="21895" y="10935"/>
                    <a:pt x="22029" y="12906"/>
                    <a:pt x="22462" y="14807"/>
                  </a:cubicBezTo>
                  <a:cubicBezTo>
                    <a:pt x="22676" y="15740"/>
                    <a:pt x="22957" y="16653"/>
                    <a:pt x="23294" y="17546"/>
                  </a:cubicBezTo>
                  <a:lnTo>
                    <a:pt x="23294" y="17546"/>
                  </a:lnTo>
                  <a:cubicBezTo>
                    <a:pt x="23249" y="17518"/>
                    <a:pt x="23204" y="17490"/>
                    <a:pt x="23158" y="17463"/>
                  </a:cubicBezTo>
                  <a:cubicBezTo>
                    <a:pt x="22860" y="17282"/>
                    <a:pt x="22556" y="17106"/>
                    <a:pt x="22246" y="16942"/>
                  </a:cubicBezTo>
                  <a:cubicBezTo>
                    <a:pt x="22100" y="16861"/>
                    <a:pt x="21942" y="16790"/>
                    <a:pt x="21795" y="16714"/>
                  </a:cubicBezTo>
                  <a:cubicBezTo>
                    <a:pt x="21719" y="16679"/>
                    <a:pt x="21637" y="16638"/>
                    <a:pt x="21550" y="16597"/>
                  </a:cubicBezTo>
                  <a:lnTo>
                    <a:pt x="21550" y="16597"/>
                  </a:lnTo>
                  <a:cubicBezTo>
                    <a:pt x="21553" y="16605"/>
                    <a:pt x="21589" y="16639"/>
                    <a:pt x="21588" y="16639"/>
                  </a:cubicBezTo>
                  <a:cubicBezTo>
                    <a:pt x="21588" y="16639"/>
                    <a:pt x="21577" y="16629"/>
                    <a:pt x="21544" y="16597"/>
                  </a:cubicBezTo>
                  <a:lnTo>
                    <a:pt x="21433" y="16492"/>
                  </a:lnTo>
                  <a:cubicBezTo>
                    <a:pt x="21386" y="16439"/>
                    <a:pt x="21345" y="16393"/>
                    <a:pt x="21292" y="16346"/>
                  </a:cubicBezTo>
                  <a:cubicBezTo>
                    <a:pt x="21269" y="16322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4" y="16190"/>
                  </a:cubicBezTo>
                  <a:lnTo>
                    <a:pt x="21164" y="16190"/>
                  </a:lnTo>
                  <a:cubicBezTo>
                    <a:pt x="21164" y="16190"/>
                    <a:pt x="21169" y="16196"/>
                    <a:pt x="21181" y="16211"/>
                  </a:cubicBezTo>
                  <a:cubicBezTo>
                    <a:pt x="21195" y="16228"/>
                    <a:pt x="21201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29" y="16141"/>
                    <a:pt x="21105" y="16112"/>
                    <a:pt x="21082" y="16071"/>
                  </a:cubicBezTo>
                  <a:cubicBezTo>
                    <a:pt x="21035" y="16007"/>
                    <a:pt x="20982" y="15936"/>
                    <a:pt x="20941" y="15866"/>
                  </a:cubicBezTo>
                  <a:cubicBezTo>
                    <a:pt x="20789" y="15620"/>
                    <a:pt x="20655" y="15363"/>
                    <a:pt x="20538" y="15094"/>
                  </a:cubicBezTo>
                  <a:cubicBezTo>
                    <a:pt x="20531" y="15074"/>
                    <a:pt x="20521" y="15053"/>
                    <a:pt x="20511" y="15030"/>
                  </a:cubicBezTo>
                  <a:lnTo>
                    <a:pt x="20511" y="15030"/>
                  </a:lnTo>
                  <a:cubicBezTo>
                    <a:pt x="20509" y="15023"/>
                    <a:pt x="20505" y="15008"/>
                    <a:pt x="20497" y="14983"/>
                  </a:cubicBezTo>
                  <a:cubicBezTo>
                    <a:pt x="20473" y="14919"/>
                    <a:pt x="20444" y="14860"/>
                    <a:pt x="20421" y="14796"/>
                  </a:cubicBezTo>
                  <a:cubicBezTo>
                    <a:pt x="20362" y="14649"/>
                    <a:pt x="20316" y="14492"/>
                    <a:pt x="20263" y="14339"/>
                  </a:cubicBezTo>
                  <a:cubicBezTo>
                    <a:pt x="20158" y="14041"/>
                    <a:pt x="20064" y="13731"/>
                    <a:pt x="19976" y="13427"/>
                  </a:cubicBezTo>
                  <a:cubicBezTo>
                    <a:pt x="19791" y="12810"/>
                    <a:pt x="19620" y="12193"/>
                    <a:pt x="19461" y="11574"/>
                  </a:cubicBezTo>
                  <a:lnTo>
                    <a:pt x="19461" y="11574"/>
                  </a:lnTo>
                  <a:cubicBezTo>
                    <a:pt x="21498" y="10414"/>
                    <a:pt x="22772" y="8092"/>
                    <a:pt x="22579" y="5735"/>
                  </a:cubicBezTo>
                  <a:cubicBezTo>
                    <a:pt x="22486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8" y="1"/>
                    <a:pt x="16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6526225" y="4653400"/>
              <a:ext cx="390050" cy="308200"/>
            </a:xfrm>
            <a:custGeom>
              <a:avLst/>
              <a:gdLst/>
              <a:ahLst/>
              <a:cxnLst/>
              <a:rect l="l" t="t" r="r" b="b"/>
              <a:pathLst>
                <a:path w="15602" h="12328" extrusionOk="0">
                  <a:moveTo>
                    <a:pt x="6170" y="0"/>
                  </a:moveTo>
                  <a:cubicBezTo>
                    <a:pt x="6116" y="0"/>
                    <a:pt x="6063" y="8"/>
                    <a:pt x="6014" y="23"/>
                  </a:cubicBezTo>
                  <a:cubicBezTo>
                    <a:pt x="5675" y="117"/>
                    <a:pt x="5564" y="439"/>
                    <a:pt x="5617" y="755"/>
                  </a:cubicBezTo>
                  <a:cubicBezTo>
                    <a:pt x="5868" y="2328"/>
                    <a:pt x="6295" y="3866"/>
                    <a:pt x="6775" y="5387"/>
                  </a:cubicBezTo>
                  <a:cubicBezTo>
                    <a:pt x="6985" y="6054"/>
                    <a:pt x="7225" y="6727"/>
                    <a:pt x="7553" y="7347"/>
                  </a:cubicBezTo>
                  <a:cubicBezTo>
                    <a:pt x="6862" y="7160"/>
                    <a:pt x="6149" y="7013"/>
                    <a:pt x="5435" y="6879"/>
                  </a:cubicBezTo>
                  <a:cubicBezTo>
                    <a:pt x="4266" y="6667"/>
                    <a:pt x="3071" y="6432"/>
                    <a:pt x="1882" y="6432"/>
                  </a:cubicBezTo>
                  <a:cubicBezTo>
                    <a:pt x="1494" y="6432"/>
                    <a:pt x="1106" y="6457"/>
                    <a:pt x="721" y="6516"/>
                  </a:cubicBezTo>
                  <a:cubicBezTo>
                    <a:pt x="11" y="6622"/>
                    <a:pt x="1" y="7699"/>
                    <a:pt x="653" y="7699"/>
                  </a:cubicBezTo>
                  <a:cubicBezTo>
                    <a:pt x="684" y="7699"/>
                    <a:pt x="716" y="7697"/>
                    <a:pt x="750" y="7692"/>
                  </a:cubicBezTo>
                  <a:cubicBezTo>
                    <a:pt x="1125" y="7634"/>
                    <a:pt x="1500" y="7610"/>
                    <a:pt x="1876" y="7610"/>
                  </a:cubicBezTo>
                  <a:cubicBezTo>
                    <a:pt x="3065" y="7610"/>
                    <a:pt x="4253" y="7856"/>
                    <a:pt x="5418" y="8078"/>
                  </a:cubicBezTo>
                  <a:cubicBezTo>
                    <a:pt x="7079" y="8394"/>
                    <a:pt x="8664" y="8833"/>
                    <a:pt x="10138" y="9687"/>
                  </a:cubicBezTo>
                  <a:cubicBezTo>
                    <a:pt x="10390" y="9833"/>
                    <a:pt x="13425" y="11722"/>
                    <a:pt x="14157" y="12102"/>
                  </a:cubicBezTo>
                  <a:cubicBezTo>
                    <a:pt x="14471" y="12260"/>
                    <a:pt x="14724" y="12327"/>
                    <a:pt x="14914" y="12327"/>
                  </a:cubicBezTo>
                  <a:cubicBezTo>
                    <a:pt x="15602" y="12327"/>
                    <a:pt x="15441" y="11440"/>
                    <a:pt x="14262" y="10798"/>
                  </a:cubicBezTo>
                  <a:cubicBezTo>
                    <a:pt x="12811" y="10008"/>
                    <a:pt x="11489" y="9008"/>
                    <a:pt x="10021" y="8265"/>
                  </a:cubicBezTo>
                  <a:cubicBezTo>
                    <a:pt x="9857" y="8183"/>
                    <a:pt x="9688" y="8101"/>
                    <a:pt x="9530" y="8031"/>
                  </a:cubicBezTo>
                  <a:cubicBezTo>
                    <a:pt x="8617" y="7183"/>
                    <a:pt x="8190" y="6001"/>
                    <a:pt x="7833" y="4843"/>
                  </a:cubicBezTo>
                  <a:cubicBezTo>
                    <a:pt x="7389" y="3387"/>
                    <a:pt x="6985" y="1919"/>
                    <a:pt x="6745" y="415"/>
                  </a:cubicBezTo>
                  <a:cubicBezTo>
                    <a:pt x="6702" y="160"/>
                    <a:pt x="6421" y="0"/>
                    <a:pt x="6170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6248100" y="4654900"/>
              <a:ext cx="331550" cy="300425"/>
            </a:xfrm>
            <a:custGeom>
              <a:avLst/>
              <a:gdLst/>
              <a:ahLst/>
              <a:cxnLst/>
              <a:rect l="l" t="t" r="r" b="b"/>
              <a:pathLst>
                <a:path w="13262" h="12017" extrusionOk="0">
                  <a:moveTo>
                    <a:pt x="6629" y="0"/>
                  </a:moveTo>
                  <a:cubicBezTo>
                    <a:pt x="3937" y="0"/>
                    <a:pt x="1487" y="1825"/>
                    <a:pt x="802" y="4555"/>
                  </a:cubicBezTo>
                  <a:cubicBezTo>
                    <a:pt x="0" y="7772"/>
                    <a:pt x="1960" y="11030"/>
                    <a:pt x="5177" y="11838"/>
                  </a:cubicBezTo>
                  <a:cubicBezTo>
                    <a:pt x="5664" y="11959"/>
                    <a:pt x="6152" y="12017"/>
                    <a:pt x="6632" y="12017"/>
                  </a:cubicBezTo>
                  <a:cubicBezTo>
                    <a:pt x="9325" y="12017"/>
                    <a:pt x="11775" y="10193"/>
                    <a:pt x="12460" y="7462"/>
                  </a:cubicBezTo>
                  <a:cubicBezTo>
                    <a:pt x="13261" y="4239"/>
                    <a:pt x="11302" y="981"/>
                    <a:pt x="8084" y="180"/>
                  </a:cubicBezTo>
                  <a:cubicBezTo>
                    <a:pt x="7597" y="59"/>
                    <a:pt x="7109" y="0"/>
                    <a:pt x="662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6299175" y="4670825"/>
              <a:ext cx="183425" cy="92575"/>
            </a:xfrm>
            <a:custGeom>
              <a:avLst/>
              <a:gdLst/>
              <a:ahLst/>
              <a:cxnLst/>
              <a:rect l="l" t="t" r="r" b="b"/>
              <a:pathLst>
                <a:path w="7337" h="3703" extrusionOk="0">
                  <a:moveTo>
                    <a:pt x="4313" y="0"/>
                  </a:moveTo>
                  <a:cubicBezTo>
                    <a:pt x="3976" y="0"/>
                    <a:pt x="3636" y="25"/>
                    <a:pt x="3310" y="75"/>
                  </a:cubicBezTo>
                  <a:cubicBezTo>
                    <a:pt x="1502" y="362"/>
                    <a:pt x="391" y="2438"/>
                    <a:pt x="391" y="2438"/>
                  </a:cubicBezTo>
                  <a:cubicBezTo>
                    <a:pt x="1" y="3301"/>
                    <a:pt x="619" y="3702"/>
                    <a:pt x="1295" y="3702"/>
                  </a:cubicBezTo>
                  <a:cubicBezTo>
                    <a:pt x="1623" y="3702"/>
                    <a:pt x="1964" y="3608"/>
                    <a:pt x="2210" y="3427"/>
                  </a:cubicBezTo>
                  <a:cubicBezTo>
                    <a:pt x="2965" y="2871"/>
                    <a:pt x="4035" y="2029"/>
                    <a:pt x="4754" y="1929"/>
                  </a:cubicBezTo>
                  <a:cubicBezTo>
                    <a:pt x="4815" y="1921"/>
                    <a:pt x="4882" y="1917"/>
                    <a:pt x="4952" y="1917"/>
                  </a:cubicBezTo>
                  <a:cubicBezTo>
                    <a:pt x="5297" y="1917"/>
                    <a:pt x="5747" y="2001"/>
                    <a:pt x="6152" y="2001"/>
                  </a:cubicBezTo>
                  <a:cubicBezTo>
                    <a:pt x="6634" y="2001"/>
                    <a:pt x="7054" y="1882"/>
                    <a:pt x="7159" y="1362"/>
                  </a:cubicBezTo>
                  <a:cubicBezTo>
                    <a:pt x="7336" y="508"/>
                    <a:pt x="5853" y="0"/>
                    <a:pt x="431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6482075" y="4709800"/>
              <a:ext cx="53750" cy="38625"/>
            </a:xfrm>
            <a:custGeom>
              <a:avLst/>
              <a:gdLst/>
              <a:ahLst/>
              <a:cxnLst/>
              <a:rect l="l" t="t" r="r" b="b"/>
              <a:pathLst>
                <a:path w="2150" h="1545" extrusionOk="0">
                  <a:moveTo>
                    <a:pt x="973" y="0"/>
                  </a:moveTo>
                  <a:cubicBezTo>
                    <a:pt x="874" y="0"/>
                    <a:pt x="775" y="19"/>
                    <a:pt x="679" y="60"/>
                  </a:cubicBezTo>
                  <a:cubicBezTo>
                    <a:pt x="1" y="353"/>
                    <a:pt x="451" y="961"/>
                    <a:pt x="451" y="961"/>
                  </a:cubicBezTo>
                  <a:cubicBezTo>
                    <a:pt x="668" y="1390"/>
                    <a:pt x="972" y="1544"/>
                    <a:pt x="1257" y="1544"/>
                  </a:cubicBezTo>
                  <a:cubicBezTo>
                    <a:pt x="1616" y="1544"/>
                    <a:pt x="1943" y="1299"/>
                    <a:pt x="2024" y="1055"/>
                  </a:cubicBezTo>
                  <a:cubicBezTo>
                    <a:pt x="2150" y="678"/>
                    <a:pt x="1569" y="0"/>
                    <a:pt x="97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6322100" y="4738075"/>
              <a:ext cx="144500" cy="132575"/>
            </a:xfrm>
            <a:custGeom>
              <a:avLst/>
              <a:gdLst/>
              <a:ahLst/>
              <a:cxnLst/>
              <a:rect l="l" t="t" r="r" b="b"/>
              <a:pathLst>
                <a:path w="5780" h="5303" extrusionOk="0">
                  <a:moveTo>
                    <a:pt x="3892" y="0"/>
                  </a:moveTo>
                  <a:cubicBezTo>
                    <a:pt x="3528" y="0"/>
                    <a:pt x="3148" y="140"/>
                    <a:pt x="2872" y="479"/>
                  </a:cubicBezTo>
                  <a:cubicBezTo>
                    <a:pt x="2692" y="702"/>
                    <a:pt x="2548" y="781"/>
                    <a:pt x="2420" y="781"/>
                  </a:cubicBezTo>
                  <a:cubicBezTo>
                    <a:pt x="2120" y="781"/>
                    <a:pt x="1910" y="350"/>
                    <a:pt x="1530" y="350"/>
                  </a:cubicBezTo>
                  <a:cubicBezTo>
                    <a:pt x="1383" y="350"/>
                    <a:pt x="1212" y="414"/>
                    <a:pt x="1001" y="591"/>
                  </a:cubicBezTo>
                  <a:cubicBezTo>
                    <a:pt x="0" y="1421"/>
                    <a:pt x="948" y="2211"/>
                    <a:pt x="948" y="2211"/>
                  </a:cubicBezTo>
                  <a:cubicBezTo>
                    <a:pt x="597" y="2322"/>
                    <a:pt x="375" y="2340"/>
                    <a:pt x="334" y="2960"/>
                  </a:cubicBezTo>
                  <a:cubicBezTo>
                    <a:pt x="269" y="4106"/>
                    <a:pt x="1621" y="3486"/>
                    <a:pt x="1621" y="4258"/>
                  </a:cubicBezTo>
                  <a:cubicBezTo>
                    <a:pt x="1621" y="4969"/>
                    <a:pt x="2187" y="5302"/>
                    <a:pt x="2768" y="5302"/>
                  </a:cubicBezTo>
                  <a:cubicBezTo>
                    <a:pt x="2995" y="5302"/>
                    <a:pt x="3224" y="5252"/>
                    <a:pt x="3422" y="5153"/>
                  </a:cubicBezTo>
                  <a:cubicBezTo>
                    <a:pt x="4060" y="4837"/>
                    <a:pt x="3399" y="4065"/>
                    <a:pt x="4264" y="3931"/>
                  </a:cubicBezTo>
                  <a:cubicBezTo>
                    <a:pt x="5130" y="3802"/>
                    <a:pt x="5779" y="3217"/>
                    <a:pt x="5475" y="2275"/>
                  </a:cubicBezTo>
                  <a:cubicBezTo>
                    <a:pt x="5171" y="1328"/>
                    <a:pt x="4773" y="1889"/>
                    <a:pt x="4996" y="1006"/>
                  </a:cubicBezTo>
                  <a:cubicBezTo>
                    <a:pt x="5134" y="444"/>
                    <a:pt x="4539" y="0"/>
                    <a:pt x="3892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6364075" y="4776175"/>
              <a:ext cx="37300" cy="41775"/>
            </a:xfrm>
            <a:custGeom>
              <a:avLst/>
              <a:gdLst/>
              <a:ahLst/>
              <a:cxnLst/>
              <a:rect l="l" t="t" r="r" b="b"/>
              <a:pathLst>
                <a:path w="1492" h="1671" extrusionOk="0">
                  <a:moveTo>
                    <a:pt x="756" y="0"/>
                  </a:moveTo>
                  <a:cubicBezTo>
                    <a:pt x="740" y="0"/>
                    <a:pt x="724" y="1"/>
                    <a:pt x="708" y="2"/>
                  </a:cubicBezTo>
                  <a:cubicBezTo>
                    <a:pt x="573" y="20"/>
                    <a:pt x="521" y="32"/>
                    <a:pt x="398" y="96"/>
                  </a:cubicBezTo>
                  <a:cubicBezTo>
                    <a:pt x="281" y="155"/>
                    <a:pt x="205" y="254"/>
                    <a:pt x="140" y="353"/>
                  </a:cubicBezTo>
                  <a:cubicBezTo>
                    <a:pt x="94" y="418"/>
                    <a:pt x="64" y="500"/>
                    <a:pt x="47" y="582"/>
                  </a:cubicBezTo>
                  <a:cubicBezTo>
                    <a:pt x="23" y="663"/>
                    <a:pt x="18" y="751"/>
                    <a:pt x="6" y="821"/>
                  </a:cubicBezTo>
                  <a:cubicBezTo>
                    <a:pt x="0" y="903"/>
                    <a:pt x="23" y="991"/>
                    <a:pt x="35" y="1073"/>
                  </a:cubicBezTo>
                  <a:cubicBezTo>
                    <a:pt x="47" y="1108"/>
                    <a:pt x="53" y="1137"/>
                    <a:pt x="64" y="1167"/>
                  </a:cubicBezTo>
                  <a:cubicBezTo>
                    <a:pt x="94" y="1237"/>
                    <a:pt x="123" y="1319"/>
                    <a:pt x="176" y="1383"/>
                  </a:cubicBezTo>
                  <a:cubicBezTo>
                    <a:pt x="228" y="1471"/>
                    <a:pt x="298" y="1547"/>
                    <a:pt x="386" y="1599"/>
                  </a:cubicBezTo>
                  <a:cubicBezTo>
                    <a:pt x="462" y="1640"/>
                    <a:pt x="532" y="1664"/>
                    <a:pt x="614" y="1664"/>
                  </a:cubicBezTo>
                  <a:cubicBezTo>
                    <a:pt x="644" y="1668"/>
                    <a:pt x="673" y="1671"/>
                    <a:pt x="703" y="1671"/>
                  </a:cubicBezTo>
                  <a:cubicBezTo>
                    <a:pt x="749" y="1671"/>
                    <a:pt x="796" y="1664"/>
                    <a:pt x="842" y="1646"/>
                  </a:cubicBezTo>
                  <a:cubicBezTo>
                    <a:pt x="936" y="1617"/>
                    <a:pt x="1024" y="1570"/>
                    <a:pt x="1100" y="1494"/>
                  </a:cubicBezTo>
                  <a:cubicBezTo>
                    <a:pt x="1111" y="1482"/>
                    <a:pt x="1111" y="1471"/>
                    <a:pt x="1129" y="1459"/>
                  </a:cubicBezTo>
                  <a:lnTo>
                    <a:pt x="1135" y="1459"/>
                  </a:lnTo>
                  <a:cubicBezTo>
                    <a:pt x="1187" y="1430"/>
                    <a:pt x="1234" y="1395"/>
                    <a:pt x="1281" y="1342"/>
                  </a:cubicBezTo>
                  <a:cubicBezTo>
                    <a:pt x="1369" y="1254"/>
                    <a:pt x="1410" y="1161"/>
                    <a:pt x="1451" y="1044"/>
                  </a:cubicBezTo>
                  <a:cubicBezTo>
                    <a:pt x="1445" y="979"/>
                    <a:pt x="1451" y="915"/>
                    <a:pt x="1451" y="845"/>
                  </a:cubicBezTo>
                  <a:cubicBezTo>
                    <a:pt x="1457" y="816"/>
                    <a:pt x="1480" y="786"/>
                    <a:pt x="1480" y="751"/>
                  </a:cubicBezTo>
                  <a:cubicBezTo>
                    <a:pt x="1492" y="675"/>
                    <a:pt x="1492" y="593"/>
                    <a:pt x="1462" y="523"/>
                  </a:cubicBezTo>
                  <a:cubicBezTo>
                    <a:pt x="1445" y="476"/>
                    <a:pt x="1421" y="435"/>
                    <a:pt x="1404" y="383"/>
                  </a:cubicBezTo>
                  <a:cubicBezTo>
                    <a:pt x="1357" y="295"/>
                    <a:pt x="1281" y="225"/>
                    <a:pt x="1193" y="172"/>
                  </a:cubicBezTo>
                  <a:cubicBezTo>
                    <a:pt x="1187" y="166"/>
                    <a:pt x="1182" y="166"/>
                    <a:pt x="1170" y="166"/>
                  </a:cubicBezTo>
                  <a:cubicBezTo>
                    <a:pt x="1094" y="96"/>
                    <a:pt x="994" y="38"/>
                    <a:pt x="895" y="20"/>
                  </a:cubicBezTo>
                  <a:cubicBezTo>
                    <a:pt x="851" y="7"/>
                    <a:pt x="804" y="0"/>
                    <a:pt x="75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6491150" y="4441875"/>
              <a:ext cx="308000" cy="279150"/>
            </a:xfrm>
            <a:custGeom>
              <a:avLst/>
              <a:gdLst/>
              <a:ahLst/>
              <a:cxnLst/>
              <a:rect l="l" t="t" r="r" b="b"/>
              <a:pathLst>
                <a:path w="12320" h="11166" extrusionOk="0">
                  <a:moveTo>
                    <a:pt x="6160" y="0"/>
                  </a:moveTo>
                  <a:cubicBezTo>
                    <a:pt x="3658" y="0"/>
                    <a:pt x="1379" y="1695"/>
                    <a:pt x="749" y="4232"/>
                  </a:cubicBezTo>
                  <a:cubicBezTo>
                    <a:pt x="0" y="7227"/>
                    <a:pt x="1819" y="10251"/>
                    <a:pt x="4814" y="11000"/>
                  </a:cubicBezTo>
                  <a:cubicBezTo>
                    <a:pt x="5266" y="11112"/>
                    <a:pt x="5719" y="11166"/>
                    <a:pt x="6164" y="11166"/>
                  </a:cubicBezTo>
                  <a:cubicBezTo>
                    <a:pt x="8666" y="11166"/>
                    <a:pt x="10941" y="9471"/>
                    <a:pt x="11576" y="6934"/>
                  </a:cubicBezTo>
                  <a:cubicBezTo>
                    <a:pt x="12319" y="3945"/>
                    <a:pt x="10506" y="915"/>
                    <a:pt x="7511" y="167"/>
                  </a:cubicBezTo>
                  <a:cubicBezTo>
                    <a:pt x="7059" y="54"/>
                    <a:pt x="6606" y="0"/>
                    <a:pt x="616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6527150" y="4552225"/>
              <a:ext cx="127350" cy="132225"/>
            </a:xfrm>
            <a:custGeom>
              <a:avLst/>
              <a:gdLst/>
              <a:ahLst/>
              <a:cxnLst/>
              <a:rect l="l" t="t" r="r" b="b"/>
              <a:pathLst>
                <a:path w="5094" h="5289" extrusionOk="0">
                  <a:moveTo>
                    <a:pt x="1657" y="0"/>
                  </a:moveTo>
                  <a:cubicBezTo>
                    <a:pt x="903" y="0"/>
                    <a:pt x="1" y="1008"/>
                    <a:pt x="262" y="2590"/>
                  </a:cubicBezTo>
                  <a:cubicBezTo>
                    <a:pt x="625" y="4743"/>
                    <a:pt x="2468" y="5106"/>
                    <a:pt x="2468" y="5106"/>
                  </a:cubicBezTo>
                  <a:cubicBezTo>
                    <a:pt x="2804" y="5233"/>
                    <a:pt x="3101" y="5289"/>
                    <a:pt x="3359" y="5289"/>
                  </a:cubicBezTo>
                  <a:cubicBezTo>
                    <a:pt x="5020" y="5289"/>
                    <a:pt x="5093" y="2987"/>
                    <a:pt x="4111" y="2719"/>
                  </a:cubicBezTo>
                  <a:cubicBezTo>
                    <a:pt x="2982" y="2403"/>
                    <a:pt x="3000" y="1497"/>
                    <a:pt x="2356" y="420"/>
                  </a:cubicBezTo>
                  <a:cubicBezTo>
                    <a:pt x="2185" y="133"/>
                    <a:pt x="1931" y="0"/>
                    <a:pt x="1657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6553300" y="4456900"/>
              <a:ext cx="150200" cy="87100"/>
            </a:xfrm>
            <a:custGeom>
              <a:avLst/>
              <a:gdLst/>
              <a:ahLst/>
              <a:cxnLst/>
              <a:rect l="l" t="t" r="r" b="b"/>
              <a:pathLst>
                <a:path w="6008" h="3484" extrusionOk="0">
                  <a:moveTo>
                    <a:pt x="3164" y="0"/>
                  </a:moveTo>
                  <a:cubicBezTo>
                    <a:pt x="2629" y="0"/>
                    <a:pt x="2038" y="322"/>
                    <a:pt x="2042" y="759"/>
                  </a:cubicBezTo>
                  <a:cubicBezTo>
                    <a:pt x="2045" y="1136"/>
                    <a:pt x="1966" y="1240"/>
                    <a:pt x="1836" y="1240"/>
                  </a:cubicBezTo>
                  <a:cubicBezTo>
                    <a:pt x="1676" y="1240"/>
                    <a:pt x="1437" y="1082"/>
                    <a:pt x="1179" y="1082"/>
                  </a:cubicBezTo>
                  <a:cubicBezTo>
                    <a:pt x="952" y="1082"/>
                    <a:pt x="710" y="1205"/>
                    <a:pt x="492" y="1665"/>
                  </a:cubicBezTo>
                  <a:cubicBezTo>
                    <a:pt x="0" y="2701"/>
                    <a:pt x="936" y="3216"/>
                    <a:pt x="1398" y="3344"/>
                  </a:cubicBezTo>
                  <a:cubicBezTo>
                    <a:pt x="1713" y="3429"/>
                    <a:pt x="2146" y="3484"/>
                    <a:pt x="2611" y="3484"/>
                  </a:cubicBezTo>
                  <a:cubicBezTo>
                    <a:pt x="3267" y="3484"/>
                    <a:pt x="3986" y="3375"/>
                    <a:pt x="4528" y="3087"/>
                  </a:cubicBezTo>
                  <a:cubicBezTo>
                    <a:pt x="5446" y="2601"/>
                    <a:pt x="6008" y="1256"/>
                    <a:pt x="5411" y="624"/>
                  </a:cubicBezTo>
                  <a:cubicBezTo>
                    <a:pt x="5326" y="535"/>
                    <a:pt x="5236" y="503"/>
                    <a:pt x="5142" y="503"/>
                  </a:cubicBezTo>
                  <a:cubicBezTo>
                    <a:pt x="4902" y="503"/>
                    <a:pt x="4640" y="715"/>
                    <a:pt x="4382" y="715"/>
                  </a:cubicBezTo>
                  <a:cubicBezTo>
                    <a:pt x="4222" y="715"/>
                    <a:pt x="4064" y="633"/>
                    <a:pt x="3913" y="367"/>
                  </a:cubicBezTo>
                  <a:cubicBezTo>
                    <a:pt x="3767" y="109"/>
                    <a:pt x="3475" y="0"/>
                    <a:pt x="316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6604475" y="4481850"/>
              <a:ext cx="63350" cy="33700"/>
            </a:xfrm>
            <a:custGeom>
              <a:avLst/>
              <a:gdLst/>
              <a:ahLst/>
              <a:cxnLst/>
              <a:rect l="l" t="t" r="r" b="b"/>
              <a:pathLst>
                <a:path w="2534" h="1348" extrusionOk="0">
                  <a:moveTo>
                    <a:pt x="872" y="1"/>
                  </a:moveTo>
                  <a:cubicBezTo>
                    <a:pt x="749" y="1"/>
                    <a:pt x="615" y="47"/>
                    <a:pt x="504" y="106"/>
                  </a:cubicBezTo>
                  <a:cubicBezTo>
                    <a:pt x="281" y="240"/>
                    <a:pt x="147" y="469"/>
                    <a:pt x="47" y="697"/>
                  </a:cubicBezTo>
                  <a:cubicBezTo>
                    <a:pt x="6" y="773"/>
                    <a:pt x="1" y="860"/>
                    <a:pt x="30" y="942"/>
                  </a:cubicBezTo>
                  <a:cubicBezTo>
                    <a:pt x="36" y="1013"/>
                    <a:pt x="53" y="1089"/>
                    <a:pt x="94" y="1159"/>
                  </a:cubicBezTo>
                  <a:cubicBezTo>
                    <a:pt x="165" y="1273"/>
                    <a:pt x="297" y="1347"/>
                    <a:pt x="433" y="1347"/>
                  </a:cubicBezTo>
                  <a:cubicBezTo>
                    <a:pt x="443" y="1347"/>
                    <a:pt x="453" y="1347"/>
                    <a:pt x="463" y="1346"/>
                  </a:cubicBezTo>
                  <a:cubicBezTo>
                    <a:pt x="591" y="1340"/>
                    <a:pt x="702" y="1270"/>
                    <a:pt x="790" y="1171"/>
                  </a:cubicBezTo>
                  <a:cubicBezTo>
                    <a:pt x="814" y="1153"/>
                    <a:pt x="825" y="1130"/>
                    <a:pt x="849" y="1106"/>
                  </a:cubicBezTo>
                  <a:cubicBezTo>
                    <a:pt x="855" y="1100"/>
                    <a:pt x="866" y="1100"/>
                    <a:pt x="872" y="1100"/>
                  </a:cubicBezTo>
                  <a:cubicBezTo>
                    <a:pt x="837" y="1110"/>
                    <a:pt x="849" y="1114"/>
                    <a:pt x="867" y="1114"/>
                  </a:cubicBezTo>
                  <a:cubicBezTo>
                    <a:pt x="891" y="1114"/>
                    <a:pt x="929" y="1107"/>
                    <a:pt x="878" y="1100"/>
                  </a:cubicBezTo>
                  <a:lnTo>
                    <a:pt x="878" y="1100"/>
                  </a:lnTo>
                  <a:cubicBezTo>
                    <a:pt x="925" y="1106"/>
                    <a:pt x="966" y="1112"/>
                    <a:pt x="1012" y="1130"/>
                  </a:cubicBezTo>
                  <a:cubicBezTo>
                    <a:pt x="1177" y="1170"/>
                    <a:pt x="1346" y="1196"/>
                    <a:pt x="1515" y="1196"/>
                  </a:cubicBezTo>
                  <a:cubicBezTo>
                    <a:pt x="1568" y="1196"/>
                    <a:pt x="1621" y="1194"/>
                    <a:pt x="1673" y="1188"/>
                  </a:cubicBezTo>
                  <a:cubicBezTo>
                    <a:pt x="1907" y="1165"/>
                    <a:pt x="2165" y="1106"/>
                    <a:pt x="2329" y="925"/>
                  </a:cubicBezTo>
                  <a:cubicBezTo>
                    <a:pt x="2516" y="714"/>
                    <a:pt x="2533" y="398"/>
                    <a:pt x="2317" y="194"/>
                  </a:cubicBezTo>
                  <a:cubicBezTo>
                    <a:pt x="2209" y="82"/>
                    <a:pt x="2059" y="39"/>
                    <a:pt x="1905" y="39"/>
                  </a:cubicBezTo>
                  <a:cubicBezTo>
                    <a:pt x="1825" y="39"/>
                    <a:pt x="1744" y="51"/>
                    <a:pt x="1668" y="71"/>
                  </a:cubicBezTo>
                  <a:cubicBezTo>
                    <a:pt x="1580" y="94"/>
                    <a:pt x="1492" y="135"/>
                    <a:pt x="1404" y="159"/>
                  </a:cubicBezTo>
                  <a:cubicBezTo>
                    <a:pt x="1399" y="159"/>
                    <a:pt x="1352" y="170"/>
                    <a:pt x="1352" y="170"/>
                  </a:cubicBezTo>
                  <a:lnTo>
                    <a:pt x="1305" y="170"/>
                  </a:lnTo>
                  <a:lnTo>
                    <a:pt x="1293" y="164"/>
                  </a:lnTo>
                  <a:cubicBezTo>
                    <a:pt x="1217" y="112"/>
                    <a:pt x="1165" y="71"/>
                    <a:pt x="1071" y="30"/>
                  </a:cubicBezTo>
                  <a:cubicBezTo>
                    <a:pt x="1001" y="12"/>
                    <a:pt x="936" y="1"/>
                    <a:pt x="87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6784925" y="4448800"/>
              <a:ext cx="271600" cy="475150"/>
            </a:xfrm>
            <a:custGeom>
              <a:avLst/>
              <a:gdLst/>
              <a:ahLst/>
              <a:cxnLst/>
              <a:rect l="l" t="t" r="r" b="b"/>
              <a:pathLst>
                <a:path w="10864" h="19006" extrusionOk="0">
                  <a:moveTo>
                    <a:pt x="5540" y="1"/>
                  </a:moveTo>
                  <a:cubicBezTo>
                    <a:pt x="5540" y="1"/>
                    <a:pt x="1527" y="3423"/>
                    <a:pt x="767" y="8588"/>
                  </a:cubicBezTo>
                  <a:cubicBezTo>
                    <a:pt x="1" y="13747"/>
                    <a:pt x="3025" y="19005"/>
                    <a:pt x="3025" y="19005"/>
                  </a:cubicBezTo>
                  <a:cubicBezTo>
                    <a:pt x="3896" y="18274"/>
                    <a:pt x="9576" y="16309"/>
                    <a:pt x="10231" y="10062"/>
                  </a:cubicBezTo>
                  <a:cubicBezTo>
                    <a:pt x="10863" y="3809"/>
                    <a:pt x="5540" y="1"/>
                    <a:pt x="5540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6816375" y="4521200"/>
              <a:ext cx="103400" cy="246750"/>
            </a:xfrm>
            <a:custGeom>
              <a:avLst/>
              <a:gdLst/>
              <a:ahLst/>
              <a:cxnLst/>
              <a:rect l="l" t="t" r="r" b="b"/>
              <a:pathLst>
                <a:path w="4136" h="9870" extrusionOk="0">
                  <a:moveTo>
                    <a:pt x="3097" y="0"/>
                  </a:moveTo>
                  <a:cubicBezTo>
                    <a:pt x="2072" y="0"/>
                    <a:pt x="1326" y="2889"/>
                    <a:pt x="667" y="4469"/>
                  </a:cubicBezTo>
                  <a:cubicBezTo>
                    <a:pt x="0" y="6054"/>
                    <a:pt x="802" y="9236"/>
                    <a:pt x="802" y="9236"/>
                  </a:cubicBezTo>
                  <a:cubicBezTo>
                    <a:pt x="1102" y="9686"/>
                    <a:pt x="1433" y="9869"/>
                    <a:pt x="1750" y="9869"/>
                  </a:cubicBezTo>
                  <a:cubicBezTo>
                    <a:pt x="2560" y="9869"/>
                    <a:pt x="3286" y="8682"/>
                    <a:pt x="3206" y="7704"/>
                  </a:cubicBezTo>
                  <a:cubicBezTo>
                    <a:pt x="3106" y="6329"/>
                    <a:pt x="3434" y="5159"/>
                    <a:pt x="3744" y="3989"/>
                  </a:cubicBezTo>
                  <a:cubicBezTo>
                    <a:pt x="4042" y="2820"/>
                    <a:pt x="4136" y="18"/>
                    <a:pt x="3106" y="0"/>
                  </a:cubicBezTo>
                  <a:cubicBezTo>
                    <a:pt x="3103" y="0"/>
                    <a:pt x="3100" y="0"/>
                    <a:pt x="3097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6804975" y="4448650"/>
              <a:ext cx="235900" cy="469600"/>
            </a:xfrm>
            <a:custGeom>
              <a:avLst/>
              <a:gdLst/>
              <a:ahLst/>
              <a:cxnLst/>
              <a:rect l="l" t="t" r="r" b="b"/>
              <a:pathLst>
                <a:path w="9436" h="18784" extrusionOk="0">
                  <a:moveTo>
                    <a:pt x="4738" y="1"/>
                  </a:moveTo>
                  <a:cubicBezTo>
                    <a:pt x="4732" y="7"/>
                    <a:pt x="5224" y="6002"/>
                    <a:pt x="4984" y="8804"/>
                  </a:cubicBezTo>
                  <a:cubicBezTo>
                    <a:pt x="4585" y="7950"/>
                    <a:pt x="1553" y="4562"/>
                    <a:pt x="1301" y="4562"/>
                  </a:cubicBezTo>
                  <a:cubicBezTo>
                    <a:pt x="1294" y="4562"/>
                    <a:pt x="1290" y="4564"/>
                    <a:pt x="1287" y="4569"/>
                  </a:cubicBezTo>
                  <a:cubicBezTo>
                    <a:pt x="1843" y="5259"/>
                    <a:pt x="2392" y="5956"/>
                    <a:pt x="2936" y="6657"/>
                  </a:cubicBezTo>
                  <a:cubicBezTo>
                    <a:pt x="3697" y="7646"/>
                    <a:pt x="4405" y="8705"/>
                    <a:pt x="4785" y="9910"/>
                  </a:cubicBezTo>
                  <a:cubicBezTo>
                    <a:pt x="4797" y="9956"/>
                    <a:pt x="4826" y="9997"/>
                    <a:pt x="4849" y="10027"/>
                  </a:cubicBezTo>
                  <a:cubicBezTo>
                    <a:pt x="4732" y="10927"/>
                    <a:pt x="4574" y="11811"/>
                    <a:pt x="4358" y="12694"/>
                  </a:cubicBezTo>
                  <a:cubicBezTo>
                    <a:pt x="3890" y="11998"/>
                    <a:pt x="3241" y="11436"/>
                    <a:pt x="2644" y="10857"/>
                  </a:cubicBezTo>
                  <a:cubicBezTo>
                    <a:pt x="1767" y="10021"/>
                    <a:pt x="895" y="9173"/>
                    <a:pt x="18" y="8330"/>
                  </a:cubicBezTo>
                  <a:lnTo>
                    <a:pt x="18" y="8330"/>
                  </a:lnTo>
                  <a:cubicBezTo>
                    <a:pt x="0" y="8418"/>
                    <a:pt x="3732" y="12554"/>
                    <a:pt x="4147" y="13530"/>
                  </a:cubicBezTo>
                  <a:cubicBezTo>
                    <a:pt x="4083" y="13782"/>
                    <a:pt x="4007" y="14039"/>
                    <a:pt x="3937" y="14297"/>
                  </a:cubicBezTo>
                  <a:cubicBezTo>
                    <a:pt x="3802" y="14741"/>
                    <a:pt x="3656" y="15180"/>
                    <a:pt x="3510" y="15619"/>
                  </a:cubicBezTo>
                  <a:cubicBezTo>
                    <a:pt x="2708" y="15391"/>
                    <a:pt x="1843" y="14958"/>
                    <a:pt x="1182" y="14461"/>
                  </a:cubicBezTo>
                  <a:cubicBezTo>
                    <a:pt x="860" y="14221"/>
                    <a:pt x="573" y="14121"/>
                    <a:pt x="275" y="13840"/>
                  </a:cubicBezTo>
                  <a:lnTo>
                    <a:pt x="275" y="13840"/>
                  </a:lnTo>
                  <a:cubicBezTo>
                    <a:pt x="351" y="14186"/>
                    <a:pt x="2486" y="15940"/>
                    <a:pt x="3328" y="16174"/>
                  </a:cubicBezTo>
                  <a:cubicBezTo>
                    <a:pt x="3042" y="17028"/>
                    <a:pt x="2767" y="17894"/>
                    <a:pt x="2591" y="18783"/>
                  </a:cubicBezTo>
                  <a:cubicBezTo>
                    <a:pt x="2773" y="18672"/>
                    <a:pt x="3007" y="18543"/>
                    <a:pt x="3276" y="18397"/>
                  </a:cubicBezTo>
                  <a:cubicBezTo>
                    <a:pt x="3451" y="17672"/>
                    <a:pt x="3679" y="16970"/>
                    <a:pt x="3919" y="16262"/>
                  </a:cubicBezTo>
                  <a:cubicBezTo>
                    <a:pt x="3948" y="16245"/>
                    <a:pt x="3972" y="16227"/>
                    <a:pt x="3995" y="16204"/>
                  </a:cubicBezTo>
                  <a:cubicBezTo>
                    <a:pt x="7207" y="15338"/>
                    <a:pt x="8523" y="13343"/>
                    <a:pt x="8727" y="12869"/>
                  </a:cubicBezTo>
                  <a:lnTo>
                    <a:pt x="8727" y="12869"/>
                  </a:lnTo>
                  <a:cubicBezTo>
                    <a:pt x="7411" y="14063"/>
                    <a:pt x="5849" y="14969"/>
                    <a:pt x="4165" y="15519"/>
                  </a:cubicBezTo>
                  <a:lnTo>
                    <a:pt x="4381" y="14835"/>
                  </a:lnTo>
                  <a:cubicBezTo>
                    <a:pt x="4498" y="14472"/>
                    <a:pt x="4604" y="14098"/>
                    <a:pt x="4703" y="13724"/>
                  </a:cubicBezTo>
                  <a:cubicBezTo>
                    <a:pt x="4726" y="13712"/>
                    <a:pt x="4750" y="13706"/>
                    <a:pt x="4767" y="13688"/>
                  </a:cubicBezTo>
                  <a:cubicBezTo>
                    <a:pt x="5861" y="12741"/>
                    <a:pt x="6949" y="11776"/>
                    <a:pt x="7926" y="10705"/>
                  </a:cubicBezTo>
                  <a:cubicBezTo>
                    <a:pt x="8388" y="10202"/>
                    <a:pt x="9435" y="8079"/>
                    <a:pt x="9400" y="7769"/>
                  </a:cubicBezTo>
                  <a:lnTo>
                    <a:pt x="9400" y="7769"/>
                  </a:lnTo>
                  <a:cubicBezTo>
                    <a:pt x="9037" y="8389"/>
                    <a:pt x="8628" y="8980"/>
                    <a:pt x="8178" y="9529"/>
                  </a:cubicBezTo>
                  <a:cubicBezTo>
                    <a:pt x="7212" y="10705"/>
                    <a:pt x="6095" y="11746"/>
                    <a:pt x="4955" y="12747"/>
                  </a:cubicBezTo>
                  <a:cubicBezTo>
                    <a:pt x="5107" y="12086"/>
                    <a:pt x="5235" y="11425"/>
                    <a:pt x="5341" y="10752"/>
                  </a:cubicBezTo>
                  <a:cubicBezTo>
                    <a:pt x="5393" y="10436"/>
                    <a:pt x="5428" y="10120"/>
                    <a:pt x="5469" y="9804"/>
                  </a:cubicBezTo>
                  <a:cubicBezTo>
                    <a:pt x="6604" y="8225"/>
                    <a:pt x="7721" y="6622"/>
                    <a:pt x="8593" y="4885"/>
                  </a:cubicBezTo>
                  <a:cubicBezTo>
                    <a:pt x="8589" y="4875"/>
                    <a:pt x="8581" y="4870"/>
                    <a:pt x="8570" y="4870"/>
                  </a:cubicBezTo>
                  <a:cubicBezTo>
                    <a:pt x="8331" y="4870"/>
                    <a:pt x="6538" y="7285"/>
                    <a:pt x="5586" y="8635"/>
                  </a:cubicBezTo>
                  <a:cubicBezTo>
                    <a:pt x="5744" y="6611"/>
                    <a:pt x="5668" y="4575"/>
                    <a:pt x="5341" y="2575"/>
                  </a:cubicBezTo>
                  <a:cubicBezTo>
                    <a:pt x="5194" y="1703"/>
                    <a:pt x="4990" y="849"/>
                    <a:pt x="47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34"/>
          <p:cNvGrpSpPr/>
          <p:nvPr/>
        </p:nvGrpSpPr>
        <p:grpSpPr>
          <a:xfrm>
            <a:off x="-1762912" y="726950"/>
            <a:ext cx="5193688" cy="5731338"/>
            <a:chOff x="967488" y="-244925"/>
            <a:chExt cx="5193688" cy="5731338"/>
          </a:xfrm>
        </p:grpSpPr>
        <p:sp>
          <p:nvSpPr>
            <p:cNvPr id="962" name="Google Shape;962;p34"/>
            <p:cNvSpPr/>
            <p:nvPr/>
          </p:nvSpPr>
          <p:spPr>
            <a:xfrm>
              <a:off x="5628700" y="3090275"/>
              <a:ext cx="532475" cy="451725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1627275" y="976750"/>
              <a:ext cx="246500" cy="246475"/>
            </a:xfrm>
            <a:custGeom>
              <a:avLst/>
              <a:gdLst/>
              <a:ahLst/>
              <a:cxnLst/>
              <a:rect l="l" t="t" r="r" b="b"/>
              <a:pathLst>
                <a:path w="9860" h="9859" extrusionOk="0">
                  <a:moveTo>
                    <a:pt x="4928" y="0"/>
                  </a:moveTo>
                  <a:cubicBezTo>
                    <a:pt x="2208" y="0"/>
                    <a:pt x="1" y="2208"/>
                    <a:pt x="1" y="4932"/>
                  </a:cubicBezTo>
                  <a:cubicBezTo>
                    <a:pt x="1" y="7651"/>
                    <a:pt x="2208" y="9859"/>
                    <a:pt x="4928" y="9859"/>
                  </a:cubicBezTo>
                  <a:cubicBezTo>
                    <a:pt x="7652" y="9859"/>
                    <a:pt x="9859" y="7651"/>
                    <a:pt x="9859" y="4932"/>
                  </a:cubicBezTo>
                  <a:cubicBezTo>
                    <a:pt x="9859" y="2208"/>
                    <a:pt x="7652" y="0"/>
                    <a:pt x="4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3372975" y="-244925"/>
              <a:ext cx="589025" cy="589050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67488" y="1780538"/>
              <a:ext cx="4661200" cy="3705875"/>
            </a:xfrm>
            <a:custGeom>
              <a:avLst/>
              <a:gdLst/>
              <a:ahLst/>
              <a:cxnLst/>
              <a:rect l="l" t="t" r="r" b="b"/>
              <a:pathLst>
                <a:path w="186448" h="148235" extrusionOk="0">
                  <a:moveTo>
                    <a:pt x="69020" y="0"/>
                  </a:moveTo>
                  <a:cubicBezTo>
                    <a:pt x="53308" y="0"/>
                    <a:pt x="36135" y="5241"/>
                    <a:pt x="26214" y="18958"/>
                  </a:cubicBezTo>
                  <a:cubicBezTo>
                    <a:pt x="3903" y="49798"/>
                    <a:pt x="27551" y="68740"/>
                    <a:pt x="25010" y="79731"/>
                  </a:cubicBezTo>
                  <a:cubicBezTo>
                    <a:pt x="22470" y="90722"/>
                    <a:pt x="4769" y="95162"/>
                    <a:pt x="2399" y="116215"/>
                  </a:cubicBezTo>
                  <a:cubicBezTo>
                    <a:pt x="0" y="137581"/>
                    <a:pt x="15323" y="140867"/>
                    <a:pt x="24048" y="148235"/>
                  </a:cubicBezTo>
                  <a:lnTo>
                    <a:pt x="159243" y="148235"/>
                  </a:lnTo>
                  <a:cubicBezTo>
                    <a:pt x="165332" y="144070"/>
                    <a:pt x="171608" y="137806"/>
                    <a:pt x="175532" y="128368"/>
                  </a:cubicBezTo>
                  <a:cubicBezTo>
                    <a:pt x="182428" y="111780"/>
                    <a:pt x="186448" y="95812"/>
                    <a:pt x="164099" y="86774"/>
                  </a:cubicBezTo>
                  <a:cubicBezTo>
                    <a:pt x="150138" y="81126"/>
                    <a:pt x="173982" y="63855"/>
                    <a:pt x="167518" y="46187"/>
                  </a:cubicBezTo>
                  <a:cubicBezTo>
                    <a:pt x="164099" y="36840"/>
                    <a:pt x="156405" y="25406"/>
                    <a:pt x="142756" y="25406"/>
                  </a:cubicBezTo>
                  <a:cubicBezTo>
                    <a:pt x="139000" y="25406"/>
                    <a:pt x="134792" y="26272"/>
                    <a:pt x="130097" y="28287"/>
                  </a:cubicBezTo>
                  <a:cubicBezTo>
                    <a:pt x="126056" y="30019"/>
                    <a:pt x="122865" y="30815"/>
                    <a:pt x="120227" y="30815"/>
                  </a:cubicBezTo>
                  <a:cubicBezTo>
                    <a:pt x="112127" y="30815"/>
                    <a:pt x="109245" y="23318"/>
                    <a:pt x="103022" y="12423"/>
                  </a:cubicBezTo>
                  <a:cubicBezTo>
                    <a:pt x="98898" y="5210"/>
                    <a:pt x="84686" y="0"/>
                    <a:pt x="69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34"/>
          <p:cNvGrpSpPr/>
          <p:nvPr/>
        </p:nvGrpSpPr>
        <p:grpSpPr>
          <a:xfrm rot="-6324895">
            <a:off x="6548791" y="546782"/>
            <a:ext cx="4670673" cy="3705774"/>
            <a:chOff x="1490375" y="465750"/>
            <a:chExt cx="4670800" cy="3705875"/>
          </a:xfrm>
        </p:grpSpPr>
        <p:sp>
          <p:nvSpPr>
            <p:cNvPr id="967" name="Google Shape;967;p34"/>
            <p:cNvSpPr/>
            <p:nvPr/>
          </p:nvSpPr>
          <p:spPr>
            <a:xfrm>
              <a:off x="5628700" y="2165900"/>
              <a:ext cx="532475" cy="451725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1627275" y="976750"/>
              <a:ext cx="246500" cy="246475"/>
            </a:xfrm>
            <a:custGeom>
              <a:avLst/>
              <a:gdLst/>
              <a:ahLst/>
              <a:cxnLst/>
              <a:rect l="l" t="t" r="r" b="b"/>
              <a:pathLst>
                <a:path w="9860" h="9859" extrusionOk="0">
                  <a:moveTo>
                    <a:pt x="4928" y="0"/>
                  </a:moveTo>
                  <a:cubicBezTo>
                    <a:pt x="2208" y="0"/>
                    <a:pt x="1" y="2208"/>
                    <a:pt x="1" y="4932"/>
                  </a:cubicBezTo>
                  <a:cubicBezTo>
                    <a:pt x="1" y="7651"/>
                    <a:pt x="2208" y="9859"/>
                    <a:pt x="4928" y="9859"/>
                  </a:cubicBezTo>
                  <a:cubicBezTo>
                    <a:pt x="7652" y="9859"/>
                    <a:pt x="9859" y="7651"/>
                    <a:pt x="9859" y="4932"/>
                  </a:cubicBezTo>
                  <a:cubicBezTo>
                    <a:pt x="9859" y="2208"/>
                    <a:pt x="7652" y="0"/>
                    <a:pt x="4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435000" y="594100"/>
              <a:ext cx="589025" cy="589050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1490375" y="465750"/>
              <a:ext cx="4661200" cy="3705875"/>
            </a:xfrm>
            <a:custGeom>
              <a:avLst/>
              <a:gdLst/>
              <a:ahLst/>
              <a:cxnLst/>
              <a:rect l="l" t="t" r="r" b="b"/>
              <a:pathLst>
                <a:path w="186448" h="148235" extrusionOk="0">
                  <a:moveTo>
                    <a:pt x="69020" y="0"/>
                  </a:moveTo>
                  <a:cubicBezTo>
                    <a:pt x="53308" y="0"/>
                    <a:pt x="36135" y="5241"/>
                    <a:pt x="26214" y="18958"/>
                  </a:cubicBezTo>
                  <a:cubicBezTo>
                    <a:pt x="3903" y="49798"/>
                    <a:pt x="27551" y="68740"/>
                    <a:pt x="25010" y="79731"/>
                  </a:cubicBezTo>
                  <a:cubicBezTo>
                    <a:pt x="22470" y="90722"/>
                    <a:pt x="4769" y="95162"/>
                    <a:pt x="2399" y="116215"/>
                  </a:cubicBezTo>
                  <a:cubicBezTo>
                    <a:pt x="0" y="137581"/>
                    <a:pt x="15323" y="140867"/>
                    <a:pt x="24048" y="148235"/>
                  </a:cubicBezTo>
                  <a:lnTo>
                    <a:pt x="159243" y="148235"/>
                  </a:lnTo>
                  <a:cubicBezTo>
                    <a:pt x="165332" y="144070"/>
                    <a:pt x="171608" y="137806"/>
                    <a:pt x="175532" y="128368"/>
                  </a:cubicBezTo>
                  <a:cubicBezTo>
                    <a:pt x="182428" y="111780"/>
                    <a:pt x="186448" y="95812"/>
                    <a:pt x="164099" y="86774"/>
                  </a:cubicBezTo>
                  <a:cubicBezTo>
                    <a:pt x="150138" y="81126"/>
                    <a:pt x="173982" y="63855"/>
                    <a:pt x="167518" y="46187"/>
                  </a:cubicBezTo>
                  <a:cubicBezTo>
                    <a:pt x="164099" y="36840"/>
                    <a:pt x="156405" y="25406"/>
                    <a:pt x="142756" y="25406"/>
                  </a:cubicBezTo>
                  <a:cubicBezTo>
                    <a:pt x="139000" y="25406"/>
                    <a:pt x="134792" y="26272"/>
                    <a:pt x="130097" y="28287"/>
                  </a:cubicBezTo>
                  <a:cubicBezTo>
                    <a:pt x="126056" y="30019"/>
                    <a:pt x="122865" y="30815"/>
                    <a:pt x="120227" y="30815"/>
                  </a:cubicBezTo>
                  <a:cubicBezTo>
                    <a:pt x="112127" y="30815"/>
                    <a:pt x="109245" y="23318"/>
                    <a:pt x="103022" y="12423"/>
                  </a:cubicBezTo>
                  <a:cubicBezTo>
                    <a:pt x="98898" y="5210"/>
                    <a:pt x="84686" y="0"/>
                    <a:pt x="69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Google Shape;972;p35"/>
          <p:cNvGrpSpPr/>
          <p:nvPr/>
        </p:nvGrpSpPr>
        <p:grpSpPr>
          <a:xfrm>
            <a:off x="-552895" y="-445925"/>
            <a:ext cx="10285235" cy="6031526"/>
            <a:chOff x="-590535" y="-217325"/>
            <a:chExt cx="10285235" cy="6031526"/>
          </a:xfrm>
        </p:grpSpPr>
        <p:grpSp>
          <p:nvGrpSpPr>
            <p:cNvPr id="973" name="Google Shape;973;p35"/>
            <p:cNvGrpSpPr/>
            <p:nvPr/>
          </p:nvGrpSpPr>
          <p:grpSpPr>
            <a:xfrm>
              <a:off x="-590535" y="-213574"/>
              <a:ext cx="6029825" cy="6027775"/>
              <a:chOff x="812275" y="-194075"/>
              <a:chExt cx="6029825" cy="6027775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5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5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5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5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5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5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5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5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5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5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5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2" name="Google Shape;992;p35"/>
            <p:cNvGrpSpPr/>
            <p:nvPr/>
          </p:nvGrpSpPr>
          <p:grpSpPr>
            <a:xfrm>
              <a:off x="3664875" y="-217325"/>
              <a:ext cx="6029825" cy="6027775"/>
              <a:chOff x="812275" y="-194075"/>
              <a:chExt cx="6029825" cy="6027775"/>
            </a:xfrm>
          </p:grpSpPr>
          <p:sp>
            <p:nvSpPr>
              <p:cNvPr id="993" name="Google Shape;993;p35"/>
              <p:cNvSpPr/>
              <p:nvPr/>
            </p:nvSpPr>
            <p:spPr>
              <a:xfrm>
                <a:off x="812275" y="918050"/>
                <a:ext cx="59721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50" extrusionOk="0">
                    <a:moveTo>
                      <a:pt x="3656" y="1"/>
                    </a:moveTo>
                    <a:cubicBezTo>
                      <a:pt x="2625" y="1"/>
                      <a:pt x="1594" y="13"/>
                      <a:pt x="567" y="49"/>
                    </a:cubicBezTo>
                    <a:cubicBezTo>
                      <a:pt x="521" y="52"/>
                      <a:pt x="476" y="53"/>
                      <a:pt x="432" y="53"/>
                    </a:cubicBezTo>
                    <a:cubicBezTo>
                      <a:pt x="343" y="53"/>
                      <a:pt x="255" y="49"/>
                      <a:pt x="164" y="49"/>
                    </a:cubicBezTo>
                    <a:cubicBezTo>
                      <a:pt x="0" y="57"/>
                      <a:pt x="0" y="300"/>
                      <a:pt x="164" y="300"/>
                    </a:cubicBezTo>
                    <a:lnTo>
                      <a:pt x="229043" y="300"/>
                    </a:lnTo>
                    <a:cubicBezTo>
                      <a:pt x="231101" y="300"/>
                      <a:pt x="233168" y="350"/>
                      <a:pt x="235231" y="350"/>
                    </a:cubicBezTo>
                    <a:cubicBezTo>
                      <a:pt x="236262" y="350"/>
                      <a:pt x="237292" y="337"/>
                      <a:pt x="238320" y="300"/>
                    </a:cubicBezTo>
                    <a:cubicBezTo>
                      <a:pt x="238366" y="298"/>
                      <a:pt x="238411" y="298"/>
                      <a:pt x="238456" y="298"/>
                    </a:cubicBezTo>
                    <a:cubicBezTo>
                      <a:pt x="238546" y="298"/>
                      <a:pt x="238635" y="300"/>
                      <a:pt x="238727" y="300"/>
                    </a:cubicBezTo>
                    <a:cubicBezTo>
                      <a:pt x="238887" y="300"/>
                      <a:pt x="238887" y="49"/>
                      <a:pt x="238727" y="49"/>
                    </a:cubicBezTo>
                    <a:lnTo>
                      <a:pt x="9844" y="49"/>
                    </a:lnTo>
                    <a:cubicBezTo>
                      <a:pt x="7786" y="49"/>
                      <a:pt x="5719" y="1"/>
                      <a:pt x="3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848225" y="139245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828200" y="1866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5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6" y="347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822525" y="2341100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1" y="52"/>
                      <a:pt x="477" y="53"/>
                      <a:pt x="432" y="53"/>
                    </a:cubicBezTo>
                    <a:cubicBezTo>
                      <a:pt x="343" y="53"/>
                      <a:pt x="256" y="51"/>
                      <a:pt x="164" y="51"/>
                    </a:cubicBezTo>
                    <a:cubicBezTo>
                      <a:pt x="0" y="55"/>
                      <a:pt x="0" y="297"/>
                      <a:pt x="164" y="297"/>
                    </a:cubicBezTo>
                    <a:lnTo>
                      <a:pt x="229055" y="297"/>
                    </a:lnTo>
                    <a:cubicBezTo>
                      <a:pt x="231108" y="297"/>
                      <a:pt x="233173" y="348"/>
                      <a:pt x="235234" y="348"/>
                    </a:cubicBezTo>
                    <a:cubicBezTo>
                      <a:pt x="236265" y="348"/>
                      <a:pt x="237294" y="335"/>
                      <a:pt x="238321" y="297"/>
                    </a:cubicBezTo>
                    <a:cubicBezTo>
                      <a:pt x="238366" y="296"/>
                      <a:pt x="238411" y="296"/>
                      <a:pt x="238456" y="296"/>
                    </a:cubicBezTo>
                    <a:cubicBezTo>
                      <a:pt x="238546" y="296"/>
                      <a:pt x="238636" y="297"/>
                      <a:pt x="238727" y="297"/>
                    </a:cubicBezTo>
                    <a:cubicBezTo>
                      <a:pt x="238887" y="297"/>
                      <a:pt x="238887" y="51"/>
                      <a:pt x="238727" y="51"/>
                    </a:cubicBezTo>
                    <a:lnTo>
                      <a:pt x="9837" y="51"/>
                    </a:lnTo>
                    <a:cubicBezTo>
                      <a:pt x="7781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812275" y="2815450"/>
                <a:ext cx="5972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38887" h="347" extrusionOk="0">
                    <a:moveTo>
                      <a:pt x="3656" y="0"/>
                    </a:moveTo>
                    <a:cubicBezTo>
                      <a:pt x="2625" y="0"/>
                      <a:pt x="1594" y="13"/>
                      <a:pt x="567" y="50"/>
                    </a:cubicBezTo>
                    <a:cubicBezTo>
                      <a:pt x="521" y="52"/>
                      <a:pt x="476" y="52"/>
                      <a:pt x="432" y="52"/>
                    </a:cubicBezTo>
                    <a:cubicBezTo>
                      <a:pt x="343" y="52"/>
                      <a:pt x="255" y="50"/>
                      <a:pt x="164" y="50"/>
                    </a:cubicBezTo>
                    <a:cubicBezTo>
                      <a:pt x="0" y="50"/>
                      <a:pt x="0" y="297"/>
                      <a:pt x="164" y="297"/>
                    </a:cubicBezTo>
                    <a:lnTo>
                      <a:pt x="229043" y="297"/>
                    </a:lnTo>
                    <a:cubicBezTo>
                      <a:pt x="231101" y="297"/>
                      <a:pt x="233168" y="347"/>
                      <a:pt x="235231" y="347"/>
                    </a:cubicBezTo>
                    <a:cubicBezTo>
                      <a:pt x="236262" y="347"/>
                      <a:pt x="237292" y="334"/>
                      <a:pt x="238320" y="297"/>
                    </a:cubicBezTo>
                    <a:cubicBezTo>
                      <a:pt x="238366" y="295"/>
                      <a:pt x="238411" y="295"/>
                      <a:pt x="238456" y="295"/>
                    </a:cubicBezTo>
                    <a:cubicBezTo>
                      <a:pt x="238546" y="295"/>
                      <a:pt x="238635" y="297"/>
                      <a:pt x="238727" y="297"/>
                    </a:cubicBezTo>
                    <a:cubicBezTo>
                      <a:pt x="238887" y="297"/>
                      <a:pt x="238887" y="50"/>
                      <a:pt x="238727" y="50"/>
                    </a:cubicBezTo>
                    <a:lnTo>
                      <a:pt x="9844" y="50"/>
                    </a:lnTo>
                    <a:cubicBezTo>
                      <a:pt x="7786" y="50"/>
                      <a:pt x="5719" y="0"/>
                      <a:pt x="36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848225" y="3289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1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5"/>
                      <a:pt x="238313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37" y="51"/>
                    </a:lnTo>
                    <a:cubicBezTo>
                      <a:pt x="7778" y="51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828200" y="3764100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2" y="1"/>
                    </a:moveTo>
                    <a:cubicBezTo>
                      <a:pt x="2621" y="1"/>
                      <a:pt x="1591" y="13"/>
                      <a:pt x="563" y="51"/>
                    </a:cubicBezTo>
                    <a:cubicBezTo>
                      <a:pt x="517" y="52"/>
                      <a:pt x="472" y="53"/>
                      <a:pt x="427" y="53"/>
                    </a:cubicBezTo>
                    <a:cubicBezTo>
                      <a:pt x="337" y="53"/>
                      <a:pt x="248" y="51"/>
                      <a:pt x="156" y="51"/>
                    </a:cubicBezTo>
                    <a:cubicBezTo>
                      <a:pt x="0" y="51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8"/>
                      <a:pt x="235226" y="348"/>
                    </a:cubicBezTo>
                    <a:cubicBezTo>
                      <a:pt x="236256" y="348"/>
                      <a:pt x="237286" y="335"/>
                      <a:pt x="238312" y="297"/>
                    </a:cubicBezTo>
                    <a:cubicBezTo>
                      <a:pt x="238358" y="296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1"/>
                      <a:pt x="238719" y="51"/>
                    </a:cubicBezTo>
                    <a:lnTo>
                      <a:pt x="9840" y="51"/>
                    </a:lnTo>
                    <a:cubicBezTo>
                      <a:pt x="7782" y="51"/>
                      <a:pt x="5715" y="1"/>
                      <a:pt x="36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869900" y="4238425"/>
                <a:ext cx="5972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8" h="348" extrusionOk="0">
                    <a:moveTo>
                      <a:pt x="3654" y="1"/>
                    </a:moveTo>
                    <a:cubicBezTo>
                      <a:pt x="2623" y="1"/>
                      <a:pt x="1594" y="13"/>
                      <a:pt x="567" y="51"/>
                    </a:cubicBezTo>
                    <a:cubicBezTo>
                      <a:pt x="522" y="53"/>
                      <a:pt x="477" y="53"/>
                      <a:pt x="433" y="53"/>
                    </a:cubicBezTo>
                    <a:cubicBezTo>
                      <a:pt x="344" y="53"/>
                      <a:pt x="256" y="51"/>
                      <a:pt x="165" y="51"/>
                    </a:cubicBezTo>
                    <a:cubicBezTo>
                      <a:pt x="1" y="51"/>
                      <a:pt x="1" y="297"/>
                      <a:pt x="165" y="297"/>
                    </a:cubicBezTo>
                    <a:lnTo>
                      <a:pt x="229055" y="297"/>
                    </a:lnTo>
                    <a:cubicBezTo>
                      <a:pt x="231111" y="297"/>
                      <a:pt x="233177" y="348"/>
                      <a:pt x="235237" y="348"/>
                    </a:cubicBezTo>
                    <a:cubicBezTo>
                      <a:pt x="236267" y="348"/>
                      <a:pt x="237296" y="335"/>
                      <a:pt x="238321" y="297"/>
                    </a:cubicBezTo>
                    <a:cubicBezTo>
                      <a:pt x="238367" y="296"/>
                      <a:pt x="238412" y="296"/>
                      <a:pt x="238457" y="296"/>
                    </a:cubicBezTo>
                    <a:cubicBezTo>
                      <a:pt x="238547" y="296"/>
                      <a:pt x="238636" y="297"/>
                      <a:pt x="238727" y="297"/>
                    </a:cubicBezTo>
                    <a:cubicBezTo>
                      <a:pt x="238888" y="297"/>
                      <a:pt x="238888" y="51"/>
                      <a:pt x="238727" y="51"/>
                    </a:cubicBezTo>
                    <a:lnTo>
                      <a:pt x="9837" y="51"/>
                    </a:lnTo>
                    <a:cubicBezTo>
                      <a:pt x="7782" y="51"/>
                      <a:pt x="5715" y="1"/>
                      <a:pt x="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5"/>
              <p:cNvSpPr/>
              <p:nvPr/>
            </p:nvSpPr>
            <p:spPr>
              <a:xfrm>
                <a:off x="848225" y="4712775"/>
                <a:ext cx="59720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348" extrusionOk="0">
                    <a:moveTo>
                      <a:pt x="3650" y="0"/>
                    </a:moveTo>
                    <a:cubicBezTo>
                      <a:pt x="2619" y="0"/>
                      <a:pt x="1589" y="13"/>
                      <a:pt x="563" y="50"/>
                    </a:cubicBezTo>
                    <a:cubicBezTo>
                      <a:pt x="517" y="52"/>
                      <a:pt x="472" y="52"/>
                      <a:pt x="427" y="52"/>
                    </a:cubicBezTo>
                    <a:cubicBezTo>
                      <a:pt x="337" y="52"/>
                      <a:pt x="248" y="50"/>
                      <a:pt x="156" y="50"/>
                    </a:cubicBezTo>
                    <a:cubicBezTo>
                      <a:pt x="0" y="50"/>
                      <a:pt x="0" y="297"/>
                      <a:pt x="156" y="297"/>
                    </a:cubicBezTo>
                    <a:lnTo>
                      <a:pt x="229039" y="297"/>
                    </a:lnTo>
                    <a:cubicBezTo>
                      <a:pt x="231097" y="297"/>
                      <a:pt x="233164" y="347"/>
                      <a:pt x="235226" y="347"/>
                    </a:cubicBezTo>
                    <a:cubicBezTo>
                      <a:pt x="236257" y="347"/>
                      <a:pt x="237286" y="334"/>
                      <a:pt x="238313" y="297"/>
                    </a:cubicBezTo>
                    <a:cubicBezTo>
                      <a:pt x="238358" y="295"/>
                      <a:pt x="238403" y="295"/>
                      <a:pt x="238448" y="295"/>
                    </a:cubicBezTo>
                    <a:cubicBezTo>
                      <a:pt x="238538" y="295"/>
                      <a:pt x="238628" y="297"/>
                      <a:pt x="238719" y="297"/>
                    </a:cubicBezTo>
                    <a:cubicBezTo>
                      <a:pt x="238879" y="297"/>
                      <a:pt x="238879" y="50"/>
                      <a:pt x="238719" y="50"/>
                    </a:cubicBezTo>
                    <a:lnTo>
                      <a:pt x="9837" y="50"/>
                    </a:lnTo>
                    <a:cubicBezTo>
                      <a:pt x="7778" y="50"/>
                      <a:pt x="5711" y="0"/>
                      <a:pt x="3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5"/>
              <p:cNvSpPr/>
              <p:nvPr/>
            </p:nvSpPr>
            <p:spPr>
              <a:xfrm>
                <a:off x="1923875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80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5"/>
              <p:cNvSpPr/>
              <p:nvPr/>
            </p:nvSpPr>
            <p:spPr>
              <a:xfrm>
                <a:off x="23982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0" y="235198"/>
                      <a:pt x="114" y="238281"/>
                    </a:cubicBezTo>
                    <a:cubicBezTo>
                      <a:pt x="117" y="238418"/>
                      <a:pt x="114" y="238547"/>
                      <a:pt x="114" y="238683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5"/>
              <p:cNvSpPr/>
              <p:nvPr/>
            </p:nvSpPr>
            <p:spPr>
              <a:xfrm>
                <a:off x="2872550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3346875" y="-146700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7" y="0"/>
                      <a:pt x="114" y="40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7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8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51"/>
                      <a:pt x="114" y="238687"/>
                    </a:cubicBezTo>
                    <a:cubicBezTo>
                      <a:pt x="116" y="238768"/>
                      <a:pt x="179" y="238808"/>
                      <a:pt x="241" y="238808"/>
                    </a:cubicBezTo>
                    <a:cubicBezTo>
                      <a:pt x="303" y="238808"/>
                      <a:pt x="364" y="238768"/>
                      <a:pt x="364" y="238687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5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>
                <a:off x="3821200" y="-136450"/>
                <a:ext cx="11850" cy="59701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6" extrusionOk="0">
                    <a:moveTo>
                      <a:pt x="239" y="1"/>
                    </a:moveTo>
                    <a:cubicBezTo>
                      <a:pt x="177" y="1"/>
                      <a:pt x="114" y="41"/>
                      <a:pt x="114" y="121"/>
                    </a:cubicBezTo>
                    <a:lnTo>
                      <a:pt x="114" y="6546"/>
                    </a:lnTo>
                    <a:lnTo>
                      <a:pt x="114" y="23874"/>
                    </a:lnTo>
                    <a:lnTo>
                      <a:pt x="114" y="49565"/>
                    </a:lnTo>
                    <a:lnTo>
                      <a:pt x="114" y="80907"/>
                    </a:lnTo>
                    <a:lnTo>
                      <a:pt x="114" y="115113"/>
                    </a:lnTo>
                    <a:lnTo>
                      <a:pt x="114" y="149883"/>
                    </a:lnTo>
                    <a:lnTo>
                      <a:pt x="114" y="182073"/>
                    </a:lnTo>
                    <a:lnTo>
                      <a:pt x="114" y="209374"/>
                    </a:lnTo>
                    <a:lnTo>
                      <a:pt x="114" y="229004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4"/>
                      <a:pt x="179" y="238805"/>
                      <a:pt x="242" y="238805"/>
                    </a:cubicBezTo>
                    <a:cubicBezTo>
                      <a:pt x="304" y="238805"/>
                      <a:pt x="364" y="238765"/>
                      <a:pt x="364" y="238684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1"/>
                    </a:lnTo>
                    <a:lnTo>
                      <a:pt x="364" y="9805"/>
                    </a:lnTo>
                    <a:cubicBezTo>
                      <a:pt x="364" y="6718"/>
                      <a:pt x="474" y="3611"/>
                      <a:pt x="364" y="527"/>
                    </a:cubicBezTo>
                    <a:cubicBezTo>
                      <a:pt x="357" y="391"/>
                      <a:pt x="364" y="258"/>
                      <a:pt x="364" y="121"/>
                    </a:cubicBezTo>
                    <a:cubicBezTo>
                      <a:pt x="364" y="41"/>
                      <a:pt x="302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>
                <a:off x="4295550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6" y="0"/>
                      <a:pt x="113" y="41"/>
                      <a:pt x="113" y="121"/>
                    </a:cubicBezTo>
                    <a:lnTo>
                      <a:pt x="113" y="6545"/>
                    </a:lnTo>
                    <a:lnTo>
                      <a:pt x="113" y="23873"/>
                    </a:lnTo>
                    <a:lnTo>
                      <a:pt x="113" y="49564"/>
                    </a:lnTo>
                    <a:lnTo>
                      <a:pt x="113" y="80906"/>
                    </a:lnTo>
                    <a:lnTo>
                      <a:pt x="113" y="115113"/>
                    </a:lnTo>
                    <a:lnTo>
                      <a:pt x="113" y="149882"/>
                    </a:lnTo>
                    <a:lnTo>
                      <a:pt x="113" y="182072"/>
                    </a:lnTo>
                    <a:lnTo>
                      <a:pt x="113" y="209374"/>
                    </a:lnTo>
                    <a:lnTo>
                      <a:pt x="113" y="229003"/>
                    </a:lnTo>
                    <a:cubicBezTo>
                      <a:pt x="113" y="232091"/>
                      <a:pt x="0" y="235198"/>
                      <a:pt x="113" y="238281"/>
                    </a:cubicBezTo>
                    <a:cubicBezTo>
                      <a:pt x="117" y="238418"/>
                      <a:pt x="113" y="238547"/>
                      <a:pt x="113" y="238683"/>
                    </a:cubicBezTo>
                    <a:cubicBezTo>
                      <a:pt x="115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1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4769875" y="-152175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1"/>
                    </a:moveTo>
                    <a:cubicBezTo>
                      <a:pt x="176" y="1"/>
                      <a:pt x="114" y="41"/>
                      <a:pt x="114" y="121"/>
                    </a:cubicBezTo>
                    <a:lnTo>
                      <a:pt x="114" y="6534"/>
                    </a:lnTo>
                    <a:lnTo>
                      <a:pt x="114" y="23842"/>
                    </a:lnTo>
                    <a:lnTo>
                      <a:pt x="114" y="49600"/>
                    </a:lnTo>
                    <a:lnTo>
                      <a:pt x="114" y="80813"/>
                    </a:lnTo>
                    <a:lnTo>
                      <a:pt x="114" y="115230"/>
                    </a:lnTo>
                    <a:lnTo>
                      <a:pt x="114" y="149738"/>
                    </a:lnTo>
                    <a:lnTo>
                      <a:pt x="114" y="182135"/>
                    </a:lnTo>
                    <a:lnTo>
                      <a:pt x="114" y="209327"/>
                    </a:lnTo>
                    <a:lnTo>
                      <a:pt x="114" y="229011"/>
                    </a:lnTo>
                    <a:cubicBezTo>
                      <a:pt x="114" y="232095"/>
                      <a:pt x="0" y="235202"/>
                      <a:pt x="114" y="238281"/>
                    </a:cubicBezTo>
                    <a:cubicBezTo>
                      <a:pt x="118" y="238418"/>
                      <a:pt x="114" y="238547"/>
                      <a:pt x="114" y="238684"/>
                    </a:cubicBezTo>
                    <a:cubicBezTo>
                      <a:pt x="116" y="238762"/>
                      <a:pt x="178" y="238801"/>
                      <a:pt x="240" y="238801"/>
                    </a:cubicBezTo>
                    <a:cubicBezTo>
                      <a:pt x="302" y="238801"/>
                      <a:pt x="364" y="238762"/>
                      <a:pt x="364" y="238684"/>
                    </a:cubicBezTo>
                    <a:lnTo>
                      <a:pt x="364" y="232271"/>
                    </a:lnTo>
                    <a:lnTo>
                      <a:pt x="364" y="214962"/>
                    </a:lnTo>
                    <a:lnTo>
                      <a:pt x="364" y="189205"/>
                    </a:lnTo>
                    <a:lnTo>
                      <a:pt x="364" y="157995"/>
                    </a:lnTo>
                    <a:lnTo>
                      <a:pt x="364" y="123574"/>
                    </a:lnTo>
                    <a:lnTo>
                      <a:pt x="364" y="89066"/>
                    </a:lnTo>
                    <a:lnTo>
                      <a:pt x="364" y="56669"/>
                    </a:lnTo>
                    <a:lnTo>
                      <a:pt x="364" y="29481"/>
                    </a:lnTo>
                    <a:lnTo>
                      <a:pt x="364" y="9793"/>
                    </a:lnTo>
                    <a:cubicBezTo>
                      <a:pt x="364" y="6710"/>
                      <a:pt x="473" y="3603"/>
                      <a:pt x="364" y="527"/>
                    </a:cubicBezTo>
                    <a:cubicBezTo>
                      <a:pt x="356" y="390"/>
                      <a:pt x="364" y="258"/>
                      <a:pt x="364" y="121"/>
                    </a:cubicBezTo>
                    <a:cubicBezTo>
                      <a:pt x="364" y="41"/>
                      <a:pt x="301" y="1"/>
                      <a:pt x="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5244200" y="-194075"/>
                <a:ext cx="11850" cy="59702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8" extrusionOk="0">
                    <a:moveTo>
                      <a:pt x="239" y="0"/>
                    </a:moveTo>
                    <a:cubicBezTo>
                      <a:pt x="176" y="0"/>
                      <a:pt x="114" y="40"/>
                      <a:pt x="114" y="120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7"/>
                    </a:lnTo>
                    <a:lnTo>
                      <a:pt x="114" y="229003"/>
                    </a:lnTo>
                    <a:cubicBezTo>
                      <a:pt x="114" y="232090"/>
                      <a:pt x="1" y="235197"/>
                      <a:pt x="114" y="238281"/>
                    </a:cubicBezTo>
                    <a:cubicBezTo>
                      <a:pt x="118" y="238417"/>
                      <a:pt x="114" y="238546"/>
                      <a:pt x="114" y="238687"/>
                    </a:cubicBezTo>
                    <a:cubicBezTo>
                      <a:pt x="114" y="238767"/>
                      <a:pt x="176" y="238807"/>
                      <a:pt x="239" y="238807"/>
                    </a:cubicBezTo>
                    <a:cubicBezTo>
                      <a:pt x="302" y="238807"/>
                      <a:pt x="364" y="238767"/>
                      <a:pt x="364" y="238687"/>
                    </a:cubicBezTo>
                    <a:lnTo>
                      <a:pt x="364" y="232262"/>
                    </a:lnTo>
                    <a:lnTo>
                      <a:pt x="364" y="214934"/>
                    </a:lnTo>
                    <a:lnTo>
                      <a:pt x="364" y="189243"/>
                    </a:lnTo>
                    <a:lnTo>
                      <a:pt x="364" y="157901"/>
                    </a:lnTo>
                    <a:lnTo>
                      <a:pt x="364" y="123691"/>
                    </a:lnTo>
                    <a:lnTo>
                      <a:pt x="364" y="88925"/>
                    </a:lnTo>
                    <a:lnTo>
                      <a:pt x="364" y="56735"/>
                    </a:lnTo>
                    <a:lnTo>
                      <a:pt x="364" y="29430"/>
                    </a:lnTo>
                    <a:lnTo>
                      <a:pt x="364" y="9804"/>
                    </a:lnTo>
                    <a:cubicBezTo>
                      <a:pt x="364" y="6717"/>
                      <a:pt x="473" y="3610"/>
                      <a:pt x="364" y="527"/>
                    </a:cubicBezTo>
                    <a:cubicBezTo>
                      <a:pt x="356" y="390"/>
                      <a:pt x="364" y="257"/>
                      <a:pt x="364" y="120"/>
                    </a:cubicBezTo>
                    <a:cubicBezTo>
                      <a:pt x="364" y="40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5"/>
              <p:cNvSpPr/>
              <p:nvPr/>
            </p:nvSpPr>
            <p:spPr>
              <a:xfrm>
                <a:off x="5718525" y="-172200"/>
                <a:ext cx="11850" cy="59700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38801" extrusionOk="0">
                    <a:moveTo>
                      <a:pt x="239" y="0"/>
                    </a:moveTo>
                    <a:cubicBezTo>
                      <a:pt x="177" y="0"/>
                      <a:pt x="114" y="41"/>
                      <a:pt x="114" y="121"/>
                    </a:cubicBezTo>
                    <a:lnTo>
                      <a:pt x="114" y="6545"/>
                    </a:lnTo>
                    <a:lnTo>
                      <a:pt x="114" y="23873"/>
                    </a:lnTo>
                    <a:lnTo>
                      <a:pt x="114" y="49564"/>
                    </a:lnTo>
                    <a:lnTo>
                      <a:pt x="114" y="80906"/>
                    </a:lnTo>
                    <a:lnTo>
                      <a:pt x="114" y="115113"/>
                    </a:lnTo>
                    <a:lnTo>
                      <a:pt x="114" y="149882"/>
                    </a:lnTo>
                    <a:lnTo>
                      <a:pt x="114" y="182072"/>
                    </a:lnTo>
                    <a:lnTo>
                      <a:pt x="114" y="209374"/>
                    </a:lnTo>
                    <a:lnTo>
                      <a:pt x="114" y="229003"/>
                    </a:lnTo>
                    <a:cubicBezTo>
                      <a:pt x="114" y="232091"/>
                      <a:pt x="1" y="235198"/>
                      <a:pt x="114" y="238281"/>
                    </a:cubicBezTo>
                    <a:cubicBezTo>
                      <a:pt x="118" y="238418"/>
                      <a:pt x="114" y="238547"/>
                      <a:pt x="114" y="238683"/>
                    </a:cubicBezTo>
                    <a:cubicBezTo>
                      <a:pt x="114" y="238762"/>
                      <a:pt x="177" y="238801"/>
                      <a:pt x="239" y="238801"/>
                    </a:cubicBezTo>
                    <a:cubicBezTo>
                      <a:pt x="302" y="238801"/>
                      <a:pt x="364" y="238762"/>
                      <a:pt x="364" y="238683"/>
                    </a:cubicBezTo>
                    <a:lnTo>
                      <a:pt x="364" y="232263"/>
                    </a:lnTo>
                    <a:lnTo>
                      <a:pt x="364" y="214935"/>
                    </a:lnTo>
                    <a:lnTo>
                      <a:pt x="364" y="189244"/>
                    </a:lnTo>
                    <a:lnTo>
                      <a:pt x="364" y="157902"/>
                    </a:lnTo>
                    <a:lnTo>
                      <a:pt x="364" y="123691"/>
                    </a:lnTo>
                    <a:lnTo>
                      <a:pt x="364" y="88926"/>
                    </a:lnTo>
                    <a:lnTo>
                      <a:pt x="364" y="56736"/>
                    </a:lnTo>
                    <a:lnTo>
                      <a:pt x="364" y="29430"/>
                    </a:lnTo>
                    <a:lnTo>
                      <a:pt x="364" y="9805"/>
                    </a:lnTo>
                    <a:cubicBezTo>
                      <a:pt x="364" y="6717"/>
                      <a:pt x="474" y="3610"/>
                      <a:pt x="364" y="527"/>
                    </a:cubicBezTo>
                    <a:cubicBezTo>
                      <a:pt x="356" y="390"/>
                      <a:pt x="364" y="257"/>
                      <a:pt x="364" y="121"/>
                    </a:cubicBezTo>
                    <a:cubicBezTo>
                      <a:pt x="364" y="41"/>
                      <a:pt x="302" y="0"/>
                      <a:pt x="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1" name="Google Shape;1011;p35"/>
          <p:cNvGrpSpPr/>
          <p:nvPr/>
        </p:nvGrpSpPr>
        <p:grpSpPr>
          <a:xfrm>
            <a:off x="-2217303" y="-2329344"/>
            <a:ext cx="12302621" cy="8624865"/>
            <a:chOff x="-6963515" y="-4118794"/>
            <a:chExt cx="12302621" cy="8624865"/>
          </a:xfrm>
        </p:grpSpPr>
        <p:sp>
          <p:nvSpPr>
            <p:cNvPr id="1012" name="Google Shape;1012;p35"/>
            <p:cNvSpPr/>
            <p:nvPr/>
          </p:nvSpPr>
          <p:spPr>
            <a:xfrm>
              <a:off x="-4394012" y="2755800"/>
              <a:ext cx="532475" cy="451725"/>
            </a:xfrm>
            <a:custGeom>
              <a:avLst/>
              <a:gdLst/>
              <a:ahLst/>
              <a:cxnLst/>
              <a:rect l="l" t="t" r="r" b="b"/>
              <a:pathLst>
                <a:path w="21299" h="18069" extrusionOk="0">
                  <a:moveTo>
                    <a:pt x="11027" y="1"/>
                  </a:moveTo>
                  <a:cubicBezTo>
                    <a:pt x="4771" y="1"/>
                    <a:pt x="0" y="6356"/>
                    <a:pt x="2818" y="12958"/>
                  </a:cubicBezTo>
                  <a:cubicBezTo>
                    <a:pt x="3639" y="14874"/>
                    <a:pt x="5184" y="16423"/>
                    <a:pt x="7100" y="17239"/>
                  </a:cubicBezTo>
                  <a:cubicBezTo>
                    <a:pt x="8435" y="17809"/>
                    <a:pt x="9760" y="18068"/>
                    <a:pt x="11024" y="18068"/>
                  </a:cubicBezTo>
                  <a:cubicBezTo>
                    <a:pt x="16794" y="18068"/>
                    <a:pt x="21299" y="12659"/>
                    <a:pt x="19744" y="6636"/>
                  </a:cubicBezTo>
                  <a:cubicBezTo>
                    <a:pt x="18936" y="3516"/>
                    <a:pt x="16537" y="1117"/>
                    <a:pt x="13426" y="309"/>
                  </a:cubicBezTo>
                  <a:cubicBezTo>
                    <a:pt x="12611" y="100"/>
                    <a:pt x="11807" y="1"/>
                    <a:pt x="1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3759202" y="897779"/>
              <a:ext cx="532465" cy="532411"/>
            </a:xfrm>
            <a:custGeom>
              <a:avLst/>
              <a:gdLst/>
              <a:ahLst/>
              <a:cxnLst/>
              <a:rect l="l" t="t" r="r" b="b"/>
              <a:pathLst>
                <a:path w="9860" h="9859" extrusionOk="0">
                  <a:moveTo>
                    <a:pt x="4928" y="0"/>
                  </a:moveTo>
                  <a:cubicBezTo>
                    <a:pt x="2208" y="0"/>
                    <a:pt x="1" y="2208"/>
                    <a:pt x="1" y="4932"/>
                  </a:cubicBezTo>
                  <a:cubicBezTo>
                    <a:pt x="1" y="7651"/>
                    <a:pt x="2208" y="9859"/>
                    <a:pt x="4928" y="9859"/>
                  </a:cubicBezTo>
                  <a:cubicBezTo>
                    <a:pt x="7652" y="9859"/>
                    <a:pt x="9859" y="7651"/>
                    <a:pt x="9859" y="4932"/>
                  </a:cubicBezTo>
                  <a:cubicBezTo>
                    <a:pt x="9859" y="2208"/>
                    <a:pt x="7652" y="0"/>
                    <a:pt x="4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2638602" y="1805453"/>
              <a:ext cx="2700503" cy="2700618"/>
            </a:xfrm>
            <a:custGeom>
              <a:avLst/>
              <a:gdLst/>
              <a:ahLst/>
              <a:cxnLst/>
              <a:rect l="l" t="t" r="r" b="b"/>
              <a:pathLst>
                <a:path w="23561" h="23562" extrusionOk="0">
                  <a:moveTo>
                    <a:pt x="11782" y="1"/>
                  </a:moveTo>
                  <a:cubicBezTo>
                    <a:pt x="5273" y="1"/>
                    <a:pt x="0" y="5273"/>
                    <a:pt x="0" y="11779"/>
                  </a:cubicBezTo>
                  <a:cubicBezTo>
                    <a:pt x="0" y="18288"/>
                    <a:pt x="5273" y="23561"/>
                    <a:pt x="11782" y="23561"/>
                  </a:cubicBezTo>
                  <a:cubicBezTo>
                    <a:pt x="18288" y="23561"/>
                    <a:pt x="23561" y="18288"/>
                    <a:pt x="23561" y="11779"/>
                  </a:cubicBezTo>
                  <a:cubicBezTo>
                    <a:pt x="23561" y="5273"/>
                    <a:pt x="18288" y="1"/>
                    <a:pt x="11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 rot="8100000">
              <a:off x="-6173932" y="-2728271"/>
              <a:ext cx="5864183" cy="4662303"/>
            </a:xfrm>
            <a:custGeom>
              <a:avLst/>
              <a:gdLst/>
              <a:ahLst/>
              <a:cxnLst/>
              <a:rect l="l" t="t" r="r" b="b"/>
              <a:pathLst>
                <a:path w="186448" h="148235" extrusionOk="0">
                  <a:moveTo>
                    <a:pt x="69020" y="0"/>
                  </a:moveTo>
                  <a:cubicBezTo>
                    <a:pt x="53308" y="0"/>
                    <a:pt x="36135" y="5241"/>
                    <a:pt x="26214" y="18958"/>
                  </a:cubicBezTo>
                  <a:cubicBezTo>
                    <a:pt x="3903" y="49798"/>
                    <a:pt x="27551" y="68740"/>
                    <a:pt x="25010" y="79731"/>
                  </a:cubicBezTo>
                  <a:cubicBezTo>
                    <a:pt x="22470" y="90722"/>
                    <a:pt x="4769" y="95162"/>
                    <a:pt x="2399" y="116215"/>
                  </a:cubicBezTo>
                  <a:cubicBezTo>
                    <a:pt x="0" y="137581"/>
                    <a:pt x="15323" y="140867"/>
                    <a:pt x="24048" y="148235"/>
                  </a:cubicBezTo>
                  <a:lnTo>
                    <a:pt x="159243" y="148235"/>
                  </a:lnTo>
                  <a:cubicBezTo>
                    <a:pt x="165332" y="144070"/>
                    <a:pt x="171608" y="137806"/>
                    <a:pt x="175532" y="128368"/>
                  </a:cubicBezTo>
                  <a:cubicBezTo>
                    <a:pt x="182428" y="111780"/>
                    <a:pt x="186448" y="95812"/>
                    <a:pt x="164099" y="86774"/>
                  </a:cubicBezTo>
                  <a:cubicBezTo>
                    <a:pt x="150138" y="81126"/>
                    <a:pt x="173982" y="63855"/>
                    <a:pt x="167518" y="46187"/>
                  </a:cubicBezTo>
                  <a:cubicBezTo>
                    <a:pt x="164099" y="36840"/>
                    <a:pt x="156405" y="25406"/>
                    <a:pt x="142756" y="25406"/>
                  </a:cubicBezTo>
                  <a:cubicBezTo>
                    <a:pt x="139000" y="25406"/>
                    <a:pt x="134792" y="26272"/>
                    <a:pt x="130097" y="28287"/>
                  </a:cubicBezTo>
                  <a:cubicBezTo>
                    <a:pt x="126056" y="30019"/>
                    <a:pt x="122865" y="30815"/>
                    <a:pt x="120227" y="30815"/>
                  </a:cubicBezTo>
                  <a:cubicBezTo>
                    <a:pt x="112127" y="30815"/>
                    <a:pt x="109245" y="23318"/>
                    <a:pt x="103022" y="12423"/>
                  </a:cubicBezTo>
                  <a:cubicBezTo>
                    <a:pt x="98898" y="5210"/>
                    <a:pt x="84686" y="0"/>
                    <a:pt x="690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1750" y="538150"/>
            <a:ext cx="772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00" y="1152475"/>
            <a:ext cx="7720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  <a:defRPr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.wikipedia.org/wiki/%C4%90i%E1%BB%87n_Nam_B%E1%BA%AF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9"/>
          <p:cNvSpPr/>
          <p:nvPr/>
        </p:nvSpPr>
        <p:spPr>
          <a:xfrm>
            <a:off x="6979996" y="302277"/>
            <a:ext cx="1159378" cy="1159486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9"/>
          <p:cNvSpPr/>
          <p:nvPr/>
        </p:nvSpPr>
        <p:spPr>
          <a:xfrm>
            <a:off x="7813550" y="1398394"/>
            <a:ext cx="432109" cy="432186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9" name="Google Shape;1029;p39"/>
          <p:cNvGrpSpPr/>
          <p:nvPr/>
        </p:nvGrpSpPr>
        <p:grpSpPr>
          <a:xfrm>
            <a:off x="6222225" y="4426525"/>
            <a:ext cx="837500" cy="561950"/>
            <a:chOff x="6222225" y="4426525"/>
            <a:chExt cx="837500" cy="561950"/>
          </a:xfrm>
        </p:grpSpPr>
        <p:sp>
          <p:nvSpPr>
            <p:cNvPr id="1030" name="Google Shape;1030;p39"/>
            <p:cNvSpPr/>
            <p:nvPr/>
          </p:nvSpPr>
          <p:spPr>
            <a:xfrm>
              <a:off x="6235375" y="4454300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1"/>
                  </a:moveTo>
                  <a:cubicBezTo>
                    <a:pt x="13398" y="1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4999" y="11110"/>
                    <a:pt x="15444" y="11162"/>
                    <a:pt x="15881" y="11162"/>
                  </a:cubicBezTo>
                  <a:cubicBezTo>
                    <a:pt x="16306" y="11162"/>
                    <a:pt x="16724" y="11112"/>
                    <a:pt x="17128" y="11017"/>
                  </a:cubicBezTo>
                  <a:cubicBezTo>
                    <a:pt x="17356" y="11971"/>
                    <a:pt x="17619" y="12913"/>
                    <a:pt x="17911" y="13843"/>
                  </a:cubicBezTo>
                  <a:cubicBezTo>
                    <a:pt x="18122" y="14509"/>
                    <a:pt x="18362" y="15182"/>
                    <a:pt x="18689" y="15802"/>
                  </a:cubicBezTo>
                  <a:cubicBezTo>
                    <a:pt x="17999" y="15609"/>
                    <a:pt x="17286" y="15463"/>
                    <a:pt x="16572" y="15334"/>
                  </a:cubicBezTo>
                  <a:cubicBezTo>
                    <a:pt x="15403" y="15123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29" y="14896"/>
                  </a:cubicBezTo>
                  <a:cubicBezTo>
                    <a:pt x="12805" y="12059"/>
                    <a:pt x="10951" y="9420"/>
                    <a:pt x="8090" y="8707"/>
                  </a:cubicBezTo>
                  <a:cubicBezTo>
                    <a:pt x="7603" y="8586"/>
                    <a:pt x="7115" y="8528"/>
                    <a:pt x="6635" y="8528"/>
                  </a:cubicBezTo>
                  <a:cubicBezTo>
                    <a:pt x="3941" y="8528"/>
                    <a:pt x="1488" y="10352"/>
                    <a:pt x="808" y="13082"/>
                  </a:cubicBezTo>
                  <a:cubicBezTo>
                    <a:pt x="1" y="16299"/>
                    <a:pt x="1960" y="19557"/>
                    <a:pt x="5177" y="20365"/>
                  </a:cubicBezTo>
                  <a:cubicBezTo>
                    <a:pt x="5666" y="20487"/>
                    <a:pt x="6155" y="20545"/>
                    <a:pt x="6636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6" y="16063"/>
                    <a:pt x="13009" y="16063"/>
                  </a:cubicBezTo>
                  <a:cubicBezTo>
                    <a:pt x="14201" y="16063"/>
                    <a:pt x="15385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6" y="20166"/>
                    <a:pt x="25288" y="20546"/>
                  </a:cubicBezTo>
                  <a:cubicBezTo>
                    <a:pt x="25606" y="20713"/>
                    <a:pt x="25863" y="20783"/>
                    <a:pt x="26052" y="20783"/>
                  </a:cubicBezTo>
                  <a:cubicBezTo>
                    <a:pt x="26721" y="20783"/>
                    <a:pt x="26557" y="19903"/>
                    <a:pt x="25381" y="19265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3"/>
                    <a:pt x="25065" y="18932"/>
                    <a:pt x="25141" y="18891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6" y="9520"/>
                    <a:pt x="31775" y="8754"/>
                    <a:pt x="31675" y="8040"/>
                  </a:cubicBezTo>
                  <a:cubicBezTo>
                    <a:pt x="31546" y="6981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6" y="325"/>
                    <a:pt x="23012" y="3729"/>
                    <a:pt x="22252" y="8865"/>
                  </a:cubicBezTo>
                  <a:cubicBezTo>
                    <a:pt x="21667" y="12825"/>
                    <a:pt x="23311" y="16838"/>
                    <a:pt x="24112" y="18493"/>
                  </a:cubicBezTo>
                  <a:cubicBezTo>
                    <a:pt x="23135" y="17885"/>
                    <a:pt x="22187" y="17241"/>
                    <a:pt x="21164" y="16715"/>
                  </a:cubicBezTo>
                  <a:cubicBezTo>
                    <a:pt x="21000" y="16633"/>
                    <a:pt x="20836" y="16557"/>
                    <a:pt x="20672" y="16481"/>
                  </a:cubicBezTo>
                  <a:cubicBezTo>
                    <a:pt x="19760" y="15633"/>
                    <a:pt x="19333" y="14457"/>
                    <a:pt x="18976" y="13293"/>
                  </a:cubicBezTo>
                  <a:cubicBezTo>
                    <a:pt x="18707" y="12415"/>
                    <a:pt x="18455" y="11532"/>
                    <a:pt x="18245" y="10637"/>
                  </a:cubicBezTo>
                  <a:cubicBezTo>
                    <a:pt x="19725" y="9953"/>
                    <a:pt x="20895" y="8637"/>
                    <a:pt x="21316" y="6934"/>
                  </a:cubicBezTo>
                  <a:cubicBezTo>
                    <a:pt x="22065" y="3940"/>
                    <a:pt x="20240" y="915"/>
                    <a:pt x="17251" y="167"/>
                  </a:cubicBezTo>
                  <a:cubicBezTo>
                    <a:pt x="16799" y="54"/>
                    <a:pt x="16346" y="1"/>
                    <a:pt x="15900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6222225" y="4438950"/>
              <a:ext cx="825075" cy="549525"/>
            </a:xfrm>
            <a:custGeom>
              <a:avLst/>
              <a:gdLst/>
              <a:ahLst/>
              <a:cxnLst/>
              <a:rect l="l" t="t" r="r" b="b"/>
              <a:pathLst>
                <a:path w="33003" h="21981" extrusionOk="0">
                  <a:moveTo>
                    <a:pt x="18388" y="1673"/>
                  </a:moveTo>
                  <a:cubicBezTo>
                    <a:pt x="18393" y="1676"/>
                    <a:pt x="18397" y="1679"/>
                    <a:pt x="18402" y="1682"/>
                  </a:cubicBezTo>
                  <a:cubicBezTo>
                    <a:pt x="18398" y="1679"/>
                    <a:pt x="18393" y="1676"/>
                    <a:pt x="18388" y="1673"/>
                  </a:cubicBezTo>
                  <a:close/>
                  <a:moveTo>
                    <a:pt x="21000" y="4285"/>
                  </a:moveTo>
                  <a:cubicBezTo>
                    <a:pt x="21001" y="4286"/>
                    <a:pt x="21002" y="4287"/>
                    <a:pt x="21003" y="4288"/>
                  </a:cubicBezTo>
                  <a:lnTo>
                    <a:pt x="21003" y="4288"/>
                  </a:lnTo>
                  <a:cubicBezTo>
                    <a:pt x="21002" y="4287"/>
                    <a:pt x="21001" y="4286"/>
                    <a:pt x="21000" y="4285"/>
                  </a:cubicBezTo>
                  <a:close/>
                  <a:moveTo>
                    <a:pt x="31922" y="5472"/>
                  </a:moveTo>
                  <a:cubicBezTo>
                    <a:pt x="31925" y="5473"/>
                    <a:pt x="31927" y="5475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79"/>
                    <a:pt x="31927" y="5481"/>
                  </a:cubicBezTo>
                  <a:lnTo>
                    <a:pt x="31927" y="5481"/>
                  </a:lnTo>
                  <a:cubicBezTo>
                    <a:pt x="31925" y="5478"/>
                    <a:pt x="31924" y="5475"/>
                    <a:pt x="31922" y="5472"/>
                  </a:cubicBezTo>
                  <a:close/>
                  <a:moveTo>
                    <a:pt x="11529" y="5536"/>
                  </a:moveTo>
                  <a:cubicBezTo>
                    <a:pt x="11526" y="5547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5"/>
                    <a:pt x="11526" y="5546"/>
                    <a:pt x="11529" y="5536"/>
                  </a:cubicBezTo>
                  <a:close/>
                  <a:moveTo>
                    <a:pt x="24222" y="6622"/>
                  </a:moveTo>
                  <a:cubicBezTo>
                    <a:pt x="24222" y="6622"/>
                    <a:pt x="24220" y="6625"/>
                    <a:pt x="24216" y="6635"/>
                  </a:cubicBezTo>
                  <a:lnTo>
                    <a:pt x="24216" y="6635"/>
                  </a:lnTo>
                  <a:cubicBezTo>
                    <a:pt x="24220" y="6627"/>
                    <a:pt x="24222" y="6622"/>
                    <a:pt x="24222" y="6622"/>
                  </a:cubicBezTo>
                  <a:close/>
                  <a:moveTo>
                    <a:pt x="14522" y="10822"/>
                  </a:moveTo>
                  <a:cubicBezTo>
                    <a:pt x="14524" y="10823"/>
                    <a:pt x="14527" y="10823"/>
                    <a:pt x="14530" y="10824"/>
                  </a:cubicBezTo>
                  <a:cubicBezTo>
                    <a:pt x="14527" y="10823"/>
                    <a:pt x="14525" y="10823"/>
                    <a:pt x="14522" y="10822"/>
                  </a:cubicBezTo>
                  <a:close/>
                  <a:moveTo>
                    <a:pt x="10441" y="10884"/>
                  </a:moveTo>
                  <a:cubicBezTo>
                    <a:pt x="10440" y="10884"/>
                    <a:pt x="10448" y="10890"/>
                    <a:pt x="10471" y="10906"/>
                  </a:cubicBezTo>
                  <a:cubicBezTo>
                    <a:pt x="10472" y="10907"/>
                    <a:pt x="10473" y="10908"/>
                    <a:pt x="10475" y="10909"/>
                  </a:cubicBezTo>
                  <a:lnTo>
                    <a:pt x="10475" y="10909"/>
                  </a:lnTo>
                  <a:cubicBezTo>
                    <a:pt x="10458" y="10896"/>
                    <a:pt x="10441" y="10884"/>
                    <a:pt x="10441" y="10884"/>
                  </a:cubicBezTo>
                  <a:close/>
                  <a:moveTo>
                    <a:pt x="16432" y="1277"/>
                  </a:moveTo>
                  <a:cubicBezTo>
                    <a:pt x="16550" y="1277"/>
                    <a:pt x="16669" y="1281"/>
                    <a:pt x="16788" y="1290"/>
                  </a:cubicBezTo>
                  <a:cubicBezTo>
                    <a:pt x="16852" y="1295"/>
                    <a:pt x="16922" y="1295"/>
                    <a:pt x="16981" y="1301"/>
                  </a:cubicBezTo>
                  <a:cubicBezTo>
                    <a:pt x="17016" y="1307"/>
                    <a:pt x="17051" y="1307"/>
                    <a:pt x="17086" y="1319"/>
                  </a:cubicBezTo>
                  <a:cubicBezTo>
                    <a:pt x="17092" y="1320"/>
                    <a:pt x="17098" y="1320"/>
                    <a:pt x="17103" y="1320"/>
                  </a:cubicBezTo>
                  <a:cubicBezTo>
                    <a:pt x="17138" y="1320"/>
                    <a:pt x="17152" y="1306"/>
                    <a:pt x="17085" y="1306"/>
                  </a:cubicBezTo>
                  <a:cubicBezTo>
                    <a:pt x="17076" y="1306"/>
                    <a:pt x="17064" y="1307"/>
                    <a:pt x="17051" y="1307"/>
                  </a:cubicBezTo>
                  <a:cubicBezTo>
                    <a:pt x="17061" y="1306"/>
                    <a:pt x="17072" y="1306"/>
                    <a:pt x="17082" y="1306"/>
                  </a:cubicBezTo>
                  <a:cubicBezTo>
                    <a:pt x="17202" y="1306"/>
                    <a:pt x="17353" y="1362"/>
                    <a:pt x="17461" y="1383"/>
                  </a:cubicBezTo>
                  <a:cubicBezTo>
                    <a:pt x="17724" y="1442"/>
                    <a:pt x="17987" y="1524"/>
                    <a:pt x="18244" y="1617"/>
                  </a:cubicBezTo>
                  <a:cubicBezTo>
                    <a:pt x="18292" y="1638"/>
                    <a:pt x="18344" y="1650"/>
                    <a:pt x="18388" y="1673"/>
                  </a:cubicBezTo>
                  <a:lnTo>
                    <a:pt x="18388" y="1673"/>
                  </a:lnTo>
                  <a:cubicBezTo>
                    <a:pt x="18356" y="1655"/>
                    <a:pt x="18344" y="1648"/>
                    <a:pt x="18345" y="1648"/>
                  </a:cubicBezTo>
                  <a:lnTo>
                    <a:pt x="18345" y="1648"/>
                  </a:lnTo>
                  <a:cubicBezTo>
                    <a:pt x="18346" y="1648"/>
                    <a:pt x="18453" y="1708"/>
                    <a:pt x="18478" y="1717"/>
                  </a:cubicBezTo>
                  <a:cubicBezTo>
                    <a:pt x="18601" y="1775"/>
                    <a:pt x="18718" y="1834"/>
                    <a:pt x="18841" y="1904"/>
                  </a:cubicBezTo>
                  <a:cubicBezTo>
                    <a:pt x="19056" y="2019"/>
                    <a:pt x="19265" y="2155"/>
                    <a:pt x="19459" y="2298"/>
                  </a:cubicBezTo>
                  <a:lnTo>
                    <a:pt x="19459" y="2298"/>
                  </a:lnTo>
                  <a:cubicBezTo>
                    <a:pt x="19464" y="2302"/>
                    <a:pt x="19473" y="2309"/>
                    <a:pt x="19485" y="2319"/>
                  </a:cubicBezTo>
                  <a:cubicBezTo>
                    <a:pt x="19508" y="2343"/>
                    <a:pt x="19531" y="2354"/>
                    <a:pt x="19555" y="2372"/>
                  </a:cubicBezTo>
                  <a:cubicBezTo>
                    <a:pt x="19596" y="2407"/>
                    <a:pt x="19642" y="2442"/>
                    <a:pt x="19678" y="2477"/>
                  </a:cubicBezTo>
                  <a:cubicBezTo>
                    <a:pt x="19777" y="2565"/>
                    <a:pt x="19882" y="2670"/>
                    <a:pt x="19976" y="2764"/>
                  </a:cubicBezTo>
                  <a:cubicBezTo>
                    <a:pt x="20058" y="2846"/>
                    <a:pt x="20140" y="2933"/>
                    <a:pt x="20216" y="3027"/>
                  </a:cubicBezTo>
                  <a:cubicBezTo>
                    <a:pt x="20263" y="3074"/>
                    <a:pt x="20298" y="3120"/>
                    <a:pt x="20333" y="3173"/>
                  </a:cubicBezTo>
                  <a:cubicBezTo>
                    <a:pt x="20345" y="3189"/>
                    <a:pt x="20360" y="3206"/>
                    <a:pt x="20372" y="3220"/>
                  </a:cubicBezTo>
                  <a:lnTo>
                    <a:pt x="20372" y="3220"/>
                  </a:lnTo>
                  <a:cubicBezTo>
                    <a:pt x="20379" y="3231"/>
                    <a:pt x="20385" y="3241"/>
                    <a:pt x="20391" y="3249"/>
                  </a:cubicBezTo>
                  <a:cubicBezTo>
                    <a:pt x="20549" y="3454"/>
                    <a:pt x="20678" y="3670"/>
                    <a:pt x="20801" y="3893"/>
                  </a:cubicBezTo>
                  <a:cubicBezTo>
                    <a:pt x="20859" y="3992"/>
                    <a:pt x="20912" y="4097"/>
                    <a:pt x="20964" y="4203"/>
                  </a:cubicBezTo>
                  <a:cubicBezTo>
                    <a:pt x="20976" y="4232"/>
                    <a:pt x="20994" y="4273"/>
                    <a:pt x="21005" y="4302"/>
                  </a:cubicBezTo>
                  <a:cubicBezTo>
                    <a:pt x="21014" y="4322"/>
                    <a:pt x="21025" y="4336"/>
                    <a:pt x="21032" y="4343"/>
                  </a:cubicBezTo>
                  <a:lnTo>
                    <a:pt x="21032" y="4343"/>
                  </a:lnTo>
                  <a:cubicBezTo>
                    <a:pt x="21050" y="4389"/>
                    <a:pt x="21064" y="4447"/>
                    <a:pt x="21076" y="4478"/>
                  </a:cubicBezTo>
                  <a:cubicBezTo>
                    <a:pt x="21163" y="4712"/>
                    <a:pt x="21228" y="4951"/>
                    <a:pt x="21286" y="5191"/>
                  </a:cubicBezTo>
                  <a:cubicBezTo>
                    <a:pt x="21315" y="5314"/>
                    <a:pt x="21339" y="5443"/>
                    <a:pt x="21350" y="5566"/>
                  </a:cubicBezTo>
                  <a:cubicBezTo>
                    <a:pt x="21356" y="5598"/>
                    <a:pt x="21357" y="5609"/>
                    <a:pt x="21357" y="5609"/>
                  </a:cubicBezTo>
                  <a:cubicBezTo>
                    <a:pt x="21356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0" y="5589"/>
                    <a:pt x="21350" y="5606"/>
                  </a:cubicBezTo>
                  <a:cubicBezTo>
                    <a:pt x="21356" y="5683"/>
                    <a:pt x="21368" y="5764"/>
                    <a:pt x="21374" y="5840"/>
                  </a:cubicBezTo>
                  <a:cubicBezTo>
                    <a:pt x="21397" y="6104"/>
                    <a:pt x="21397" y="6367"/>
                    <a:pt x="21374" y="6630"/>
                  </a:cubicBezTo>
                  <a:cubicBezTo>
                    <a:pt x="21368" y="6689"/>
                    <a:pt x="21368" y="6747"/>
                    <a:pt x="21356" y="6806"/>
                  </a:cubicBezTo>
                  <a:cubicBezTo>
                    <a:pt x="21352" y="6835"/>
                    <a:pt x="21351" y="6862"/>
                    <a:pt x="21348" y="6888"/>
                  </a:cubicBezTo>
                  <a:lnTo>
                    <a:pt x="21348" y="6888"/>
                  </a:lnTo>
                  <a:cubicBezTo>
                    <a:pt x="21347" y="6893"/>
                    <a:pt x="21346" y="6898"/>
                    <a:pt x="21345" y="6905"/>
                  </a:cubicBezTo>
                  <a:cubicBezTo>
                    <a:pt x="21321" y="7034"/>
                    <a:pt x="21298" y="7168"/>
                    <a:pt x="21269" y="7291"/>
                  </a:cubicBezTo>
                  <a:cubicBezTo>
                    <a:pt x="21204" y="7572"/>
                    <a:pt x="21122" y="7847"/>
                    <a:pt x="21017" y="8116"/>
                  </a:cubicBezTo>
                  <a:cubicBezTo>
                    <a:pt x="21008" y="8137"/>
                    <a:pt x="20994" y="8175"/>
                    <a:pt x="20990" y="8187"/>
                  </a:cubicBezTo>
                  <a:lnTo>
                    <a:pt x="20990" y="8187"/>
                  </a:lnTo>
                  <a:cubicBezTo>
                    <a:pt x="20986" y="8196"/>
                    <a:pt x="20982" y="8206"/>
                    <a:pt x="20976" y="8215"/>
                  </a:cubicBezTo>
                  <a:cubicBezTo>
                    <a:pt x="20959" y="8274"/>
                    <a:pt x="20929" y="8321"/>
                    <a:pt x="20900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3" y="8900"/>
                    <a:pt x="20532" y="9017"/>
                    <a:pt x="20461" y="9128"/>
                  </a:cubicBezTo>
                  <a:cubicBezTo>
                    <a:pt x="20420" y="9175"/>
                    <a:pt x="20385" y="9221"/>
                    <a:pt x="20356" y="9274"/>
                  </a:cubicBezTo>
                  <a:cubicBezTo>
                    <a:pt x="20335" y="9302"/>
                    <a:pt x="20329" y="9312"/>
                    <a:pt x="20329" y="9312"/>
                  </a:cubicBezTo>
                  <a:cubicBezTo>
                    <a:pt x="20331" y="9312"/>
                    <a:pt x="20366" y="9268"/>
                    <a:pt x="20374" y="9257"/>
                  </a:cubicBezTo>
                  <a:lnTo>
                    <a:pt x="20374" y="9257"/>
                  </a:lnTo>
                  <a:cubicBezTo>
                    <a:pt x="20350" y="9297"/>
                    <a:pt x="20315" y="9333"/>
                    <a:pt x="20286" y="9362"/>
                  </a:cubicBezTo>
                  <a:cubicBezTo>
                    <a:pt x="20110" y="9572"/>
                    <a:pt x="19917" y="9771"/>
                    <a:pt x="19713" y="9953"/>
                  </a:cubicBezTo>
                  <a:cubicBezTo>
                    <a:pt x="19619" y="10034"/>
                    <a:pt x="19525" y="10122"/>
                    <a:pt x="19420" y="10192"/>
                  </a:cubicBezTo>
                  <a:cubicBezTo>
                    <a:pt x="19455" y="10169"/>
                    <a:pt x="19469" y="10161"/>
                    <a:pt x="19470" y="10161"/>
                  </a:cubicBezTo>
                  <a:lnTo>
                    <a:pt x="19470" y="10161"/>
                  </a:lnTo>
                  <a:cubicBezTo>
                    <a:pt x="19473" y="10161"/>
                    <a:pt x="19355" y="10245"/>
                    <a:pt x="19332" y="10263"/>
                  </a:cubicBezTo>
                  <a:cubicBezTo>
                    <a:pt x="19274" y="10304"/>
                    <a:pt x="19210" y="10339"/>
                    <a:pt x="19151" y="10385"/>
                  </a:cubicBezTo>
                  <a:cubicBezTo>
                    <a:pt x="18923" y="10532"/>
                    <a:pt x="18689" y="10655"/>
                    <a:pt x="18449" y="10772"/>
                  </a:cubicBezTo>
                  <a:cubicBezTo>
                    <a:pt x="18257" y="10861"/>
                    <a:pt x="18157" y="11074"/>
                    <a:pt x="18147" y="11282"/>
                  </a:cubicBezTo>
                  <a:lnTo>
                    <a:pt x="18147" y="11282"/>
                  </a:lnTo>
                  <a:cubicBezTo>
                    <a:pt x="18027" y="11146"/>
                    <a:pt x="17844" y="11071"/>
                    <a:pt x="17657" y="11071"/>
                  </a:cubicBezTo>
                  <a:cubicBezTo>
                    <a:pt x="17607" y="11071"/>
                    <a:pt x="17557" y="11077"/>
                    <a:pt x="17507" y="11087"/>
                  </a:cubicBezTo>
                  <a:cubicBezTo>
                    <a:pt x="17408" y="11105"/>
                    <a:pt x="17314" y="11122"/>
                    <a:pt x="17221" y="11146"/>
                  </a:cubicBezTo>
                  <a:cubicBezTo>
                    <a:pt x="17186" y="11152"/>
                    <a:pt x="17145" y="11158"/>
                    <a:pt x="17104" y="11169"/>
                  </a:cubicBezTo>
                  <a:cubicBezTo>
                    <a:pt x="17090" y="11173"/>
                    <a:pt x="17051" y="11176"/>
                    <a:pt x="17044" y="11176"/>
                  </a:cubicBezTo>
                  <a:cubicBezTo>
                    <a:pt x="17038" y="11176"/>
                    <a:pt x="17049" y="11174"/>
                    <a:pt x="17098" y="11169"/>
                  </a:cubicBezTo>
                  <a:lnTo>
                    <a:pt x="17098" y="11169"/>
                  </a:lnTo>
                  <a:cubicBezTo>
                    <a:pt x="16911" y="11187"/>
                    <a:pt x="16729" y="11204"/>
                    <a:pt x="16542" y="11204"/>
                  </a:cubicBezTo>
                  <a:cubicBezTo>
                    <a:pt x="16498" y="11206"/>
                    <a:pt x="16455" y="11207"/>
                    <a:pt x="16411" y="11207"/>
                  </a:cubicBezTo>
                  <a:cubicBezTo>
                    <a:pt x="16279" y="11207"/>
                    <a:pt x="16147" y="11200"/>
                    <a:pt x="16016" y="11187"/>
                  </a:cubicBezTo>
                  <a:cubicBezTo>
                    <a:pt x="15943" y="11182"/>
                    <a:pt x="15871" y="11177"/>
                    <a:pt x="15792" y="11166"/>
                  </a:cubicBezTo>
                  <a:lnTo>
                    <a:pt x="15792" y="11166"/>
                  </a:lnTo>
                  <a:cubicBezTo>
                    <a:pt x="15786" y="11163"/>
                    <a:pt x="15768" y="11159"/>
                    <a:pt x="15729" y="11152"/>
                  </a:cubicBezTo>
                  <a:cubicBezTo>
                    <a:pt x="15671" y="11146"/>
                    <a:pt x="15612" y="11128"/>
                    <a:pt x="15554" y="11122"/>
                  </a:cubicBezTo>
                  <a:cubicBezTo>
                    <a:pt x="15267" y="11064"/>
                    <a:pt x="14980" y="10994"/>
                    <a:pt x="14706" y="10888"/>
                  </a:cubicBezTo>
                  <a:cubicBezTo>
                    <a:pt x="14641" y="10865"/>
                    <a:pt x="14565" y="10836"/>
                    <a:pt x="14501" y="10807"/>
                  </a:cubicBezTo>
                  <a:cubicBezTo>
                    <a:pt x="14490" y="10803"/>
                    <a:pt x="14476" y="10800"/>
                    <a:pt x="14467" y="10798"/>
                  </a:cubicBezTo>
                  <a:lnTo>
                    <a:pt x="14467" y="10798"/>
                  </a:lnTo>
                  <a:cubicBezTo>
                    <a:pt x="14460" y="10795"/>
                    <a:pt x="14454" y="10792"/>
                    <a:pt x="14448" y="10789"/>
                  </a:cubicBezTo>
                  <a:cubicBezTo>
                    <a:pt x="14325" y="10731"/>
                    <a:pt x="14203" y="10672"/>
                    <a:pt x="14086" y="10602"/>
                  </a:cubicBezTo>
                  <a:cubicBezTo>
                    <a:pt x="13857" y="10479"/>
                    <a:pt x="13629" y="10339"/>
                    <a:pt x="13425" y="10181"/>
                  </a:cubicBezTo>
                  <a:cubicBezTo>
                    <a:pt x="13418" y="10176"/>
                    <a:pt x="13413" y="10172"/>
                    <a:pt x="13407" y="10168"/>
                  </a:cubicBezTo>
                  <a:lnTo>
                    <a:pt x="13407" y="10168"/>
                  </a:lnTo>
                  <a:cubicBezTo>
                    <a:pt x="13421" y="10180"/>
                    <a:pt x="13426" y="10184"/>
                    <a:pt x="13426" y="10184"/>
                  </a:cubicBezTo>
                  <a:cubicBezTo>
                    <a:pt x="13426" y="10184"/>
                    <a:pt x="13416" y="10176"/>
                    <a:pt x="13406" y="10167"/>
                  </a:cubicBezTo>
                  <a:lnTo>
                    <a:pt x="13406" y="10167"/>
                  </a:lnTo>
                  <a:cubicBezTo>
                    <a:pt x="13406" y="10167"/>
                    <a:pt x="13407" y="10168"/>
                    <a:pt x="13407" y="10168"/>
                  </a:cubicBezTo>
                  <a:lnTo>
                    <a:pt x="13407" y="10168"/>
                  </a:lnTo>
                  <a:cubicBezTo>
                    <a:pt x="13406" y="10167"/>
                    <a:pt x="13405" y="10166"/>
                    <a:pt x="13404" y="10165"/>
                  </a:cubicBezTo>
                  <a:lnTo>
                    <a:pt x="13404" y="10165"/>
                  </a:lnTo>
                  <a:cubicBezTo>
                    <a:pt x="13404" y="10166"/>
                    <a:pt x="13405" y="10166"/>
                    <a:pt x="13406" y="10167"/>
                  </a:cubicBezTo>
                  <a:lnTo>
                    <a:pt x="13406" y="10167"/>
                  </a:lnTo>
                  <a:cubicBezTo>
                    <a:pt x="13391" y="10156"/>
                    <a:pt x="13377" y="10145"/>
                    <a:pt x="13360" y="10128"/>
                  </a:cubicBezTo>
                  <a:lnTo>
                    <a:pt x="13360" y="10128"/>
                  </a:lnTo>
                  <a:cubicBezTo>
                    <a:pt x="13379" y="10144"/>
                    <a:pt x="13394" y="10156"/>
                    <a:pt x="13404" y="10165"/>
                  </a:cubicBezTo>
                  <a:lnTo>
                    <a:pt x="13404" y="10165"/>
                  </a:lnTo>
                  <a:cubicBezTo>
                    <a:pt x="13399" y="10160"/>
                    <a:pt x="13393" y="10156"/>
                    <a:pt x="13389" y="10151"/>
                  </a:cubicBezTo>
                  <a:cubicBezTo>
                    <a:pt x="13337" y="10105"/>
                    <a:pt x="13278" y="10064"/>
                    <a:pt x="13226" y="10017"/>
                  </a:cubicBezTo>
                  <a:cubicBezTo>
                    <a:pt x="13132" y="9941"/>
                    <a:pt x="13044" y="9853"/>
                    <a:pt x="12951" y="9765"/>
                  </a:cubicBezTo>
                  <a:cubicBezTo>
                    <a:pt x="12863" y="9678"/>
                    <a:pt x="12775" y="9590"/>
                    <a:pt x="12693" y="9490"/>
                  </a:cubicBezTo>
                  <a:cubicBezTo>
                    <a:pt x="12652" y="9450"/>
                    <a:pt x="12611" y="9397"/>
                    <a:pt x="12571" y="9356"/>
                  </a:cubicBezTo>
                  <a:cubicBezTo>
                    <a:pt x="12553" y="9334"/>
                    <a:pt x="12536" y="9316"/>
                    <a:pt x="12521" y="9295"/>
                  </a:cubicBezTo>
                  <a:lnTo>
                    <a:pt x="12521" y="9295"/>
                  </a:lnTo>
                  <a:cubicBezTo>
                    <a:pt x="12521" y="9294"/>
                    <a:pt x="12518" y="9290"/>
                    <a:pt x="12512" y="9280"/>
                  </a:cubicBezTo>
                  <a:cubicBezTo>
                    <a:pt x="12366" y="9075"/>
                    <a:pt x="12220" y="8865"/>
                    <a:pt x="12097" y="8636"/>
                  </a:cubicBezTo>
                  <a:cubicBezTo>
                    <a:pt x="12038" y="8525"/>
                    <a:pt x="11980" y="8420"/>
                    <a:pt x="11927" y="8309"/>
                  </a:cubicBezTo>
                  <a:lnTo>
                    <a:pt x="11873" y="8180"/>
                  </a:lnTo>
                  <a:lnTo>
                    <a:pt x="11873" y="8180"/>
                  </a:lnTo>
                  <a:cubicBezTo>
                    <a:pt x="11872" y="8177"/>
                    <a:pt x="11870" y="8173"/>
                    <a:pt x="11869" y="8169"/>
                  </a:cubicBezTo>
                  <a:cubicBezTo>
                    <a:pt x="11867" y="8167"/>
                    <a:pt x="11866" y="8165"/>
                    <a:pt x="11865" y="8163"/>
                  </a:cubicBezTo>
                  <a:lnTo>
                    <a:pt x="11865" y="8163"/>
                  </a:lnTo>
                  <a:lnTo>
                    <a:pt x="11863" y="8157"/>
                  </a:lnTo>
                  <a:cubicBezTo>
                    <a:pt x="11855" y="8141"/>
                    <a:pt x="11850" y="8130"/>
                    <a:pt x="11847" y="8124"/>
                  </a:cubicBezTo>
                  <a:lnTo>
                    <a:pt x="11847" y="8124"/>
                  </a:lnTo>
                  <a:cubicBezTo>
                    <a:pt x="11841" y="8107"/>
                    <a:pt x="11837" y="8090"/>
                    <a:pt x="11833" y="8075"/>
                  </a:cubicBezTo>
                  <a:cubicBezTo>
                    <a:pt x="11734" y="7823"/>
                    <a:pt x="11658" y="7578"/>
                    <a:pt x="11600" y="7320"/>
                  </a:cubicBezTo>
                  <a:cubicBezTo>
                    <a:pt x="11570" y="7203"/>
                    <a:pt x="11547" y="7086"/>
                    <a:pt x="11529" y="6969"/>
                  </a:cubicBezTo>
                  <a:cubicBezTo>
                    <a:pt x="11523" y="6946"/>
                    <a:pt x="11512" y="6882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30" y="6953"/>
                    <a:pt x="11530" y="6953"/>
                  </a:cubicBezTo>
                  <a:cubicBezTo>
                    <a:pt x="11530" y="6953"/>
                    <a:pt x="11528" y="6940"/>
                    <a:pt x="11523" y="6905"/>
                  </a:cubicBezTo>
                  <a:cubicBezTo>
                    <a:pt x="11518" y="6829"/>
                    <a:pt x="11512" y="6765"/>
                    <a:pt x="11500" y="6689"/>
                  </a:cubicBezTo>
                  <a:cubicBezTo>
                    <a:pt x="11483" y="6437"/>
                    <a:pt x="11483" y="6180"/>
                    <a:pt x="11494" y="5922"/>
                  </a:cubicBezTo>
                  <a:cubicBezTo>
                    <a:pt x="11499" y="5825"/>
                    <a:pt x="11496" y="5713"/>
                    <a:pt x="11512" y="5613"/>
                  </a:cubicBezTo>
                  <a:lnTo>
                    <a:pt x="11512" y="5613"/>
                  </a:lnTo>
                  <a:cubicBezTo>
                    <a:pt x="11515" y="5606"/>
                    <a:pt x="11521" y="5587"/>
                    <a:pt x="11523" y="5571"/>
                  </a:cubicBezTo>
                  <a:cubicBezTo>
                    <a:pt x="11529" y="5536"/>
                    <a:pt x="11541" y="5501"/>
                    <a:pt x="11541" y="5460"/>
                  </a:cubicBezTo>
                  <a:lnTo>
                    <a:pt x="11582" y="5220"/>
                  </a:lnTo>
                  <a:cubicBezTo>
                    <a:pt x="11640" y="4963"/>
                    <a:pt x="11716" y="4712"/>
                    <a:pt x="11804" y="4460"/>
                  </a:cubicBezTo>
                  <a:cubicBezTo>
                    <a:pt x="11820" y="4408"/>
                    <a:pt x="11840" y="4351"/>
                    <a:pt x="11865" y="4298"/>
                  </a:cubicBezTo>
                  <a:lnTo>
                    <a:pt x="11865" y="4298"/>
                  </a:lnTo>
                  <a:cubicBezTo>
                    <a:pt x="11860" y="4312"/>
                    <a:pt x="11855" y="4324"/>
                    <a:pt x="11855" y="4324"/>
                  </a:cubicBezTo>
                  <a:cubicBezTo>
                    <a:pt x="11856" y="4324"/>
                    <a:pt x="11858" y="4320"/>
                    <a:pt x="11863" y="4308"/>
                  </a:cubicBezTo>
                  <a:cubicBezTo>
                    <a:pt x="11874" y="4279"/>
                    <a:pt x="11892" y="4244"/>
                    <a:pt x="11904" y="4214"/>
                  </a:cubicBezTo>
                  <a:cubicBezTo>
                    <a:pt x="11956" y="4097"/>
                    <a:pt x="12015" y="3980"/>
                    <a:pt x="12079" y="3869"/>
                  </a:cubicBezTo>
                  <a:cubicBezTo>
                    <a:pt x="12214" y="3635"/>
                    <a:pt x="12360" y="3407"/>
                    <a:pt x="12518" y="3197"/>
                  </a:cubicBezTo>
                  <a:cubicBezTo>
                    <a:pt x="12523" y="3189"/>
                    <a:pt x="12527" y="3181"/>
                    <a:pt x="12529" y="3175"/>
                  </a:cubicBezTo>
                  <a:lnTo>
                    <a:pt x="12529" y="3175"/>
                  </a:lnTo>
                  <a:cubicBezTo>
                    <a:pt x="12538" y="3166"/>
                    <a:pt x="12545" y="3157"/>
                    <a:pt x="12547" y="3150"/>
                  </a:cubicBezTo>
                  <a:cubicBezTo>
                    <a:pt x="12582" y="3103"/>
                    <a:pt x="12629" y="3056"/>
                    <a:pt x="12670" y="3003"/>
                  </a:cubicBezTo>
                  <a:cubicBezTo>
                    <a:pt x="12758" y="2904"/>
                    <a:pt x="12845" y="2810"/>
                    <a:pt x="12945" y="2723"/>
                  </a:cubicBezTo>
                  <a:cubicBezTo>
                    <a:pt x="13033" y="2635"/>
                    <a:pt x="13126" y="2547"/>
                    <a:pt x="13214" y="2465"/>
                  </a:cubicBezTo>
                  <a:cubicBezTo>
                    <a:pt x="13255" y="2430"/>
                    <a:pt x="13296" y="2389"/>
                    <a:pt x="13337" y="2354"/>
                  </a:cubicBezTo>
                  <a:cubicBezTo>
                    <a:pt x="13366" y="2331"/>
                    <a:pt x="13389" y="2313"/>
                    <a:pt x="13419" y="2290"/>
                  </a:cubicBezTo>
                  <a:cubicBezTo>
                    <a:pt x="13424" y="2285"/>
                    <a:pt x="13426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4"/>
                    <a:pt x="13424" y="2285"/>
                  </a:cubicBezTo>
                  <a:lnTo>
                    <a:pt x="13424" y="2285"/>
                  </a:lnTo>
                  <a:cubicBezTo>
                    <a:pt x="13424" y="2284"/>
                    <a:pt x="13424" y="2284"/>
                    <a:pt x="13425" y="2284"/>
                  </a:cubicBezTo>
                  <a:cubicBezTo>
                    <a:pt x="13629" y="2126"/>
                    <a:pt x="13840" y="1992"/>
                    <a:pt x="14068" y="1875"/>
                  </a:cubicBezTo>
                  <a:cubicBezTo>
                    <a:pt x="14173" y="1816"/>
                    <a:pt x="14273" y="1763"/>
                    <a:pt x="14384" y="1711"/>
                  </a:cubicBezTo>
                  <a:cubicBezTo>
                    <a:pt x="14442" y="1682"/>
                    <a:pt x="14501" y="1658"/>
                    <a:pt x="14553" y="1641"/>
                  </a:cubicBezTo>
                  <a:lnTo>
                    <a:pt x="14553" y="1641"/>
                  </a:lnTo>
                  <a:cubicBezTo>
                    <a:pt x="14507" y="1662"/>
                    <a:pt x="14490" y="1670"/>
                    <a:pt x="14490" y="1670"/>
                  </a:cubicBezTo>
                  <a:cubicBezTo>
                    <a:pt x="14490" y="1670"/>
                    <a:pt x="14600" y="1620"/>
                    <a:pt x="14630" y="1611"/>
                  </a:cubicBezTo>
                  <a:cubicBezTo>
                    <a:pt x="14875" y="1524"/>
                    <a:pt x="15121" y="1448"/>
                    <a:pt x="15372" y="1389"/>
                  </a:cubicBezTo>
                  <a:cubicBezTo>
                    <a:pt x="15489" y="1360"/>
                    <a:pt x="15606" y="1336"/>
                    <a:pt x="15723" y="1325"/>
                  </a:cubicBezTo>
                  <a:cubicBezTo>
                    <a:pt x="15732" y="1325"/>
                    <a:pt x="15803" y="1310"/>
                    <a:pt x="15804" y="1310"/>
                  </a:cubicBezTo>
                  <a:lnTo>
                    <a:pt x="15804" y="1310"/>
                  </a:lnTo>
                  <a:cubicBezTo>
                    <a:pt x="15805" y="1310"/>
                    <a:pt x="15794" y="1312"/>
                    <a:pt x="15764" y="1319"/>
                  </a:cubicBezTo>
                  <a:cubicBezTo>
                    <a:pt x="15733" y="1325"/>
                    <a:pt x="15723" y="1327"/>
                    <a:pt x="15724" y="1327"/>
                  </a:cubicBezTo>
                  <a:cubicBezTo>
                    <a:pt x="15725" y="1327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60" y="1283"/>
                    <a:pt x="16296" y="1277"/>
                    <a:pt x="16432" y="1277"/>
                  </a:cubicBezTo>
                  <a:close/>
                  <a:moveTo>
                    <a:pt x="2893" y="11877"/>
                  </a:moveTo>
                  <a:cubicBezTo>
                    <a:pt x="2892" y="11879"/>
                    <a:pt x="2891" y="11881"/>
                    <a:pt x="2890" y="11883"/>
                  </a:cubicBezTo>
                  <a:cubicBezTo>
                    <a:pt x="2891" y="11881"/>
                    <a:pt x="2892" y="11879"/>
                    <a:pt x="2893" y="11877"/>
                  </a:cubicBezTo>
                  <a:close/>
                  <a:moveTo>
                    <a:pt x="12147" y="13059"/>
                  </a:moveTo>
                  <a:lnTo>
                    <a:pt x="12147" y="13059"/>
                  </a:lnTo>
                  <a:cubicBezTo>
                    <a:pt x="12152" y="13068"/>
                    <a:pt x="12157" y="13078"/>
                    <a:pt x="12160" y="13087"/>
                  </a:cubicBezTo>
                  <a:lnTo>
                    <a:pt x="12160" y="13087"/>
                  </a:lnTo>
                  <a:cubicBezTo>
                    <a:pt x="12156" y="13077"/>
                    <a:pt x="12151" y="13068"/>
                    <a:pt x="12147" y="13059"/>
                  </a:cubicBezTo>
                  <a:close/>
                  <a:moveTo>
                    <a:pt x="29837" y="15480"/>
                  </a:moveTo>
                  <a:cubicBezTo>
                    <a:pt x="29809" y="15512"/>
                    <a:pt x="29800" y="15524"/>
                    <a:pt x="29800" y="15524"/>
                  </a:cubicBezTo>
                  <a:cubicBezTo>
                    <a:pt x="29801" y="15524"/>
                    <a:pt x="29820" y="15502"/>
                    <a:pt x="29832" y="15486"/>
                  </a:cubicBezTo>
                  <a:cubicBezTo>
                    <a:pt x="29834" y="15484"/>
                    <a:pt x="29835" y="15482"/>
                    <a:pt x="29837" y="15480"/>
                  </a:cubicBezTo>
                  <a:close/>
                  <a:moveTo>
                    <a:pt x="19479" y="15540"/>
                  </a:moveTo>
                  <a:lnTo>
                    <a:pt x="19479" y="15540"/>
                  </a:lnTo>
                  <a:cubicBezTo>
                    <a:pt x="19486" y="15554"/>
                    <a:pt x="19490" y="15564"/>
                    <a:pt x="19491" y="15567"/>
                  </a:cubicBezTo>
                  <a:lnTo>
                    <a:pt x="19491" y="15567"/>
                  </a:lnTo>
                  <a:cubicBezTo>
                    <a:pt x="19490" y="15566"/>
                    <a:pt x="19489" y="15565"/>
                    <a:pt x="19488" y="15563"/>
                  </a:cubicBezTo>
                  <a:lnTo>
                    <a:pt x="19488" y="15563"/>
                  </a:lnTo>
                  <a:cubicBezTo>
                    <a:pt x="19486" y="15559"/>
                    <a:pt x="19483" y="15551"/>
                    <a:pt x="19479" y="15540"/>
                  </a:cubicBezTo>
                  <a:close/>
                  <a:moveTo>
                    <a:pt x="12163" y="17249"/>
                  </a:moveTo>
                  <a:cubicBezTo>
                    <a:pt x="12148" y="17280"/>
                    <a:pt x="12143" y="17296"/>
                    <a:pt x="12144" y="17296"/>
                  </a:cubicBezTo>
                  <a:cubicBezTo>
                    <a:pt x="12144" y="17296"/>
                    <a:pt x="12149" y="17288"/>
                    <a:pt x="12155" y="17270"/>
                  </a:cubicBezTo>
                  <a:cubicBezTo>
                    <a:pt x="12158" y="17263"/>
                    <a:pt x="12160" y="17256"/>
                    <a:pt x="12163" y="17249"/>
                  </a:cubicBezTo>
                  <a:close/>
                  <a:moveTo>
                    <a:pt x="27897" y="17409"/>
                  </a:moveTo>
                  <a:cubicBezTo>
                    <a:pt x="27889" y="17415"/>
                    <a:pt x="27883" y="17419"/>
                    <a:pt x="27884" y="17419"/>
                  </a:cubicBezTo>
                  <a:cubicBezTo>
                    <a:pt x="27884" y="17419"/>
                    <a:pt x="27887" y="17417"/>
                    <a:pt x="27896" y="17411"/>
                  </a:cubicBezTo>
                  <a:cubicBezTo>
                    <a:pt x="27896" y="17410"/>
                    <a:pt x="27896" y="17410"/>
                    <a:pt x="27897" y="17409"/>
                  </a:cubicBezTo>
                  <a:close/>
                  <a:moveTo>
                    <a:pt x="19838" y="16418"/>
                  </a:moveTo>
                  <a:cubicBezTo>
                    <a:pt x="20003" y="16698"/>
                    <a:pt x="20188" y="16967"/>
                    <a:pt x="20403" y="17223"/>
                  </a:cubicBezTo>
                  <a:cubicBezTo>
                    <a:pt x="20476" y="17315"/>
                    <a:pt x="20552" y="17399"/>
                    <a:pt x="20635" y="17481"/>
                  </a:cubicBezTo>
                  <a:lnTo>
                    <a:pt x="20635" y="17481"/>
                  </a:lnTo>
                  <a:cubicBezTo>
                    <a:pt x="20225" y="17316"/>
                    <a:pt x="19806" y="17172"/>
                    <a:pt x="19383" y="17045"/>
                  </a:cubicBezTo>
                  <a:lnTo>
                    <a:pt x="19383" y="17045"/>
                  </a:lnTo>
                  <a:cubicBezTo>
                    <a:pt x="19655" y="16972"/>
                    <a:pt x="19844" y="16704"/>
                    <a:pt x="19838" y="16418"/>
                  </a:cubicBezTo>
                  <a:close/>
                  <a:moveTo>
                    <a:pt x="24748" y="17964"/>
                  </a:moveTo>
                  <a:lnTo>
                    <a:pt x="24748" y="17964"/>
                  </a:lnTo>
                  <a:cubicBezTo>
                    <a:pt x="24749" y="17965"/>
                    <a:pt x="24749" y="17966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8" y="17964"/>
                  </a:cubicBezTo>
                  <a:close/>
                  <a:moveTo>
                    <a:pt x="27576" y="1752"/>
                  </a:moveTo>
                  <a:cubicBezTo>
                    <a:pt x="27727" y="1882"/>
                    <a:pt x="27876" y="2016"/>
                    <a:pt x="28019" y="2155"/>
                  </a:cubicBezTo>
                  <a:cubicBezTo>
                    <a:pt x="28329" y="2448"/>
                    <a:pt x="28627" y="2764"/>
                    <a:pt x="28914" y="3085"/>
                  </a:cubicBezTo>
                  <a:cubicBezTo>
                    <a:pt x="28990" y="3173"/>
                    <a:pt x="29072" y="3267"/>
                    <a:pt x="29148" y="3366"/>
                  </a:cubicBezTo>
                  <a:cubicBezTo>
                    <a:pt x="29189" y="3413"/>
                    <a:pt x="29236" y="3471"/>
                    <a:pt x="29276" y="3524"/>
                  </a:cubicBezTo>
                  <a:cubicBezTo>
                    <a:pt x="29298" y="3550"/>
                    <a:pt x="29371" y="3652"/>
                    <a:pt x="29372" y="3652"/>
                  </a:cubicBezTo>
                  <a:cubicBezTo>
                    <a:pt x="29372" y="3652"/>
                    <a:pt x="29364" y="3640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20" y="4861"/>
                    <a:pt x="30546" y="5458"/>
                    <a:pt x="30828" y="6078"/>
                  </a:cubicBezTo>
                  <a:lnTo>
                    <a:pt x="30828" y="6078"/>
                  </a:lnTo>
                  <a:cubicBezTo>
                    <a:pt x="30835" y="6097"/>
                    <a:pt x="30842" y="6115"/>
                    <a:pt x="30850" y="6133"/>
                  </a:cubicBezTo>
                  <a:cubicBezTo>
                    <a:pt x="30860" y="6159"/>
                    <a:pt x="30875" y="6194"/>
                    <a:pt x="30887" y="6222"/>
                  </a:cubicBezTo>
                  <a:lnTo>
                    <a:pt x="30887" y="6222"/>
                  </a:lnTo>
                  <a:cubicBezTo>
                    <a:pt x="30907" y="6272"/>
                    <a:pt x="30923" y="6315"/>
                    <a:pt x="30944" y="6367"/>
                  </a:cubicBezTo>
                  <a:cubicBezTo>
                    <a:pt x="30979" y="6466"/>
                    <a:pt x="31020" y="6566"/>
                    <a:pt x="31055" y="6659"/>
                  </a:cubicBezTo>
                  <a:cubicBezTo>
                    <a:pt x="31137" y="6888"/>
                    <a:pt x="31207" y="7116"/>
                    <a:pt x="31283" y="7350"/>
                  </a:cubicBezTo>
                  <a:cubicBezTo>
                    <a:pt x="31347" y="7578"/>
                    <a:pt x="31406" y="7812"/>
                    <a:pt x="31458" y="8046"/>
                  </a:cubicBezTo>
                  <a:cubicBezTo>
                    <a:pt x="31488" y="8163"/>
                    <a:pt x="31505" y="8286"/>
                    <a:pt x="31523" y="8402"/>
                  </a:cubicBezTo>
                  <a:cubicBezTo>
                    <a:pt x="31528" y="8461"/>
                    <a:pt x="31546" y="8514"/>
                    <a:pt x="31552" y="8572"/>
                  </a:cubicBezTo>
                  <a:cubicBezTo>
                    <a:pt x="31556" y="8586"/>
                    <a:pt x="31576" y="8733"/>
                    <a:pt x="31578" y="8733"/>
                  </a:cubicBezTo>
                  <a:cubicBezTo>
                    <a:pt x="31578" y="8733"/>
                    <a:pt x="31578" y="8723"/>
                    <a:pt x="31575" y="8695"/>
                  </a:cubicBezTo>
                  <a:lnTo>
                    <a:pt x="31575" y="8695"/>
                  </a:lnTo>
                  <a:cubicBezTo>
                    <a:pt x="31585" y="8787"/>
                    <a:pt x="31598" y="8869"/>
                    <a:pt x="31629" y="8947"/>
                  </a:cubicBezTo>
                  <a:lnTo>
                    <a:pt x="31629" y="8947"/>
                  </a:lnTo>
                  <a:cubicBezTo>
                    <a:pt x="31684" y="9541"/>
                    <a:pt x="31691" y="10139"/>
                    <a:pt x="31645" y="10736"/>
                  </a:cubicBezTo>
                  <a:cubicBezTo>
                    <a:pt x="31634" y="10883"/>
                    <a:pt x="31617" y="11025"/>
                    <a:pt x="31606" y="11171"/>
                  </a:cubicBezTo>
                  <a:lnTo>
                    <a:pt x="31606" y="11171"/>
                  </a:lnTo>
                  <a:cubicBezTo>
                    <a:pt x="31606" y="11167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5" y="11176"/>
                    <a:pt x="31606" y="11171"/>
                  </a:cubicBezTo>
                  <a:lnTo>
                    <a:pt x="31606" y="11171"/>
                  </a:lnTo>
                  <a:cubicBezTo>
                    <a:pt x="31604" y="11181"/>
                    <a:pt x="31601" y="11201"/>
                    <a:pt x="31599" y="11216"/>
                  </a:cubicBezTo>
                  <a:lnTo>
                    <a:pt x="31599" y="11216"/>
                  </a:lnTo>
                  <a:cubicBezTo>
                    <a:pt x="31601" y="11206"/>
                    <a:pt x="31603" y="11196"/>
                    <a:pt x="31605" y="11187"/>
                  </a:cubicBezTo>
                  <a:lnTo>
                    <a:pt x="31605" y="11187"/>
                  </a:lnTo>
                  <a:cubicBezTo>
                    <a:pt x="31599" y="11225"/>
                    <a:pt x="31597" y="11238"/>
                    <a:pt x="31596" y="11238"/>
                  </a:cubicBezTo>
                  <a:cubicBezTo>
                    <a:pt x="31596" y="11238"/>
                    <a:pt x="31597" y="11228"/>
                    <a:pt x="31599" y="11216"/>
                  </a:cubicBezTo>
                  <a:lnTo>
                    <a:pt x="31599" y="11216"/>
                  </a:lnTo>
                  <a:cubicBezTo>
                    <a:pt x="31593" y="11245"/>
                    <a:pt x="31587" y="11278"/>
                    <a:pt x="31587" y="11304"/>
                  </a:cubicBezTo>
                  <a:cubicBezTo>
                    <a:pt x="31575" y="11380"/>
                    <a:pt x="31564" y="11456"/>
                    <a:pt x="31552" y="11538"/>
                  </a:cubicBezTo>
                  <a:cubicBezTo>
                    <a:pt x="31511" y="11807"/>
                    <a:pt x="31452" y="12070"/>
                    <a:pt x="31376" y="12333"/>
                  </a:cubicBezTo>
                  <a:cubicBezTo>
                    <a:pt x="31312" y="12585"/>
                    <a:pt x="31236" y="12830"/>
                    <a:pt x="31148" y="13082"/>
                  </a:cubicBezTo>
                  <a:lnTo>
                    <a:pt x="31020" y="13433"/>
                  </a:lnTo>
                  <a:cubicBezTo>
                    <a:pt x="30996" y="13486"/>
                    <a:pt x="30979" y="13532"/>
                    <a:pt x="30949" y="13585"/>
                  </a:cubicBezTo>
                  <a:cubicBezTo>
                    <a:pt x="30974" y="13543"/>
                    <a:pt x="30984" y="13527"/>
                    <a:pt x="30985" y="13527"/>
                  </a:cubicBezTo>
                  <a:lnTo>
                    <a:pt x="30985" y="13527"/>
                  </a:lnTo>
                  <a:cubicBezTo>
                    <a:pt x="30988" y="13527"/>
                    <a:pt x="30931" y="13633"/>
                    <a:pt x="30914" y="13667"/>
                  </a:cubicBezTo>
                  <a:cubicBezTo>
                    <a:pt x="30721" y="14106"/>
                    <a:pt x="30481" y="14527"/>
                    <a:pt x="30218" y="14936"/>
                  </a:cubicBezTo>
                  <a:cubicBezTo>
                    <a:pt x="30097" y="15127"/>
                    <a:pt x="29970" y="15306"/>
                    <a:pt x="29837" y="15480"/>
                  </a:cubicBezTo>
                  <a:lnTo>
                    <a:pt x="29837" y="15480"/>
                  </a:lnTo>
                  <a:cubicBezTo>
                    <a:pt x="29844" y="15472"/>
                    <a:pt x="29852" y="15462"/>
                    <a:pt x="29861" y="15451"/>
                  </a:cubicBezTo>
                  <a:lnTo>
                    <a:pt x="29861" y="15451"/>
                  </a:lnTo>
                  <a:cubicBezTo>
                    <a:pt x="29850" y="15474"/>
                    <a:pt x="29832" y="15486"/>
                    <a:pt x="29820" y="15510"/>
                  </a:cubicBezTo>
                  <a:cubicBezTo>
                    <a:pt x="29780" y="15550"/>
                    <a:pt x="29750" y="15597"/>
                    <a:pt x="29715" y="15638"/>
                  </a:cubicBezTo>
                  <a:lnTo>
                    <a:pt x="29499" y="15901"/>
                  </a:lnTo>
                  <a:cubicBezTo>
                    <a:pt x="29224" y="16217"/>
                    <a:pt x="28931" y="16510"/>
                    <a:pt x="28627" y="16796"/>
                  </a:cubicBezTo>
                  <a:cubicBezTo>
                    <a:pt x="28475" y="16937"/>
                    <a:pt x="28329" y="17065"/>
                    <a:pt x="28165" y="17188"/>
                  </a:cubicBezTo>
                  <a:cubicBezTo>
                    <a:pt x="28095" y="17247"/>
                    <a:pt x="28025" y="17305"/>
                    <a:pt x="27954" y="17358"/>
                  </a:cubicBezTo>
                  <a:cubicBezTo>
                    <a:pt x="27932" y="17375"/>
                    <a:pt x="27909" y="17387"/>
                    <a:pt x="27897" y="17409"/>
                  </a:cubicBezTo>
                  <a:lnTo>
                    <a:pt x="27897" y="17409"/>
                  </a:lnTo>
                  <a:cubicBezTo>
                    <a:pt x="27918" y="17394"/>
                    <a:pt x="27959" y="17365"/>
                    <a:pt x="27961" y="17365"/>
                  </a:cubicBezTo>
                  <a:lnTo>
                    <a:pt x="27961" y="17365"/>
                  </a:lnTo>
                  <a:cubicBezTo>
                    <a:pt x="27962" y="17365"/>
                    <a:pt x="27958" y="17368"/>
                    <a:pt x="27949" y="17375"/>
                  </a:cubicBezTo>
                  <a:cubicBezTo>
                    <a:pt x="27902" y="17411"/>
                    <a:pt x="27861" y="17440"/>
                    <a:pt x="27808" y="17475"/>
                  </a:cubicBezTo>
                  <a:cubicBezTo>
                    <a:pt x="27522" y="17685"/>
                    <a:pt x="27235" y="17884"/>
                    <a:pt x="26937" y="18077"/>
                  </a:cubicBezTo>
                  <a:cubicBezTo>
                    <a:pt x="26383" y="18432"/>
                    <a:pt x="25795" y="18747"/>
                    <a:pt x="25218" y="19083"/>
                  </a:cubicBezTo>
                  <a:lnTo>
                    <a:pt x="25218" y="19083"/>
                  </a:lnTo>
                  <a:cubicBezTo>
                    <a:pt x="25208" y="19003"/>
                    <a:pt x="25184" y="18922"/>
                    <a:pt x="25147" y="18844"/>
                  </a:cubicBezTo>
                  <a:cubicBezTo>
                    <a:pt x="25036" y="18610"/>
                    <a:pt x="24924" y="18382"/>
                    <a:pt x="24825" y="18142"/>
                  </a:cubicBezTo>
                  <a:cubicBezTo>
                    <a:pt x="24796" y="18077"/>
                    <a:pt x="24767" y="18013"/>
                    <a:pt x="24743" y="17955"/>
                  </a:cubicBezTo>
                  <a:cubicBezTo>
                    <a:pt x="24729" y="17925"/>
                    <a:pt x="24724" y="17914"/>
                    <a:pt x="24724" y="17914"/>
                  </a:cubicBezTo>
                  <a:lnTo>
                    <a:pt x="24724" y="17914"/>
                  </a:lnTo>
                  <a:cubicBezTo>
                    <a:pt x="24724" y="17914"/>
                    <a:pt x="24741" y="17949"/>
                    <a:pt x="24748" y="17964"/>
                  </a:cubicBezTo>
                  <a:lnTo>
                    <a:pt x="24748" y="17964"/>
                  </a:lnTo>
                  <a:cubicBezTo>
                    <a:pt x="24737" y="17924"/>
                    <a:pt x="24714" y="17884"/>
                    <a:pt x="24702" y="17849"/>
                  </a:cubicBezTo>
                  <a:cubicBezTo>
                    <a:pt x="24632" y="17697"/>
                    <a:pt x="24574" y="17533"/>
                    <a:pt x="24509" y="17375"/>
                  </a:cubicBezTo>
                  <a:cubicBezTo>
                    <a:pt x="24234" y="16650"/>
                    <a:pt x="23989" y="15913"/>
                    <a:pt x="23796" y="15159"/>
                  </a:cubicBezTo>
                  <a:cubicBezTo>
                    <a:pt x="23684" y="14732"/>
                    <a:pt x="23591" y="14310"/>
                    <a:pt x="23503" y="13883"/>
                  </a:cubicBezTo>
                  <a:cubicBezTo>
                    <a:pt x="23456" y="13667"/>
                    <a:pt x="23421" y="13445"/>
                    <a:pt x="23392" y="13228"/>
                  </a:cubicBezTo>
                  <a:cubicBezTo>
                    <a:pt x="23386" y="13176"/>
                    <a:pt x="23374" y="13123"/>
                    <a:pt x="23369" y="13070"/>
                  </a:cubicBezTo>
                  <a:lnTo>
                    <a:pt x="23369" y="13070"/>
                  </a:lnTo>
                  <a:cubicBezTo>
                    <a:pt x="23374" y="13101"/>
                    <a:pt x="23376" y="13113"/>
                    <a:pt x="23376" y="13113"/>
                  </a:cubicBezTo>
                  <a:cubicBezTo>
                    <a:pt x="23377" y="13113"/>
                    <a:pt x="23367" y="13047"/>
                    <a:pt x="23363" y="13018"/>
                  </a:cubicBezTo>
                  <a:cubicBezTo>
                    <a:pt x="23345" y="12895"/>
                    <a:pt x="23333" y="12766"/>
                    <a:pt x="23316" y="12637"/>
                  </a:cubicBezTo>
                  <a:cubicBezTo>
                    <a:pt x="23222" y="11702"/>
                    <a:pt x="23216" y="10760"/>
                    <a:pt x="23333" y="9830"/>
                  </a:cubicBezTo>
                  <a:cubicBezTo>
                    <a:pt x="23337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6" y="9485"/>
                    <a:pt x="23404" y="9373"/>
                    <a:pt x="23421" y="9274"/>
                  </a:cubicBezTo>
                  <a:cubicBezTo>
                    <a:pt x="23456" y="9075"/>
                    <a:pt x="23503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42" y="7338"/>
                    <a:pt x="24006" y="7151"/>
                    <a:pt x="24076" y="6969"/>
                  </a:cubicBezTo>
                  <a:cubicBezTo>
                    <a:pt x="24106" y="6888"/>
                    <a:pt x="24147" y="6800"/>
                    <a:pt x="24182" y="6724"/>
                  </a:cubicBezTo>
                  <a:cubicBezTo>
                    <a:pt x="24184" y="6714"/>
                    <a:pt x="24196" y="6685"/>
                    <a:pt x="24206" y="6661"/>
                  </a:cubicBezTo>
                  <a:lnTo>
                    <a:pt x="24206" y="6661"/>
                  </a:lnTo>
                  <a:cubicBezTo>
                    <a:pt x="24217" y="6635"/>
                    <a:pt x="24242" y="6574"/>
                    <a:pt x="24246" y="6560"/>
                  </a:cubicBezTo>
                  <a:cubicBezTo>
                    <a:pt x="24392" y="6227"/>
                    <a:pt x="24556" y="5893"/>
                    <a:pt x="24720" y="5571"/>
                  </a:cubicBezTo>
                  <a:cubicBezTo>
                    <a:pt x="25036" y="4981"/>
                    <a:pt x="25387" y="4413"/>
                    <a:pt x="25773" y="3863"/>
                  </a:cubicBezTo>
                  <a:cubicBezTo>
                    <a:pt x="25860" y="3741"/>
                    <a:pt x="25942" y="3624"/>
                    <a:pt x="26036" y="3507"/>
                  </a:cubicBezTo>
                  <a:lnTo>
                    <a:pt x="26170" y="3331"/>
                  </a:lnTo>
                  <a:cubicBezTo>
                    <a:pt x="26172" y="3328"/>
                    <a:pt x="26175" y="3324"/>
                    <a:pt x="26178" y="3319"/>
                  </a:cubicBezTo>
                  <a:lnTo>
                    <a:pt x="26178" y="3319"/>
                  </a:lnTo>
                  <a:cubicBezTo>
                    <a:pt x="26170" y="3327"/>
                    <a:pt x="26167" y="3330"/>
                    <a:pt x="26166" y="3330"/>
                  </a:cubicBezTo>
                  <a:cubicBezTo>
                    <a:pt x="26164" y="3330"/>
                    <a:pt x="26189" y="3300"/>
                    <a:pt x="26209" y="3277"/>
                  </a:cubicBezTo>
                  <a:lnTo>
                    <a:pt x="26209" y="3277"/>
                  </a:lnTo>
                  <a:cubicBezTo>
                    <a:pt x="26200" y="3288"/>
                    <a:pt x="26187" y="3306"/>
                    <a:pt x="26178" y="3319"/>
                  </a:cubicBezTo>
                  <a:lnTo>
                    <a:pt x="26178" y="3319"/>
                  </a:lnTo>
                  <a:cubicBezTo>
                    <a:pt x="26182" y="3315"/>
                    <a:pt x="26187" y="3309"/>
                    <a:pt x="26194" y="3302"/>
                  </a:cubicBezTo>
                  <a:cubicBezTo>
                    <a:pt x="26212" y="3277"/>
                    <a:pt x="26219" y="3266"/>
                    <a:pt x="26219" y="3265"/>
                  </a:cubicBezTo>
                  <a:lnTo>
                    <a:pt x="26219" y="3265"/>
                  </a:lnTo>
                  <a:cubicBezTo>
                    <a:pt x="26216" y="3269"/>
                    <a:pt x="26213" y="3273"/>
                    <a:pt x="26209" y="3277"/>
                  </a:cubicBezTo>
                  <a:lnTo>
                    <a:pt x="26209" y="3277"/>
                  </a:lnTo>
                  <a:cubicBezTo>
                    <a:pt x="26215" y="3270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19" y="3265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23" y="3261"/>
                    <a:pt x="26226" y="3258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3" y="2043"/>
                    <a:pt x="27576" y="1752"/>
                  </a:cubicBezTo>
                  <a:close/>
                  <a:moveTo>
                    <a:pt x="24877" y="19711"/>
                  </a:moveTo>
                  <a:cubicBezTo>
                    <a:pt x="24886" y="19783"/>
                    <a:pt x="24907" y="19855"/>
                    <a:pt x="24940" y="19920"/>
                  </a:cubicBezTo>
                  <a:lnTo>
                    <a:pt x="24940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7" y="19756"/>
                    <a:pt x="24815" y="19738"/>
                    <a:pt x="24877" y="19711"/>
                  </a:cubicBezTo>
                  <a:close/>
                  <a:moveTo>
                    <a:pt x="6423" y="20499"/>
                  </a:moveTo>
                  <a:cubicBezTo>
                    <a:pt x="6448" y="20500"/>
                    <a:pt x="6467" y="20501"/>
                    <a:pt x="6480" y="20501"/>
                  </a:cubicBezTo>
                  <a:lnTo>
                    <a:pt x="6480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0" y="20501"/>
                  </a:moveTo>
                  <a:cubicBezTo>
                    <a:pt x="6489" y="20502"/>
                    <a:pt x="6497" y="20503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0" y="20501"/>
                  </a:cubicBezTo>
                  <a:close/>
                  <a:moveTo>
                    <a:pt x="7920" y="20499"/>
                  </a:moveTo>
                  <a:cubicBezTo>
                    <a:pt x="7865" y="20506"/>
                    <a:pt x="7839" y="20509"/>
                    <a:pt x="7840" y="20509"/>
                  </a:cubicBezTo>
                  <a:cubicBezTo>
                    <a:pt x="7841" y="20509"/>
                    <a:pt x="7856" y="20507"/>
                    <a:pt x="7885" y="20505"/>
                  </a:cubicBezTo>
                  <a:cubicBezTo>
                    <a:pt x="7895" y="20505"/>
                    <a:pt x="7908" y="20501"/>
                    <a:pt x="7919" y="20500"/>
                  </a:cubicBezTo>
                  <a:lnTo>
                    <a:pt x="7919" y="20500"/>
                  </a:lnTo>
                  <a:cubicBezTo>
                    <a:pt x="7920" y="20499"/>
                    <a:pt x="7920" y="20499"/>
                    <a:pt x="7920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7" y="9771"/>
                    <a:pt x="7563" y="9783"/>
                  </a:cubicBezTo>
                  <a:cubicBezTo>
                    <a:pt x="7634" y="9795"/>
                    <a:pt x="7710" y="9795"/>
                    <a:pt x="7774" y="9801"/>
                  </a:cubicBezTo>
                  <a:cubicBezTo>
                    <a:pt x="7809" y="9806"/>
                    <a:pt x="7844" y="9806"/>
                    <a:pt x="7885" y="9812"/>
                  </a:cubicBezTo>
                  <a:cubicBezTo>
                    <a:pt x="7930" y="9819"/>
                    <a:pt x="7943" y="9821"/>
                    <a:pt x="7940" y="9821"/>
                  </a:cubicBezTo>
                  <a:cubicBezTo>
                    <a:pt x="7936" y="9821"/>
                    <a:pt x="7892" y="9815"/>
                    <a:pt x="7880" y="9815"/>
                  </a:cubicBezTo>
                  <a:cubicBezTo>
                    <a:pt x="7873" y="9815"/>
                    <a:pt x="7879" y="9817"/>
                    <a:pt x="7914" y="9824"/>
                  </a:cubicBezTo>
                  <a:cubicBezTo>
                    <a:pt x="8207" y="9871"/>
                    <a:pt x="8488" y="9929"/>
                    <a:pt x="8774" y="10017"/>
                  </a:cubicBezTo>
                  <a:cubicBezTo>
                    <a:pt x="8915" y="10064"/>
                    <a:pt x="9055" y="10105"/>
                    <a:pt x="9190" y="10163"/>
                  </a:cubicBezTo>
                  <a:cubicBezTo>
                    <a:pt x="9228" y="10180"/>
                    <a:pt x="9257" y="10191"/>
                    <a:pt x="9289" y="10207"/>
                  </a:cubicBezTo>
                  <a:lnTo>
                    <a:pt x="9289" y="10207"/>
                  </a:lnTo>
                  <a:cubicBezTo>
                    <a:pt x="9270" y="10199"/>
                    <a:pt x="9247" y="10190"/>
                    <a:pt x="9245" y="10190"/>
                  </a:cubicBezTo>
                  <a:lnTo>
                    <a:pt x="9245" y="10190"/>
                  </a:lnTo>
                  <a:cubicBezTo>
                    <a:pt x="9244" y="10190"/>
                    <a:pt x="9255" y="10195"/>
                    <a:pt x="9289" y="10210"/>
                  </a:cubicBezTo>
                  <a:cubicBezTo>
                    <a:pt x="9365" y="10245"/>
                    <a:pt x="9447" y="10280"/>
                    <a:pt x="9523" y="10321"/>
                  </a:cubicBezTo>
                  <a:cubicBezTo>
                    <a:pt x="9774" y="10444"/>
                    <a:pt x="10026" y="10590"/>
                    <a:pt x="10260" y="10748"/>
                  </a:cubicBezTo>
                  <a:cubicBezTo>
                    <a:pt x="10318" y="10789"/>
                    <a:pt x="10377" y="10830"/>
                    <a:pt x="10435" y="10877"/>
                  </a:cubicBezTo>
                  <a:cubicBezTo>
                    <a:pt x="10440" y="10881"/>
                    <a:pt x="10503" y="10925"/>
                    <a:pt x="10501" y="10925"/>
                  </a:cubicBezTo>
                  <a:cubicBezTo>
                    <a:pt x="10500" y="10925"/>
                    <a:pt x="10493" y="10920"/>
                    <a:pt x="10475" y="10909"/>
                  </a:cubicBezTo>
                  <a:lnTo>
                    <a:pt x="10475" y="10909"/>
                  </a:lnTo>
                  <a:cubicBezTo>
                    <a:pt x="10489" y="10920"/>
                    <a:pt x="10504" y="10931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9" y="11637"/>
                    <a:pt x="11430" y="11854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5" y="11913"/>
                    <a:pt x="11459" y="11889"/>
                  </a:cubicBezTo>
                  <a:cubicBezTo>
                    <a:pt x="11443" y="11865"/>
                    <a:pt x="11438" y="11856"/>
                    <a:pt x="11438" y="11856"/>
                  </a:cubicBezTo>
                  <a:lnTo>
                    <a:pt x="11438" y="11856"/>
                  </a:lnTo>
                  <a:cubicBezTo>
                    <a:pt x="11439" y="11856"/>
                    <a:pt x="11484" y="11921"/>
                    <a:pt x="11488" y="11930"/>
                  </a:cubicBezTo>
                  <a:cubicBezTo>
                    <a:pt x="11529" y="11988"/>
                    <a:pt x="11570" y="12047"/>
                    <a:pt x="11611" y="12093"/>
                  </a:cubicBezTo>
                  <a:cubicBezTo>
                    <a:pt x="11693" y="12222"/>
                    <a:pt x="11775" y="12339"/>
                    <a:pt x="11845" y="12468"/>
                  </a:cubicBezTo>
                  <a:cubicBezTo>
                    <a:pt x="11910" y="12585"/>
                    <a:pt x="11980" y="12702"/>
                    <a:pt x="12038" y="12819"/>
                  </a:cubicBezTo>
                  <a:cubicBezTo>
                    <a:pt x="12067" y="12883"/>
                    <a:pt x="12097" y="12942"/>
                    <a:pt x="12126" y="13012"/>
                  </a:cubicBezTo>
                  <a:cubicBezTo>
                    <a:pt x="12131" y="13027"/>
                    <a:pt x="12139" y="13042"/>
                    <a:pt x="12147" y="13059"/>
                  </a:cubicBezTo>
                  <a:lnTo>
                    <a:pt x="12147" y="13059"/>
                  </a:lnTo>
                  <a:cubicBezTo>
                    <a:pt x="12146" y="13057"/>
                    <a:pt x="12145" y="13055"/>
                    <a:pt x="12144" y="13053"/>
                  </a:cubicBezTo>
                  <a:lnTo>
                    <a:pt x="12144" y="13053"/>
                  </a:lnTo>
                  <a:cubicBezTo>
                    <a:pt x="12153" y="13076"/>
                    <a:pt x="12162" y="13095"/>
                    <a:pt x="12168" y="13113"/>
                  </a:cubicBezTo>
                  <a:lnTo>
                    <a:pt x="12168" y="13113"/>
                  </a:lnTo>
                  <a:cubicBezTo>
                    <a:pt x="12166" y="13104"/>
                    <a:pt x="12163" y="13095"/>
                    <a:pt x="12160" y="13087"/>
                  </a:cubicBezTo>
                  <a:lnTo>
                    <a:pt x="12160" y="13087"/>
                  </a:lnTo>
                  <a:cubicBezTo>
                    <a:pt x="12166" y="13101"/>
                    <a:pt x="12171" y="13115"/>
                    <a:pt x="12173" y="13129"/>
                  </a:cubicBezTo>
                  <a:cubicBezTo>
                    <a:pt x="12171" y="13124"/>
                    <a:pt x="12170" y="13118"/>
                    <a:pt x="12168" y="13113"/>
                  </a:cubicBezTo>
                  <a:lnTo>
                    <a:pt x="12168" y="13113"/>
                  </a:lnTo>
                  <a:cubicBezTo>
                    <a:pt x="12170" y="13120"/>
                    <a:pt x="12171" y="13127"/>
                    <a:pt x="12173" y="13135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5" y="14071"/>
                    <a:pt x="12489" y="14211"/>
                    <a:pt x="12518" y="14340"/>
                  </a:cubicBezTo>
                  <a:cubicBezTo>
                    <a:pt x="12524" y="14386"/>
                    <a:pt x="12535" y="14422"/>
                    <a:pt x="12541" y="14462"/>
                  </a:cubicBezTo>
                  <a:cubicBezTo>
                    <a:pt x="12545" y="14483"/>
                    <a:pt x="12549" y="14494"/>
                    <a:pt x="12553" y="14498"/>
                  </a:cubicBezTo>
                  <a:lnTo>
                    <a:pt x="12553" y="14498"/>
                  </a:lnTo>
                  <a:cubicBezTo>
                    <a:pt x="12560" y="14560"/>
                    <a:pt x="12557" y="14636"/>
                    <a:pt x="12565" y="14685"/>
                  </a:cubicBezTo>
                  <a:cubicBezTo>
                    <a:pt x="12582" y="14971"/>
                    <a:pt x="12594" y="15252"/>
                    <a:pt x="12571" y="15545"/>
                  </a:cubicBezTo>
                  <a:cubicBezTo>
                    <a:pt x="12554" y="15773"/>
                    <a:pt x="12711" y="15995"/>
                    <a:pt x="12916" y="16099"/>
                  </a:cubicBezTo>
                  <a:lnTo>
                    <a:pt x="12916" y="16099"/>
                  </a:lnTo>
                  <a:cubicBezTo>
                    <a:pt x="12678" y="16142"/>
                    <a:pt x="12470" y="16290"/>
                    <a:pt x="12401" y="16539"/>
                  </a:cubicBezTo>
                  <a:cubicBezTo>
                    <a:pt x="12366" y="16685"/>
                    <a:pt x="12319" y="16826"/>
                    <a:pt x="12272" y="16966"/>
                  </a:cubicBezTo>
                  <a:cubicBezTo>
                    <a:pt x="12249" y="17030"/>
                    <a:pt x="12220" y="17106"/>
                    <a:pt x="12196" y="17171"/>
                  </a:cubicBezTo>
                  <a:cubicBezTo>
                    <a:pt x="12187" y="17198"/>
                    <a:pt x="12174" y="17223"/>
                    <a:pt x="12163" y="17249"/>
                  </a:cubicBezTo>
                  <a:lnTo>
                    <a:pt x="12163" y="17249"/>
                  </a:lnTo>
                  <a:cubicBezTo>
                    <a:pt x="12166" y="17243"/>
                    <a:pt x="12169" y="17236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5" y="17282"/>
                    <a:pt x="12138" y="17311"/>
                  </a:cubicBezTo>
                  <a:cubicBezTo>
                    <a:pt x="12021" y="17574"/>
                    <a:pt x="11892" y="17820"/>
                    <a:pt x="11734" y="18060"/>
                  </a:cubicBezTo>
                  <a:cubicBezTo>
                    <a:pt x="11664" y="18177"/>
                    <a:pt x="11582" y="18294"/>
                    <a:pt x="11494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49" y="18475"/>
                    <a:pt x="11465" y="18452"/>
                  </a:cubicBezTo>
                  <a:cubicBezTo>
                    <a:pt x="11481" y="18430"/>
                    <a:pt x="11486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3"/>
                    <a:pt x="11436" y="18487"/>
                  </a:cubicBezTo>
                  <a:cubicBezTo>
                    <a:pt x="11383" y="18551"/>
                    <a:pt x="11336" y="18616"/>
                    <a:pt x="11278" y="18674"/>
                  </a:cubicBezTo>
                  <a:cubicBezTo>
                    <a:pt x="11091" y="18890"/>
                    <a:pt x="10898" y="19078"/>
                    <a:pt x="10681" y="19259"/>
                  </a:cubicBezTo>
                  <a:cubicBezTo>
                    <a:pt x="10634" y="19306"/>
                    <a:pt x="10582" y="19347"/>
                    <a:pt x="10523" y="19394"/>
                  </a:cubicBezTo>
                  <a:cubicBezTo>
                    <a:pt x="10522" y="19395"/>
                    <a:pt x="10513" y="19403"/>
                    <a:pt x="10502" y="19411"/>
                  </a:cubicBezTo>
                  <a:lnTo>
                    <a:pt x="10502" y="19411"/>
                  </a:lnTo>
                  <a:cubicBezTo>
                    <a:pt x="10512" y="19403"/>
                    <a:pt x="10516" y="19399"/>
                    <a:pt x="10515" y="19399"/>
                  </a:cubicBezTo>
                  <a:lnTo>
                    <a:pt x="10515" y="19399"/>
                  </a:lnTo>
                  <a:cubicBezTo>
                    <a:pt x="10515" y="19399"/>
                    <a:pt x="10456" y="19448"/>
                    <a:pt x="10447" y="19452"/>
                  </a:cubicBezTo>
                  <a:cubicBezTo>
                    <a:pt x="10324" y="19540"/>
                    <a:pt x="10201" y="19627"/>
                    <a:pt x="10067" y="19709"/>
                  </a:cubicBezTo>
                  <a:cubicBezTo>
                    <a:pt x="9839" y="19856"/>
                    <a:pt x="9593" y="19984"/>
                    <a:pt x="9336" y="20101"/>
                  </a:cubicBezTo>
                  <a:cubicBezTo>
                    <a:pt x="9317" y="20112"/>
                    <a:pt x="9297" y="20121"/>
                    <a:pt x="9277" y="20130"/>
                  </a:cubicBezTo>
                  <a:lnTo>
                    <a:pt x="9277" y="20130"/>
                  </a:lnTo>
                  <a:cubicBezTo>
                    <a:pt x="9272" y="20132"/>
                    <a:pt x="9266" y="20134"/>
                    <a:pt x="9260" y="20136"/>
                  </a:cubicBezTo>
                  <a:cubicBezTo>
                    <a:pt x="9190" y="20160"/>
                    <a:pt x="9125" y="20189"/>
                    <a:pt x="9061" y="20212"/>
                  </a:cubicBezTo>
                  <a:cubicBezTo>
                    <a:pt x="8920" y="20265"/>
                    <a:pt x="8780" y="20306"/>
                    <a:pt x="8646" y="20341"/>
                  </a:cubicBezTo>
                  <a:cubicBezTo>
                    <a:pt x="8511" y="20382"/>
                    <a:pt x="8388" y="20411"/>
                    <a:pt x="8254" y="20441"/>
                  </a:cubicBezTo>
                  <a:cubicBezTo>
                    <a:pt x="8189" y="20452"/>
                    <a:pt x="8119" y="20470"/>
                    <a:pt x="8049" y="20476"/>
                  </a:cubicBezTo>
                  <a:cubicBezTo>
                    <a:pt x="8008" y="20482"/>
                    <a:pt x="7973" y="20487"/>
                    <a:pt x="7926" y="20499"/>
                  </a:cubicBezTo>
                  <a:cubicBezTo>
                    <a:pt x="7924" y="20499"/>
                    <a:pt x="7922" y="20499"/>
                    <a:pt x="7919" y="20500"/>
                  </a:cubicBezTo>
                  <a:lnTo>
                    <a:pt x="7919" y="20500"/>
                  </a:lnTo>
                  <a:cubicBezTo>
                    <a:pt x="7888" y="20517"/>
                    <a:pt x="7750" y="20517"/>
                    <a:pt x="7710" y="20517"/>
                  </a:cubicBezTo>
                  <a:cubicBezTo>
                    <a:pt x="7634" y="20528"/>
                    <a:pt x="7569" y="20534"/>
                    <a:pt x="7493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8" y="20534"/>
                    <a:pt x="6780" y="20528"/>
                    <a:pt x="6639" y="20517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8" y="20503"/>
                    <a:pt x="6432" y="20502"/>
                    <a:pt x="6411" y="20499"/>
                  </a:cubicBezTo>
                  <a:lnTo>
                    <a:pt x="6282" y="20476"/>
                  </a:lnTo>
                  <a:cubicBezTo>
                    <a:pt x="5984" y="20423"/>
                    <a:pt x="5692" y="20341"/>
                    <a:pt x="5405" y="20248"/>
                  </a:cubicBezTo>
                  <a:cubicBezTo>
                    <a:pt x="5346" y="20224"/>
                    <a:pt x="5282" y="20207"/>
                    <a:pt x="5224" y="20183"/>
                  </a:cubicBezTo>
                  <a:cubicBezTo>
                    <a:pt x="5177" y="20166"/>
                    <a:pt x="5142" y="20154"/>
                    <a:pt x="5095" y="20136"/>
                  </a:cubicBezTo>
                  <a:cubicBezTo>
                    <a:pt x="5068" y="20127"/>
                    <a:pt x="5057" y="20123"/>
                    <a:pt x="5056" y="20123"/>
                  </a:cubicBezTo>
                  <a:lnTo>
                    <a:pt x="5056" y="20123"/>
                  </a:lnTo>
                  <a:cubicBezTo>
                    <a:pt x="5052" y="20123"/>
                    <a:pt x="5096" y="20141"/>
                    <a:pt x="5119" y="20150"/>
                  </a:cubicBezTo>
                  <a:lnTo>
                    <a:pt x="5119" y="20150"/>
                  </a:lnTo>
                  <a:cubicBezTo>
                    <a:pt x="4977" y="20097"/>
                    <a:pt x="4834" y="20018"/>
                    <a:pt x="4703" y="19949"/>
                  </a:cubicBezTo>
                  <a:cubicBezTo>
                    <a:pt x="4452" y="19815"/>
                    <a:pt x="4212" y="19668"/>
                    <a:pt x="3984" y="19505"/>
                  </a:cubicBezTo>
                  <a:cubicBezTo>
                    <a:pt x="3948" y="19481"/>
                    <a:pt x="3919" y="19452"/>
                    <a:pt x="3884" y="19429"/>
                  </a:cubicBezTo>
                  <a:cubicBezTo>
                    <a:pt x="3860" y="19411"/>
                    <a:pt x="3850" y="19404"/>
                    <a:pt x="3848" y="19404"/>
                  </a:cubicBezTo>
                  <a:lnTo>
                    <a:pt x="3848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9" y="19423"/>
                    <a:pt x="3791" y="19364"/>
                    <a:pt x="3744" y="19317"/>
                  </a:cubicBezTo>
                  <a:cubicBezTo>
                    <a:pt x="3627" y="19224"/>
                    <a:pt x="3521" y="19113"/>
                    <a:pt x="3410" y="19013"/>
                  </a:cubicBezTo>
                  <a:cubicBezTo>
                    <a:pt x="3311" y="18920"/>
                    <a:pt x="3217" y="18814"/>
                    <a:pt x="3124" y="18715"/>
                  </a:cubicBezTo>
                  <a:cubicBezTo>
                    <a:pt x="3083" y="18668"/>
                    <a:pt x="3042" y="18616"/>
                    <a:pt x="3001" y="18575"/>
                  </a:cubicBezTo>
                  <a:cubicBezTo>
                    <a:pt x="2977" y="18545"/>
                    <a:pt x="2954" y="18522"/>
                    <a:pt x="2937" y="18493"/>
                  </a:cubicBezTo>
                  <a:cubicBezTo>
                    <a:pt x="2917" y="18471"/>
                    <a:pt x="2910" y="18463"/>
                    <a:pt x="2908" y="18463"/>
                  </a:cubicBezTo>
                  <a:lnTo>
                    <a:pt x="2908" y="18463"/>
                  </a:lnTo>
                  <a:cubicBezTo>
                    <a:pt x="2908" y="18463"/>
                    <a:pt x="2909" y="18465"/>
                    <a:pt x="2910" y="18468"/>
                  </a:cubicBezTo>
                  <a:lnTo>
                    <a:pt x="2910" y="18468"/>
                  </a:lnTo>
                  <a:cubicBezTo>
                    <a:pt x="2741" y="18240"/>
                    <a:pt x="2588" y="18006"/>
                    <a:pt x="2451" y="17756"/>
                  </a:cubicBezTo>
                  <a:cubicBezTo>
                    <a:pt x="2387" y="17639"/>
                    <a:pt x="2328" y="17522"/>
                    <a:pt x="2276" y="17405"/>
                  </a:cubicBezTo>
                  <a:cubicBezTo>
                    <a:pt x="2264" y="17375"/>
                    <a:pt x="2246" y="17340"/>
                    <a:pt x="2235" y="17311"/>
                  </a:cubicBezTo>
                  <a:cubicBezTo>
                    <a:pt x="2232" y="17307"/>
                    <a:pt x="2226" y="17296"/>
                    <a:pt x="2219" y="17283"/>
                  </a:cubicBezTo>
                  <a:lnTo>
                    <a:pt x="2219" y="17283"/>
                  </a:lnTo>
                  <a:cubicBezTo>
                    <a:pt x="2224" y="17295"/>
                    <a:pt x="2226" y="17299"/>
                    <a:pt x="2226" y="17299"/>
                  </a:cubicBezTo>
                  <a:cubicBezTo>
                    <a:pt x="2225" y="17299"/>
                    <a:pt x="2213" y="17274"/>
                    <a:pt x="2204" y="17252"/>
                  </a:cubicBezTo>
                  <a:lnTo>
                    <a:pt x="2204" y="17252"/>
                  </a:lnTo>
                  <a:cubicBezTo>
                    <a:pt x="2209" y="17262"/>
                    <a:pt x="2214" y="17273"/>
                    <a:pt x="2219" y="17283"/>
                  </a:cubicBezTo>
                  <a:lnTo>
                    <a:pt x="2219" y="17283"/>
                  </a:lnTo>
                  <a:cubicBezTo>
                    <a:pt x="2217" y="17278"/>
                    <a:pt x="2214" y="17272"/>
                    <a:pt x="2211" y="17264"/>
                  </a:cubicBezTo>
                  <a:cubicBezTo>
                    <a:pt x="2206" y="17254"/>
                    <a:pt x="2202" y="17246"/>
                    <a:pt x="2199" y="17240"/>
                  </a:cubicBezTo>
                  <a:lnTo>
                    <a:pt x="2199" y="17240"/>
                  </a:lnTo>
                  <a:cubicBezTo>
                    <a:pt x="2201" y="17244"/>
                    <a:pt x="2202" y="17248"/>
                    <a:pt x="2204" y="17252"/>
                  </a:cubicBezTo>
                  <a:lnTo>
                    <a:pt x="2204" y="17252"/>
                  </a:lnTo>
                  <a:cubicBezTo>
                    <a:pt x="2198" y="17239"/>
                    <a:pt x="2193" y="17230"/>
                    <a:pt x="2193" y="17230"/>
                  </a:cubicBezTo>
                  <a:lnTo>
                    <a:pt x="2193" y="17230"/>
                  </a:lnTo>
                  <a:cubicBezTo>
                    <a:pt x="2193" y="17230"/>
                    <a:pt x="2195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6"/>
                    <a:pt x="2194" y="17223"/>
                  </a:cubicBezTo>
                  <a:cubicBezTo>
                    <a:pt x="2182" y="17182"/>
                    <a:pt x="2164" y="17141"/>
                    <a:pt x="2153" y="17106"/>
                  </a:cubicBezTo>
                  <a:cubicBezTo>
                    <a:pt x="2047" y="16831"/>
                    <a:pt x="1971" y="16551"/>
                    <a:pt x="1901" y="16264"/>
                  </a:cubicBezTo>
                  <a:cubicBezTo>
                    <a:pt x="1872" y="16130"/>
                    <a:pt x="1854" y="16001"/>
                    <a:pt x="1831" y="15866"/>
                  </a:cubicBezTo>
                  <a:cubicBezTo>
                    <a:pt x="1828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5" y="15845"/>
                    <a:pt x="1839" y="15933"/>
                    <a:pt x="1838" y="15933"/>
                  </a:cubicBezTo>
                  <a:cubicBezTo>
                    <a:pt x="1838" y="15933"/>
                    <a:pt x="1836" y="15921"/>
                    <a:pt x="1831" y="15890"/>
                  </a:cubicBezTo>
                  <a:cubicBezTo>
                    <a:pt x="1825" y="15860"/>
                    <a:pt x="1825" y="15831"/>
                    <a:pt x="1825" y="15808"/>
                  </a:cubicBezTo>
                  <a:cubicBezTo>
                    <a:pt x="1813" y="15732"/>
                    <a:pt x="1808" y="15644"/>
                    <a:pt x="1802" y="15556"/>
                  </a:cubicBezTo>
                  <a:cubicBezTo>
                    <a:pt x="1778" y="15264"/>
                    <a:pt x="1784" y="14971"/>
                    <a:pt x="1808" y="14679"/>
                  </a:cubicBezTo>
                  <a:cubicBezTo>
                    <a:pt x="1813" y="14606"/>
                    <a:pt x="1819" y="14538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7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1" y="14065"/>
                    <a:pt x="1930" y="13918"/>
                  </a:cubicBezTo>
                  <a:cubicBezTo>
                    <a:pt x="2006" y="13626"/>
                    <a:pt x="2100" y="13339"/>
                    <a:pt x="2211" y="13059"/>
                  </a:cubicBezTo>
                  <a:cubicBezTo>
                    <a:pt x="2217" y="13044"/>
                    <a:pt x="2219" y="13038"/>
                    <a:pt x="2218" y="13038"/>
                  </a:cubicBezTo>
                  <a:lnTo>
                    <a:pt x="2218" y="13038"/>
                  </a:lnTo>
                  <a:cubicBezTo>
                    <a:pt x="2218" y="13038"/>
                    <a:pt x="2216" y="13042"/>
                    <a:pt x="2213" y="13048"/>
                  </a:cubicBezTo>
                  <a:lnTo>
                    <a:pt x="2213" y="13048"/>
                  </a:lnTo>
                  <a:cubicBezTo>
                    <a:pt x="2224" y="13018"/>
                    <a:pt x="2237" y="12995"/>
                    <a:pt x="2246" y="12971"/>
                  </a:cubicBezTo>
                  <a:cubicBezTo>
                    <a:pt x="2276" y="12912"/>
                    <a:pt x="2299" y="12854"/>
                    <a:pt x="2328" y="12795"/>
                  </a:cubicBezTo>
                  <a:cubicBezTo>
                    <a:pt x="2393" y="12661"/>
                    <a:pt x="2474" y="12520"/>
                    <a:pt x="2550" y="12386"/>
                  </a:cubicBezTo>
                  <a:cubicBezTo>
                    <a:pt x="2626" y="12263"/>
                    <a:pt x="2697" y="12146"/>
                    <a:pt x="2784" y="12029"/>
                  </a:cubicBezTo>
                  <a:cubicBezTo>
                    <a:pt x="2831" y="11971"/>
                    <a:pt x="2866" y="11912"/>
                    <a:pt x="2913" y="11859"/>
                  </a:cubicBezTo>
                  <a:cubicBezTo>
                    <a:pt x="2926" y="11844"/>
                    <a:pt x="2935" y="11827"/>
                    <a:pt x="2935" y="11822"/>
                  </a:cubicBezTo>
                  <a:lnTo>
                    <a:pt x="2935" y="11822"/>
                  </a:lnTo>
                  <a:cubicBezTo>
                    <a:pt x="2951" y="11802"/>
                    <a:pt x="2969" y="11783"/>
                    <a:pt x="2983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79" y="11058"/>
                    <a:pt x="3732" y="11011"/>
                  </a:cubicBezTo>
                  <a:cubicBezTo>
                    <a:pt x="3773" y="10976"/>
                    <a:pt x="3831" y="10906"/>
                    <a:pt x="3890" y="10883"/>
                  </a:cubicBezTo>
                  <a:lnTo>
                    <a:pt x="3890" y="10883"/>
                  </a:lnTo>
                  <a:cubicBezTo>
                    <a:pt x="3882" y="10887"/>
                    <a:pt x="3824" y="10931"/>
                    <a:pt x="3826" y="10931"/>
                  </a:cubicBezTo>
                  <a:cubicBezTo>
                    <a:pt x="3827" y="10931"/>
                    <a:pt x="3836" y="10924"/>
                    <a:pt x="3861" y="10906"/>
                  </a:cubicBezTo>
                  <a:cubicBezTo>
                    <a:pt x="3896" y="10883"/>
                    <a:pt x="3925" y="10853"/>
                    <a:pt x="3966" y="10830"/>
                  </a:cubicBezTo>
                  <a:cubicBezTo>
                    <a:pt x="4025" y="10789"/>
                    <a:pt x="4071" y="10748"/>
                    <a:pt x="4130" y="10713"/>
                  </a:cubicBezTo>
                  <a:cubicBezTo>
                    <a:pt x="4375" y="10555"/>
                    <a:pt x="4621" y="10409"/>
                    <a:pt x="4884" y="10280"/>
                  </a:cubicBezTo>
                  <a:cubicBezTo>
                    <a:pt x="4931" y="10257"/>
                    <a:pt x="4982" y="10233"/>
                    <a:pt x="5037" y="10210"/>
                  </a:cubicBezTo>
                  <a:lnTo>
                    <a:pt x="5037" y="10210"/>
                  </a:lnTo>
                  <a:cubicBezTo>
                    <a:pt x="5037" y="10210"/>
                    <a:pt x="5037" y="10210"/>
                    <a:pt x="5036" y="10210"/>
                  </a:cubicBezTo>
                  <a:cubicBezTo>
                    <a:pt x="5037" y="10210"/>
                    <a:pt x="5037" y="10210"/>
                    <a:pt x="5037" y="10209"/>
                  </a:cubicBezTo>
                  <a:lnTo>
                    <a:pt x="5037" y="10209"/>
                  </a:lnTo>
                  <a:cubicBezTo>
                    <a:pt x="5037" y="10209"/>
                    <a:pt x="5037" y="10209"/>
                    <a:pt x="5037" y="10210"/>
                  </a:cubicBezTo>
                  <a:lnTo>
                    <a:pt x="5037" y="10210"/>
                  </a:lnTo>
                  <a:cubicBezTo>
                    <a:pt x="5040" y="10208"/>
                    <a:pt x="5042" y="10206"/>
                    <a:pt x="5045" y="10204"/>
                  </a:cubicBezTo>
                  <a:lnTo>
                    <a:pt x="5045" y="10204"/>
                  </a:lnTo>
                  <a:cubicBezTo>
                    <a:pt x="5042" y="10206"/>
                    <a:pt x="5040" y="10208"/>
                    <a:pt x="5037" y="10209"/>
                  </a:cubicBezTo>
                  <a:lnTo>
                    <a:pt x="5037" y="10209"/>
                  </a:lnTo>
                  <a:cubicBezTo>
                    <a:pt x="5050" y="10204"/>
                    <a:pt x="5064" y="10198"/>
                    <a:pt x="5077" y="10192"/>
                  </a:cubicBezTo>
                  <a:cubicBezTo>
                    <a:pt x="5086" y="10189"/>
                    <a:pt x="5093" y="10184"/>
                    <a:pt x="5099" y="10180"/>
                  </a:cubicBezTo>
                  <a:lnTo>
                    <a:pt x="5099" y="10180"/>
                  </a:lnTo>
                  <a:cubicBezTo>
                    <a:pt x="5118" y="10174"/>
                    <a:pt x="5138" y="10168"/>
                    <a:pt x="5153" y="10163"/>
                  </a:cubicBezTo>
                  <a:cubicBezTo>
                    <a:pt x="5288" y="10116"/>
                    <a:pt x="5417" y="10070"/>
                    <a:pt x="5551" y="10029"/>
                  </a:cubicBezTo>
                  <a:cubicBezTo>
                    <a:pt x="5826" y="9941"/>
                    <a:pt x="6113" y="9871"/>
                    <a:pt x="6405" y="9830"/>
                  </a:cubicBezTo>
                  <a:cubicBezTo>
                    <a:pt x="6415" y="9828"/>
                    <a:pt x="6424" y="9827"/>
                    <a:pt x="6434" y="9825"/>
                  </a:cubicBezTo>
                  <a:lnTo>
                    <a:pt x="6434" y="9825"/>
                  </a:lnTo>
                  <a:cubicBezTo>
                    <a:pt x="6410" y="9831"/>
                    <a:pt x="6402" y="9833"/>
                    <a:pt x="6404" y="9833"/>
                  </a:cubicBezTo>
                  <a:cubicBezTo>
                    <a:pt x="6406" y="9833"/>
                    <a:pt x="6429" y="9828"/>
                    <a:pt x="6453" y="9822"/>
                  </a:cubicBezTo>
                  <a:lnTo>
                    <a:pt x="6453" y="9822"/>
                  </a:lnTo>
                  <a:cubicBezTo>
                    <a:pt x="6461" y="9821"/>
                    <a:pt x="6469" y="9819"/>
                    <a:pt x="6477" y="9817"/>
                  </a:cubicBezTo>
                  <a:lnTo>
                    <a:pt x="6477" y="9817"/>
                  </a:lnTo>
                  <a:cubicBezTo>
                    <a:pt x="6483" y="9815"/>
                    <a:pt x="6489" y="9813"/>
                    <a:pt x="6493" y="9812"/>
                  </a:cubicBezTo>
                  <a:cubicBezTo>
                    <a:pt x="6557" y="9806"/>
                    <a:pt x="6616" y="9801"/>
                    <a:pt x="6686" y="9795"/>
                  </a:cubicBezTo>
                  <a:cubicBezTo>
                    <a:pt x="6832" y="9777"/>
                    <a:pt x="6984" y="9771"/>
                    <a:pt x="7131" y="9771"/>
                  </a:cubicBezTo>
                  <a:close/>
                  <a:moveTo>
                    <a:pt x="26569" y="20771"/>
                  </a:moveTo>
                  <a:cubicBezTo>
                    <a:pt x="26594" y="20771"/>
                    <a:pt x="26619" y="20779"/>
                    <a:pt x="26626" y="20784"/>
                  </a:cubicBezTo>
                  <a:lnTo>
                    <a:pt x="26626" y="20784"/>
                  </a:lnTo>
                  <a:cubicBezTo>
                    <a:pt x="26623" y="20785"/>
                    <a:pt x="26619" y="20787"/>
                    <a:pt x="26616" y="20788"/>
                  </a:cubicBezTo>
                  <a:lnTo>
                    <a:pt x="26616" y="20788"/>
                  </a:lnTo>
                  <a:cubicBezTo>
                    <a:pt x="26607" y="20787"/>
                    <a:pt x="26594" y="20785"/>
                    <a:pt x="26574" y="20780"/>
                  </a:cubicBezTo>
                  <a:cubicBezTo>
                    <a:pt x="26564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69" y="20771"/>
                  </a:cubicBezTo>
                  <a:close/>
                  <a:moveTo>
                    <a:pt x="26260" y="20912"/>
                  </a:moveTo>
                  <a:cubicBezTo>
                    <a:pt x="26275" y="20931"/>
                    <a:pt x="26291" y="20948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4" y="20940"/>
                    <a:pt x="26260" y="20920"/>
                    <a:pt x="26260" y="20912"/>
                  </a:cubicBezTo>
                  <a:close/>
                  <a:moveTo>
                    <a:pt x="26386" y="21045"/>
                  </a:moveTo>
                  <a:cubicBezTo>
                    <a:pt x="26386" y="21050"/>
                    <a:pt x="26387" y="21057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5"/>
                    <a:pt x="26385" y="21085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7"/>
                  </a:cubicBezTo>
                  <a:lnTo>
                    <a:pt x="26385" y="21087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7"/>
                    <a:pt x="26395" y="21133"/>
                  </a:cubicBezTo>
                  <a:lnTo>
                    <a:pt x="26395" y="21133"/>
                  </a:lnTo>
                  <a:cubicBezTo>
                    <a:pt x="26391" y="21124"/>
                    <a:pt x="26388" y="21115"/>
                    <a:pt x="26386" y="21106"/>
                  </a:cubicBezTo>
                  <a:lnTo>
                    <a:pt x="26386" y="21106"/>
                  </a:lnTo>
                  <a:cubicBezTo>
                    <a:pt x="26385" y="21100"/>
                    <a:pt x="26385" y="21094"/>
                    <a:pt x="26385" y="21087"/>
                  </a:cubicBezTo>
                  <a:lnTo>
                    <a:pt x="26385" y="21087"/>
                  </a:lnTo>
                  <a:cubicBezTo>
                    <a:pt x="26385" y="21092"/>
                    <a:pt x="26384" y="21096"/>
                    <a:pt x="26384" y="21100"/>
                  </a:cubicBezTo>
                  <a:lnTo>
                    <a:pt x="26384" y="21100"/>
                  </a:lnTo>
                  <a:cubicBezTo>
                    <a:pt x="26382" y="21091"/>
                    <a:pt x="26380" y="21082"/>
                    <a:pt x="26379" y="21074"/>
                  </a:cubicBezTo>
                  <a:lnTo>
                    <a:pt x="26379" y="21074"/>
                  </a:lnTo>
                  <a:cubicBezTo>
                    <a:pt x="26380" y="21075"/>
                    <a:pt x="26380" y="21077"/>
                    <a:pt x="26381" y="21078"/>
                  </a:cubicBezTo>
                  <a:cubicBezTo>
                    <a:pt x="26382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4" y="21070"/>
                    <a:pt x="26385" y="21057"/>
                    <a:pt x="26386" y="21045"/>
                  </a:cubicBezTo>
                  <a:close/>
                  <a:moveTo>
                    <a:pt x="26371" y="21058"/>
                  </a:moveTo>
                  <a:cubicBezTo>
                    <a:pt x="26372" y="21060"/>
                    <a:pt x="26374" y="21062"/>
                    <a:pt x="26375" y="21065"/>
                  </a:cubicBezTo>
                  <a:lnTo>
                    <a:pt x="26375" y="21065"/>
                  </a:lnTo>
                  <a:cubicBezTo>
                    <a:pt x="26377" y="21077"/>
                    <a:pt x="26381" y="21091"/>
                    <a:pt x="26384" y="21105"/>
                  </a:cubicBezTo>
                  <a:lnTo>
                    <a:pt x="26384" y="21105"/>
                  </a:lnTo>
                  <a:cubicBezTo>
                    <a:pt x="26385" y="21110"/>
                    <a:pt x="26385" y="21115"/>
                    <a:pt x="26387" y="21119"/>
                  </a:cubicBezTo>
                  <a:cubicBezTo>
                    <a:pt x="26387" y="21117"/>
                    <a:pt x="26386" y="21114"/>
                    <a:pt x="26386" y="21112"/>
                  </a:cubicBezTo>
                  <a:lnTo>
                    <a:pt x="26386" y="21112"/>
                  </a:lnTo>
                  <a:cubicBezTo>
                    <a:pt x="26389" y="21120"/>
                    <a:pt x="26391" y="21127"/>
                    <a:pt x="26394" y="21134"/>
                  </a:cubicBezTo>
                  <a:lnTo>
                    <a:pt x="26394" y="21134"/>
                  </a:lnTo>
                  <a:cubicBezTo>
                    <a:pt x="26393" y="21134"/>
                    <a:pt x="26393" y="21134"/>
                    <a:pt x="26392" y="21134"/>
                  </a:cubicBezTo>
                  <a:cubicBezTo>
                    <a:pt x="26387" y="21134"/>
                    <a:pt x="26377" y="21114"/>
                    <a:pt x="26371" y="21058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1" y="1845"/>
                  </a:cubicBezTo>
                  <a:cubicBezTo>
                    <a:pt x="10313" y="3547"/>
                    <a:pt x="9739" y="6203"/>
                    <a:pt x="10634" y="8432"/>
                  </a:cubicBezTo>
                  <a:cubicBezTo>
                    <a:pt x="11085" y="9561"/>
                    <a:pt x="11816" y="10514"/>
                    <a:pt x="12804" y="11234"/>
                  </a:cubicBezTo>
                  <a:cubicBezTo>
                    <a:pt x="13825" y="11978"/>
                    <a:pt x="15105" y="12385"/>
                    <a:pt x="16370" y="12385"/>
                  </a:cubicBezTo>
                  <a:cubicBezTo>
                    <a:pt x="16447" y="12385"/>
                    <a:pt x="16524" y="12383"/>
                    <a:pt x="16601" y="12380"/>
                  </a:cubicBezTo>
                  <a:cubicBezTo>
                    <a:pt x="16790" y="12375"/>
                    <a:pt x="16980" y="12358"/>
                    <a:pt x="17170" y="12334"/>
                  </a:cubicBezTo>
                  <a:lnTo>
                    <a:pt x="17170" y="12334"/>
                  </a:lnTo>
                  <a:cubicBezTo>
                    <a:pt x="17335" y="12992"/>
                    <a:pt x="17522" y="13647"/>
                    <a:pt x="17724" y="14299"/>
                  </a:cubicBezTo>
                  <a:cubicBezTo>
                    <a:pt x="17851" y="14708"/>
                    <a:pt x="17986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1" y="15284"/>
                    <a:pt x="16326" y="15176"/>
                  </a:cubicBezTo>
                  <a:cubicBezTo>
                    <a:pt x="15478" y="15025"/>
                    <a:pt x="14623" y="14897"/>
                    <a:pt x="13763" y="14878"/>
                  </a:cubicBezTo>
                  <a:lnTo>
                    <a:pt x="13763" y="14878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5" y="8734"/>
                    <a:pt x="8126" y="8518"/>
                    <a:pt x="7126" y="8518"/>
                  </a:cubicBezTo>
                  <a:cubicBezTo>
                    <a:pt x="6767" y="8518"/>
                    <a:pt x="6407" y="8546"/>
                    <a:pt x="6048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3" y="18692"/>
                    <a:pt x="2246" y="19750"/>
                    <a:pt x="3328" y="20534"/>
                  </a:cubicBezTo>
                  <a:cubicBezTo>
                    <a:pt x="4399" y="21306"/>
                    <a:pt x="5727" y="21727"/>
                    <a:pt x="7043" y="21757"/>
                  </a:cubicBezTo>
                  <a:cubicBezTo>
                    <a:pt x="7080" y="21757"/>
                    <a:pt x="7118" y="21758"/>
                    <a:pt x="7155" y="21758"/>
                  </a:cubicBezTo>
                  <a:cubicBezTo>
                    <a:pt x="9724" y="21758"/>
                    <a:pt x="12176" y="20184"/>
                    <a:pt x="13202" y="17820"/>
                  </a:cubicBezTo>
                  <a:cubicBezTo>
                    <a:pt x="13278" y="17639"/>
                    <a:pt x="13348" y="17458"/>
                    <a:pt x="13413" y="17275"/>
                  </a:cubicBezTo>
                  <a:lnTo>
                    <a:pt x="13413" y="17275"/>
                  </a:lnTo>
                  <a:cubicBezTo>
                    <a:pt x="13460" y="17275"/>
                    <a:pt x="13507" y="17274"/>
                    <a:pt x="13554" y="17274"/>
                  </a:cubicBezTo>
                  <a:cubicBezTo>
                    <a:pt x="13799" y="17274"/>
                    <a:pt x="14043" y="17283"/>
                    <a:pt x="14284" y="17299"/>
                  </a:cubicBezTo>
                  <a:cubicBezTo>
                    <a:pt x="14501" y="17317"/>
                    <a:pt x="14723" y="17346"/>
                    <a:pt x="14940" y="17364"/>
                  </a:cubicBezTo>
                  <a:cubicBezTo>
                    <a:pt x="14947" y="17364"/>
                    <a:pt x="14963" y="17366"/>
                    <a:pt x="14977" y="17368"/>
                  </a:cubicBezTo>
                  <a:lnTo>
                    <a:pt x="14977" y="17368"/>
                  </a:lnTo>
                  <a:cubicBezTo>
                    <a:pt x="15029" y="17377"/>
                    <a:pt x="15081" y="17383"/>
                    <a:pt x="15133" y="17393"/>
                  </a:cubicBezTo>
                  <a:cubicBezTo>
                    <a:pt x="15250" y="17411"/>
                    <a:pt x="15372" y="17434"/>
                    <a:pt x="15489" y="17457"/>
                  </a:cubicBezTo>
                  <a:cubicBezTo>
                    <a:pt x="16314" y="17592"/>
                    <a:pt x="17151" y="17750"/>
                    <a:pt x="17970" y="17937"/>
                  </a:cubicBezTo>
                  <a:cubicBezTo>
                    <a:pt x="18742" y="18118"/>
                    <a:pt x="19502" y="18346"/>
                    <a:pt x="20233" y="18645"/>
                  </a:cubicBezTo>
                  <a:cubicBezTo>
                    <a:pt x="20246" y="18649"/>
                    <a:pt x="20337" y="18688"/>
                    <a:pt x="20337" y="18688"/>
                  </a:cubicBezTo>
                  <a:cubicBezTo>
                    <a:pt x="20337" y="18688"/>
                    <a:pt x="20325" y="18682"/>
                    <a:pt x="20292" y="18668"/>
                  </a:cubicBezTo>
                  <a:lnTo>
                    <a:pt x="20292" y="18668"/>
                  </a:lnTo>
                  <a:cubicBezTo>
                    <a:pt x="20327" y="18680"/>
                    <a:pt x="20356" y="18697"/>
                    <a:pt x="20397" y="18709"/>
                  </a:cubicBezTo>
                  <a:cubicBezTo>
                    <a:pt x="20491" y="18756"/>
                    <a:pt x="20578" y="18791"/>
                    <a:pt x="20672" y="18838"/>
                  </a:cubicBezTo>
                  <a:cubicBezTo>
                    <a:pt x="20865" y="18926"/>
                    <a:pt x="21052" y="19019"/>
                    <a:pt x="21245" y="19119"/>
                  </a:cubicBezTo>
                  <a:cubicBezTo>
                    <a:pt x="21374" y="19195"/>
                    <a:pt x="21508" y="19265"/>
                    <a:pt x="21637" y="19347"/>
                  </a:cubicBezTo>
                  <a:cubicBezTo>
                    <a:pt x="22368" y="19791"/>
                    <a:pt x="23099" y="20248"/>
                    <a:pt x="23837" y="20692"/>
                  </a:cubicBezTo>
                  <a:cubicBezTo>
                    <a:pt x="24234" y="20938"/>
                    <a:pt x="24620" y="21166"/>
                    <a:pt x="25018" y="21394"/>
                  </a:cubicBezTo>
                  <a:cubicBezTo>
                    <a:pt x="25410" y="21622"/>
                    <a:pt x="25819" y="21880"/>
                    <a:pt x="26276" y="21956"/>
                  </a:cubicBezTo>
                  <a:cubicBezTo>
                    <a:pt x="26375" y="21971"/>
                    <a:pt x="26476" y="21981"/>
                    <a:pt x="26576" y="21981"/>
                  </a:cubicBezTo>
                  <a:cubicBezTo>
                    <a:pt x="26849" y="21981"/>
                    <a:pt x="27116" y="21911"/>
                    <a:pt x="27317" y="21710"/>
                  </a:cubicBezTo>
                  <a:cubicBezTo>
                    <a:pt x="27580" y="21447"/>
                    <a:pt x="27639" y="21049"/>
                    <a:pt x="27533" y="20710"/>
                  </a:cubicBezTo>
                  <a:cubicBezTo>
                    <a:pt x="27381" y="20237"/>
                    <a:pt x="27046" y="19897"/>
                    <a:pt x="26656" y="19617"/>
                  </a:cubicBezTo>
                  <a:lnTo>
                    <a:pt x="26656" y="19617"/>
                  </a:lnTo>
                  <a:cubicBezTo>
                    <a:pt x="26889" y="19483"/>
                    <a:pt x="27120" y="19347"/>
                    <a:pt x="27346" y="19206"/>
                  </a:cubicBezTo>
                  <a:cubicBezTo>
                    <a:pt x="28019" y="18791"/>
                    <a:pt x="28662" y="18323"/>
                    <a:pt x="29259" y="17802"/>
                  </a:cubicBezTo>
                  <a:cubicBezTo>
                    <a:pt x="30721" y="16527"/>
                    <a:pt x="31844" y="14889"/>
                    <a:pt x="32418" y="13024"/>
                  </a:cubicBezTo>
                  <a:cubicBezTo>
                    <a:pt x="32874" y="11626"/>
                    <a:pt x="33003" y="10105"/>
                    <a:pt x="32827" y="8654"/>
                  </a:cubicBezTo>
                  <a:cubicBezTo>
                    <a:pt x="32827" y="8601"/>
                    <a:pt x="32820" y="8548"/>
                    <a:pt x="32805" y="8498"/>
                  </a:cubicBezTo>
                  <a:lnTo>
                    <a:pt x="32805" y="8498"/>
                  </a:lnTo>
                  <a:cubicBezTo>
                    <a:pt x="32653" y="7444"/>
                    <a:pt x="32367" y="6447"/>
                    <a:pt x="31932" y="5472"/>
                  </a:cubicBezTo>
                  <a:cubicBezTo>
                    <a:pt x="31932" y="5473"/>
                    <a:pt x="31931" y="5474"/>
                    <a:pt x="31931" y="5474"/>
                  </a:cubicBezTo>
                  <a:lnTo>
                    <a:pt x="31931" y="5474"/>
                  </a:lnTo>
                  <a:cubicBezTo>
                    <a:pt x="31117" y="3645"/>
                    <a:pt x="29843" y="1979"/>
                    <a:pt x="28300" y="711"/>
                  </a:cubicBezTo>
                  <a:cubicBezTo>
                    <a:pt x="28159" y="594"/>
                    <a:pt x="28013" y="477"/>
                    <a:pt x="27861" y="365"/>
                  </a:cubicBezTo>
                  <a:cubicBezTo>
                    <a:pt x="27778" y="304"/>
                    <a:pt x="27682" y="278"/>
                    <a:pt x="27583" y="278"/>
                  </a:cubicBezTo>
                  <a:cubicBezTo>
                    <a:pt x="27412" y="278"/>
                    <a:pt x="27235" y="357"/>
                    <a:pt x="27112" y="465"/>
                  </a:cubicBezTo>
                  <a:cubicBezTo>
                    <a:pt x="26744" y="798"/>
                    <a:pt x="26393" y="1155"/>
                    <a:pt x="26053" y="1529"/>
                  </a:cubicBezTo>
                  <a:cubicBezTo>
                    <a:pt x="25235" y="2442"/>
                    <a:pt x="24503" y="3442"/>
                    <a:pt x="23895" y="4513"/>
                  </a:cubicBezTo>
                  <a:cubicBezTo>
                    <a:pt x="23105" y="5905"/>
                    <a:pt x="22509" y="7426"/>
                    <a:pt x="22228" y="9005"/>
                  </a:cubicBezTo>
                  <a:cubicBezTo>
                    <a:pt x="21894" y="10935"/>
                    <a:pt x="22035" y="12907"/>
                    <a:pt x="22462" y="14808"/>
                  </a:cubicBezTo>
                  <a:cubicBezTo>
                    <a:pt x="22676" y="15740"/>
                    <a:pt x="22956" y="16653"/>
                    <a:pt x="23293" y="17545"/>
                  </a:cubicBezTo>
                  <a:lnTo>
                    <a:pt x="23293" y="17545"/>
                  </a:lnTo>
                  <a:cubicBezTo>
                    <a:pt x="23248" y="17518"/>
                    <a:pt x="23203" y="17490"/>
                    <a:pt x="23158" y="17463"/>
                  </a:cubicBezTo>
                  <a:cubicBezTo>
                    <a:pt x="22860" y="17282"/>
                    <a:pt x="22561" y="17101"/>
                    <a:pt x="22245" y="16943"/>
                  </a:cubicBezTo>
                  <a:cubicBezTo>
                    <a:pt x="22099" y="16861"/>
                    <a:pt x="21947" y="16791"/>
                    <a:pt x="21801" y="16714"/>
                  </a:cubicBezTo>
                  <a:cubicBezTo>
                    <a:pt x="21719" y="16679"/>
                    <a:pt x="21637" y="16638"/>
                    <a:pt x="21549" y="16598"/>
                  </a:cubicBezTo>
                  <a:lnTo>
                    <a:pt x="21549" y="16598"/>
                  </a:lnTo>
                  <a:cubicBezTo>
                    <a:pt x="21553" y="16605"/>
                    <a:pt x="21588" y="16639"/>
                    <a:pt x="21588" y="16639"/>
                  </a:cubicBezTo>
                  <a:cubicBezTo>
                    <a:pt x="21588" y="16639"/>
                    <a:pt x="21577" y="16629"/>
                    <a:pt x="21544" y="16598"/>
                  </a:cubicBezTo>
                  <a:lnTo>
                    <a:pt x="21432" y="16492"/>
                  </a:lnTo>
                  <a:cubicBezTo>
                    <a:pt x="21391" y="16440"/>
                    <a:pt x="21345" y="16393"/>
                    <a:pt x="21292" y="16346"/>
                  </a:cubicBezTo>
                  <a:cubicBezTo>
                    <a:pt x="21269" y="16323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3" y="16190"/>
                  </a:cubicBezTo>
                  <a:lnTo>
                    <a:pt x="21163" y="16190"/>
                  </a:lnTo>
                  <a:cubicBezTo>
                    <a:pt x="21163" y="16190"/>
                    <a:pt x="21168" y="16196"/>
                    <a:pt x="21181" y="16211"/>
                  </a:cubicBezTo>
                  <a:cubicBezTo>
                    <a:pt x="21195" y="16228"/>
                    <a:pt x="21200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34" y="16141"/>
                    <a:pt x="21105" y="16112"/>
                    <a:pt x="21081" y="16071"/>
                  </a:cubicBezTo>
                  <a:cubicBezTo>
                    <a:pt x="21035" y="16007"/>
                    <a:pt x="20988" y="15931"/>
                    <a:pt x="20941" y="15866"/>
                  </a:cubicBezTo>
                  <a:cubicBezTo>
                    <a:pt x="20789" y="15621"/>
                    <a:pt x="20654" y="15363"/>
                    <a:pt x="20537" y="15094"/>
                  </a:cubicBezTo>
                  <a:cubicBezTo>
                    <a:pt x="20531" y="15070"/>
                    <a:pt x="20520" y="15048"/>
                    <a:pt x="20509" y="15026"/>
                  </a:cubicBezTo>
                  <a:lnTo>
                    <a:pt x="20509" y="15026"/>
                  </a:lnTo>
                  <a:cubicBezTo>
                    <a:pt x="20507" y="15018"/>
                    <a:pt x="20503" y="15004"/>
                    <a:pt x="20496" y="14983"/>
                  </a:cubicBezTo>
                  <a:cubicBezTo>
                    <a:pt x="20473" y="14919"/>
                    <a:pt x="20444" y="14860"/>
                    <a:pt x="20420" y="14796"/>
                  </a:cubicBezTo>
                  <a:cubicBezTo>
                    <a:pt x="20362" y="14650"/>
                    <a:pt x="20315" y="14492"/>
                    <a:pt x="20263" y="14340"/>
                  </a:cubicBezTo>
                  <a:cubicBezTo>
                    <a:pt x="20157" y="14041"/>
                    <a:pt x="20064" y="13731"/>
                    <a:pt x="19976" y="13427"/>
                  </a:cubicBezTo>
                  <a:cubicBezTo>
                    <a:pt x="19790" y="12810"/>
                    <a:pt x="19619" y="12193"/>
                    <a:pt x="19463" y="11573"/>
                  </a:cubicBezTo>
                  <a:lnTo>
                    <a:pt x="19463" y="11573"/>
                  </a:lnTo>
                  <a:cubicBezTo>
                    <a:pt x="21498" y="10412"/>
                    <a:pt x="22771" y="8092"/>
                    <a:pt x="22579" y="5735"/>
                  </a:cubicBezTo>
                  <a:cubicBezTo>
                    <a:pt x="22485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7" y="1"/>
                    <a:pt x="1643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6247800" y="4441875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0"/>
                  </a:moveTo>
                  <a:cubicBezTo>
                    <a:pt x="13398" y="0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5002" y="11110"/>
                    <a:pt x="15451" y="11163"/>
                    <a:pt x="15891" y="11163"/>
                  </a:cubicBezTo>
                  <a:cubicBezTo>
                    <a:pt x="16313" y="11163"/>
                    <a:pt x="16727" y="11115"/>
                    <a:pt x="17128" y="11023"/>
                  </a:cubicBezTo>
                  <a:cubicBezTo>
                    <a:pt x="17356" y="11971"/>
                    <a:pt x="17619" y="12912"/>
                    <a:pt x="17912" y="13842"/>
                  </a:cubicBezTo>
                  <a:cubicBezTo>
                    <a:pt x="18122" y="14509"/>
                    <a:pt x="18362" y="15182"/>
                    <a:pt x="18690" y="15802"/>
                  </a:cubicBezTo>
                  <a:cubicBezTo>
                    <a:pt x="17999" y="15615"/>
                    <a:pt x="17286" y="15469"/>
                    <a:pt x="16572" y="15334"/>
                  </a:cubicBezTo>
                  <a:cubicBezTo>
                    <a:pt x="15403" y="15122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30" y="14895"/>
                  </a:cubicBezTo>
                  <a:cubicBezTo>
                    <a:pt x="12805" y="12058"/>
                    <a:pt x="10951" y="9420"/>
                    <a:pt x="8091" y="8713"/>
                  </a:cubicBezTo>
                  <a:cubicBezTo>
                    <a:pt x="7601" y="8590"/>
                    <a:pt x="7110" y="8531"/>
                    <a:pt x="6627" y="8531"/>
                  </a:cubicBezTo>
                  <a:cubicBezTo>
                    <a:pt x="3937" y="8531"/>
                    <a:pt x="1487" y="10354"/>
                    <a:pt x="808" y="13082"/>
                  </a:cubicBezTo>
                  <a:cubicBezTo>
                    <a:pt x="1" y="16299"/>
                    <a:pt x="1960" y="19563"/>
                    <a:pt x="5177" y="20365"/>
                  </a:cubicBezTo>
                  <a:cubicBezTo>
                    <a:pt x="5666" y="20486"/>
                    <a:pt x="6155" y="20545"/>
                    <a:pt x="6637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7" y="16063"/>
                    <a:pt x="13009" y="16063"/>
                  </a:cubicBezTo>
                  <a:cubicBezTo>
                    <a:pt x="14201" y="16063"/>
                    <a:pt x="15386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7" y="20166"/>
                    <a:pt x="25288" y="20546"/>
                  </a:cubicBezTo>
                  <a:cubicBezTo>
                    <a:pt x="25608" y="20713"/>
                    <a:pt x="25864" y="20784"/>
                    <a:pt x="26054" y="20784"/>
                  </a:cubicBezTo>
                  <a:cubicBezTo>
                    <a:pt x="26721" y="20784"/>
                    <a:pt x="26557" y="19908"/>
                    <a:pt x="25381" y="19271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8"/>
                    <a:pt x="25066" y="18931"/>
                    <a:pt x="25142" y="18890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7" y="9526"/>
                    <a:pt x="31763" y="8759"/>
                    <a:pt x="31675" y="8040"/>
                  </a:cubicBezTo>
                  <a:cubicBezTo>
                    <a:pt x="31547" y="6987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7" y="324"/>
                    <a:pt x="23012" y="3729"/>
                    <a:pt x="22252" y="8865"/>
                  </a:cubicBezTo>
                  <a:cubicBezTo>
                    <a:pt x="21667" y="12825"/>
                    <a:pt x="23311" y="16837"/>
                    <a:pt x="24112" y="18493"/>
                  </a:cubicBezTo>
                  <a:cubicBezTo>
                    <a:pt x="23135" y="17884"/>
                    <a:pt x="22188" y="17241"/>
                    <a:pt x="21164" y="16714"/>
                  </a:cubicBezTo>
                  <a:cubicBezTo>
                    <a:pt x="21000" y="16633"/>
                    <a:pt x="20836" y="16557"/>
                    <a:pt x="20673" y="16481"/>
                  </a:cubicBezTo>
                  <a:cubicBezTo>
                    <a:pt x="19760" y="15632"/>
                    <a:pt x="19333" y="14457"/>
                    <a:pt x="18976" y="13293"/>
                  </a:cubicBezTo>
                  <a:cubicBezTo>
                    <a:pt x="18707" y="12415"/>
                    <a:pt x="18456" y="11532"/>
                    <a:pt x="18245" y="10637"/>
                  </a:cubicBezTo>
                  <a:cubicBezTo>
                    <a:pt x="19725" y="9953"/>
                    <a:pt x="20895" y="8636"/>
                    <a:pt x="21316" y="6934"/>
                  </a:cubicBezTo>
                  <a:cubicBezTo>
                    <a:pt x="22065" y="3939"/>
                    <a:pt x="20240" y="915"/>
                    <a:pt x="17251" y="167"/>
                  </a:cubicBezTo>
                  <a:cubicBezTo>
                    <a:pt x="16799" y="54"/>
                    <a:pt x="16346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6234500" y="4426525"/>
              <a:ext cx="825225" cy="549575"/>
            </a:xfrm>
            <a:custGeom>
              <a:avLst/>
              <a:gdLst/>
              <a:ahLst/>
              <a:cxnLst/>
              <a:rect l="l" t="t" r="r" b="b"/>
              <a:pathLst>
                <a:path w="33009" h="21983" extrusionOk="0">
                  <a:moveTo>
                    <a:pt x="12501" y="3206"/>
                  </a:moveTo>
                  <a:cubicBezTo>
                    <a:pt x="12499" y="3210"/>
                    <a:pt x="12497" y="3215"/>
                    <a:pt x="12495" y="3220"/>
                  </a:cubicBezTo>
                  <a:cubicBezTo>
                    <a:pt x="12496" y="3215"/>
                    <a:pt x="12498" y="3211"/>
                    <a:pt x="12501" y="3206"/>
                  </a:cubicBezTo>
                  <a:close/>
                  <a:moveTo>
                    <a:pt x="26198" y="3290"/>
                  </a:moveTo>
                  <a:cubicBezTo>
                    <a:pt x="26195" y="3294"/>
                    <a:pt x="26192" y="3297"/>
                    <a:pt x="26188" y="3302"/>
                  </a:cubicBezTo>
                  <a:cubicBezTo>
                    <a:pt x="26171" y="3322"/>
                    <a:pt x="26164" y="3330"/>
                    <a:pt x="26164" y="3330"/>
                  </a:cubicBezTo>
                  <a:cubicBezTo>
                    <a:pt x="26164" y="3330"/>
                    <a:pt x="26180" y="3310"/>
                    <a:pt x="26198" y="3290"/>
                  </a:cubicBezTo>
                  <a:close/>
                  <a:moveTo>
                    <a:pt x="11859" y="4305"/>
                  </a:moveTo>
                  <a:cubicBezTo>
                    <a:pt x="11854" y="4316"/>
                    <a:pt x="11850" y="4324"/>
                    <a:pt x="11850" y="4324"/>
                  </a:cubicBezTo>
                  <a:cubicBezTo>
                    <a:pt x="11850" y="4324"/>
                    <a:pt x="11852" y="4320"/>
                    <a:pt x="11857" y="4308"/>
                  </a:cubicBezTo>
                  <a:cubicBezTo>
                    <a:pt x="11858" y="4307"/>
                    <a:pt x="11858" y="4306"/>
                    <a:pt x="11859" y="4305"/>
                  </a:cubicBezTo>
                  <a:close/>
                  <a:moveTo>
                    <a:pt x="31919" y="5470"/>
                  </a:moveTo>
                  <a:lnTo>
                    <a:pt x="31919" y="5470"/>
                  </a:lnTo>
                  <a:cubicBezTo>
                    <a:pt x="31923" y="5472"/>
                    <a:pt x="31926" y="5474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80"/>
                    <a:pt x="31926" y="5482"/>
                  </a:cubicBezTo>
                  <a:lnTo>
                    <a:pt x="31926" y="5482"/>
                  </a:lnTo>
                  <a:cubicBezTo>
                    <a:pt x="31924" y="5478"/>
                    <a:pt x="31922" y="5474"/>
                    <a:pt x="31919" y="5470"/>
                  </a:cubicBezTo>
                  <a:close/>
                  <a:moveTo>
                    <a:pt x="30869" y="6176"/>
                  </a:moveTo>
                  <a:lnTo>
                    <a:pt x="30869" y="6176"/>
                  </a:lnTo>
                  <a:cubicBezTo>
                    <a:pt x="30869" y="6176"/>
                    <a:pt x="30872" y="6182"/>
                    <a:pt x="30877" y="6196"/>
                  </a:cubicBezTo>
                  <a:lnTo>
                    <a:pt x="30877" y="6196"/>
                  </a:lnTo>
                  <a:cubicBezTo>
                    <a:pt x="30872" y="6183"/>
                    <a:pt x="30869" y="6176"/>
                    <a:pt x="30869" y="6176"/>
                  </a:cubicBezTo>
                  <a:close/>
                  <a:moveTo>
                    <a:pt x="24222" y="6621"/>
                  </a:moveTo>
                  <a:lnTo>
                    <a:pt x="24222" y="6621"/>
                  </a:lnTo>
                  <a:cubicBezTo>
                    <a:pt x="24222" y="6621"/>
                    <a:pt x="24220" y="6627"/>
                    <a:pt x="24217" y="6635"/>
                  </a:cubicBezTo>
                  <a:lnTo>
                    <a:pt x="24217" y="6635"/>
                  </a:lnTo>
                  <a:cubicBezTo>
                    <a:pt x="24221" y="6625"/>
                    <a:pt x="24222" y="6621"/>
                    <a:pt x="24222" y="6621"/>
                  </a:cubicBezTo>
                  <a:close/>
                  <a:moveTo>
                    <a:pt x="13361" y="10128"/>
                  </a:moveTo>
                  <a:cubicBezTo>
                    <a:pt x="13377" y="10143"/>
                    <a:pt x="13390" y="10154"/>
                    <a:pt x="13399" y="10163"/>
                  </a:cubicBezTo>
                  <a:lnTo>
                    <a:pt x="13399" y="10163"/>
                  </a:lnTo>
                  <a:cubicBezTo>
                    <a:pt x="13385" y="10153"/>
                    <a:pt x="13372" y="10143"/>
                    <a:pt x="13361" y="10128"/>
                  </a:cubicBezTo>
                  <a:close/>
                  <a:moveTo>
                    <a:pt x="13401" y="10165"/>
                  </a:moveTo>
                  <a:cubicBezTo>
                    <a:pt x="13417" y="10179"/>
                    <a:pt x="13422" y="10184"/>
                    <a:pt x="13422" y="10184"/>
                  </a:cubicBezTo>
                  <a:cubicBezTo>
                    <a:pt x="13421" y="10184"/>
                    <a:pt x="13411" y="10175"/>
                    <a:pt x="13401" y="10165"/>
                  </a:cubicBezTo>
                  <a:close/>
                  <a:moveTo>
                    <a:pt x="14526" y="10823"/>
                  </a:moveTo>
                  <a:cubicBezTo>
                    <a:pt x="14527" y="10823"/>
                    <a:pt x="14529" y="10823"/>
                    <a:pt x="14530" y="10824"/>
                  </a:cubicBezTo>
                  <a:cubicBezTo>
                    <a:pt x="14529" y="10824"/>
                    <a:pt x="14527" y="10823"/>
                    <a:pt x="14526" y="10823"/>
                  </a:cubicBezTo>
                  <a:close/>
                  <a:moveTo>
                    <a:pt x="10441" y="10884"/>
                  </a:moveTo>
                  <a:cubicBezTo>
                    <a:pt x="10441" y="10884"/>
                    <a:pt x="10449" y="10890"/>
                    <a:pt x="10471" y="10906"/>
                  </a:cubicBezTo>
                  <a:cubicBezTo>
                    <a:pt x="10475" y="10908"/>
                    <a:pt x="10478" y="10911"/>
                    <a:pt x="10481" y="10913"/>
                  </a:cubicBezTo>
                  <a:lnTo>
                    <a:pt x="10481" y="10913"/>
                  </a:lnTo>
                  <a:cubicBezTo>
                    <a:pt x="10463" y="10899"/>
                    <a:pt x="10441" y="10884"/>
                    <a:pt x="10441" y="10884"/>
                  </a:cubicBezTo>
                  <a:close/>
                  <a:moveTo>
                    <a:pt x="16431" y="1277"/>
                  </a:moveTo>
                  <a:cubicBezTo>
                    <a:pt x="16549" y="1277"/>
                    <a:pt x="16669" y="1281"/>
                    <a:pt x="16788" y="1289"/>
                  </a:cubicBezTo>
                  <a:cubicBezTo>
                    <a:pt x="16853" y="1295"/>
                    <a:pt x="16917" y="1295"/>
                    <a:pt x="16975" y="1301"/>
                  </a:cubicBezTo>
                  <a:cubicBezTo>
                    <a:pt x="17016" y="1307"/>
                    <a:pt x="17052" y="1307"/>
                    <a:pt x="17087" y="1319"/>
                  </a:cubicBezTo>
                  <a:cubicBezTo>
                    <a:pt x="17093" y="1319"/>
                    <a:pt x="17098" y="1320"/>
                    <a:pt x="17103" y="1320"/>
                  </a:cubicBezTo>
                  <a:cubicBezTo>
                    <a:pt x="17139" y="1320"/>
                    <a:pt x="17152" y="1306"/>
                    <a:pt x="17086" y="1306"/>
                  </a:cubicBezTo>
                  <a:cubicBezTo>
                    <a:pt x="17076" y="1306"/>
                    <a:pt x="17065" y="1306"/>
                    <a:pt x="17052" y="1307"/>
                  </a:cubicBezTo>
                  <a:cubicBezTo>
                    <a:pt x="17062" y="1306"/>
                    <a:pt x="17072" y="1306"/>
                    <a:pt x="17083" y="1306"/>
                  </a:cubicBezTo>
                  <a:cubicBezTo>
                    <a:pt x="17202" y="1306"/>
                    <a:pt x="17354" y="1362"/>
                    <a:pt x="17461" y="1383"/>
                  </a:cubicBezTo>
                  <a:cubicBezTo>
                    <a:pt x="17724" y="1442"/>
                    <a:pt x="17987" y="1523"/>
                    <a:pt x="18245" y="1617"/>
                  </a:cubicBezTo>
                  <a:cubicBezTo>
                    <a:pt x="18292" y="1640"/>
                    <a:pt x="18350" y="1652"/>
                    <a:pt x="18403" y="1681"/>
                  </a:cubicBezTo>
                  <a:cubicBezTo>
                    <a:pt x="18389" y="1673"/>
                    <a:pt x="18378" y="1667"/>
                    <a:pt x="18369" y="1662"/>
                  </a:cubicBezTo>
                  <a:lnTo>
                    <a:pt x="18369" y="1662"/>
                  </a:lnTo>
                  <a:cubicBezTo>
                    <a:pt x="18402" y="1680"/>
                    <a:pt x="18459" y="1711"/>
                    <a:pt x="18479" y="1716"/>
                  </a:cubicBezTo>
                  <a:cubicBezTo>
                    <a:pt x="18602" y="1775"/>
                    <a:pt x="18719" y="1833"/>
                    <a:pt x="18841" y="1904"/>
                  </a:cubicBezTo>
                  <a:cubicBezTo>
                    <a:pt x="19070" y="2026"/>
                    <a:pt x="19286" y="2173"/>
                    <a:pt x="19491" y="2325"/>
                  </a:cubicBezTo>
                  <a:cubicBezTo>
                    <a:pt x="19491" y="2325"/>
                    <a:pt x="19491" y="2325"/>
                    <a:pt x="19492" y="2325"/>
                  </a:cubicBezTo>
                  <a:lnTo>
                    <a:pt x="19492" y="2325"/>
                  </a:lnTo>
                  <a:cubicBezTo>
                    <a:pt x="19513" y="2345"/>
                    <a:pt x="19533" y="2356"/>
                    <a:pt x="19549" y="2372"/>
                  </a:cubicBezTo>
                  <a:cubicBezTo>
                    <a:pt x="19596" y="2407"/>
                    <a:pt x="19637" y="2442"/>
                    <a:pt x="19678" y="2477"/>
                  </a:cubicBezTo>
                  <a:cubicBezTo>
                    <a:pt x="19777" y="2565"/>
                    <a:pt x="19883" y="2670"/>
                    <a:pt x="19976" y="2763"/>
                  </a:cubicBezTo>
                  <a:cubicBezTo>
                    <a:pt x="20058" y="2845"/>
                    <a:pt x="20134" y="2933"/>
                    <a:pt x="20216" y="3027"/>
                  </a:cubicBezTo>
                  <a:cubicBezTo>
                    <a:pt x="20263" y="3073"/>
                    <a:pt x="20298" y="3120"/>
                    <a:pt x="20333" y="3173"/>
                  </a:cubicBezTo>
                  <a:cubicBezTo>
                    <a:pt x="20348" y="3193"/>
                    <a:pt x="20364" y="3214"/>
                    <a:pt x="20379" y="3230"/>
                  </a:cubicBezTo>
                  <a:lnTo>
                    <a:pt x="20379" y="3230"/>
                  </a:lnTo>
                  <a:cubicBezTo>
                    <a:pt x="20383" y="3237"/>
                    <a:pt x="20388" y="3244"/>
                    <a:pt x="20392" y="3249"/>
                  </a:cubicBezTo>
                  <a:cubicBezTo>
                    <a:pt x="20544" y="3454"/>
                    <a:pt x="20678" y="3670"/>
                    <a:pt x="20801" y="3892"/>
                  </a:cubicBezTo>
                  <a:cubicBezTo>
                    <a:pt x="20859" y="3992"/>
                    <a:pt x="20912" y="4097"/>
                    <a:pt x="20965" y="4202"/>
                  </a:cubicBezTo>
                  <a:cubicBezTo>
                    <a:pt x="20976" y="4232"/>
                    <a:pt x="20994" y="4273"/>
                    <a:pt x="21006" y="4302"/>
                  </a:cubicBezTo>
                  <a:cubicBezTo>
                    <a:pt x="21015" y="4322"/>
                    <a:pt x="21024" y="4335"/>
                    <a:pt x="21031" y="4343"/>
                  </a:cubicBezTo>
                  <a:lnTo>
                    <a:pt x="21031" y="4343"/>
                  </a:lnTo>
                  <a:cubicBezTo>
                    <a:pt x="21049" y="4389"/>
                    <a:pt x="21062" y="4446"/>
                    <a:pt x="21070" y="4477"/>
                  </a:cubicBezTo>
                  <a:cubicBezTo>
                    <a:pt x="21158" y="4711"/>
                    <a:pt x="21228" y="4951"/>
                    <a:pt x="21287" y="5191"/>
                  </a:cubicBezTo>
                  <a:cubicBezTo>
                    <a:pt x="21316" y="5314"/>
                    <a:pt x="21333" y="5443"/>
                    <a:pt x="21351" y="5565"/>
                  </a:cubicBezTo>
                  <a:cubicBezTo>
                    <a:pt x="21354" y="5597"/>
                    <a:pt x="21355" y="5609"/>
                    <a:pt x="21355" y="5609"/>
                  </a:cubicBezTo>
                  <a:cubicBezTo>
                    <a:pt x="21354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1" y="5589"/>
                    <a:pt x="21351" y="5606"/>
                  </a:cubicBezTo>
                  <a:cubicBezTo>
                    <a:pt x="21357" y="5682"/>
                    <a:pt x="21363" y="5764"/>
                    <a:pt x="21374" y="5840"/>
                  </a:cubicBezTo>
                  <a:cubicBezTo>
                    <a:pt x="21392" y="6103"/>
                    <a:pt x="21392" y="6367"/>
                    <a:pt x="21374" y="6630"/>
                  </a:cubicBezTo>
                  <a:cubicBezTo>
                    <a:pt x="21363" y="6694"/>
                    <a:pt x="21363" y="6747"/>
                    <a:pt x="21357" y="6811"/>
                  </a:cubicBezTo>
                  <a:cubicBezTo>
                    <a:pt x="21352" y="6836"/>
                    <a:pt x="21351" y="6862"/>
                    <a:pt x="21349" y="6887"/>
                  </a:cubicBezTo>
                  <a:lnTo>
                    <a:pt x="21349" y="6887"/>
                  </a:lnTo>
                  <a:cubicBezTo>
                    <a:pt x="21348" y="6892"/>
                    <a:pt x="21346" y="6898"/>
                    <a:pt x="21345" y="6905"/>
                  </a:cubicBezTo>
                  <a:cubicBezTo>
                    <a:pt x="21322" y="7034"/>
                    <a:pt x="21298" y="7168"/>
                    <a:pt x="21269" y="7291"/>
                  </a:cubicBezTo>
                  <a:cubicBezTo>
                    <a:pt x="21205" y="7572"/>
                    <a:pt x="21123" y="7847"/>
                    <a:pt x="21012" y="8116"/>
                  </a:cubicBezTo>
                  <a:cubicBezTo>
                    <a:pt x="21004" y="8142"/>
                    <a:pt x="20987" y="8191"/>
                    <a:pt x="20988" y="8191"/>
                  </a:cubicBezTo>
                  <a:cubicBezTo>
                    <a:pt x="20988" y="8191"/>
                    <a:pt x="20993" y="8179"/>
                    <a:pt x="21004" y="8148"/>
                  </a:cubicBezTo>
                  <a:lnTo>
                    <a:pt x="21004" y="8148"/>
                  </a:lnTo>
                  <a:cubicBezTo>
                    <a:pt x="20997" y="8170"/>
                    <a:pt x="20990" y="8193"/>
                    <a:pt x="20976" y="8215"/>
                  </a:cubicBezTo>
                  <a:cubicBezTo>
                    <a:pt x="20953" y="8274"/>
                    <a:pt x="20924" y="8320"/>
                    <a:pt x="20895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4" y="8899"/>
                    <a:pt x="20532" y="9016"/>
                    <a:pt x="20456" y="9128"/>
                  </a:cubicBezTo>
                  <a:cubicBezTo>
                    <a:pt x="20421" y="9180"/>
                    <a:pt x="20386" y="9221"/>
                    <a:pt x="20356" y="9274"/>
                  </a:cubicBezTo>
                  <a:cubicBezTo>
                    <a:pt x="20336" y="9302"/>
                    <a:pt x="20329" y="9312"/>
                    <a:pt x="20330" y="9312"/>
                  </a:cubicBezTo>
                  <a:cubicBezTo>
                    <a:pt x="20331" y="9312"/>
                    <a:pt x="20358" y="9277"/>
                    <a:pt x="20366" y="9261"/>
                  </a:cubicBezTo>
                  <a:lnTo>
                    <a:pt x="20366" y="9261"/>
                  </a:lnTo>
                  <a:cubicBezTo>
                    <a:pt x="20348" y="9300"/>
                    <a:pt x="20309" y="9333"/>
                    <a:pt x="20280" y="9362"/>
                  </a:cubicBezTo>
                  <a:cubicBezTo>
                    <a:pt x="20105" y="9572"/>
                    <a:pt x="19918" y="9771"/>
                    <a:pt x="19713" y="9952"/>
                  </a:cubicBezTo>
                  <a:cubicBezTo>
                    <a:pt x="19619" y="10034"/>
                    <a:pt x="19520" y="10122"/>
                    <a:pt x="19421" y="10192"/>
                  </a:cubicBezTo>
                  <a:cubicBezTo>
                    <a:pt x="19455" y="10169"/>
                    <a:pt x="19469" y="10160"/>
                    <a:pt x="19470" y="10160"/>
                  </a:cubicBezTo>
                  <a:lnTo>
                    <a:pt x="19470" y="10160"/>
                  </a:lnTo>
                  <a:cubicBezTo>
                    <a:pt x="19474" y="10160"/>
                    <a:pt x="19355" y="10245"/>
                    <a:pt x="19333" y="10262"/>
                  </a:cubicBezTo>
                  <a:cubicBezTo>
                    <a:pt x="19274" y="10303"/>
                    <a:pt x="19210" y="10338"/>
                    <a:pt x="19151" y="10385"/>
                  </a:cubicBezTo>
                  <a:cubicBezTo>
                    <a:pt x="18923" y="10531"/>
                    <a:pt x="18689" y="10654"/>
                    <a:pt x="18450" y="10771"/>
                  </a:cubicBezTo>
                  <a:cubicBezTo>
                    <a:pt x="18255" y="10862"/>
                    <a:pt x="18155" y="11078"/>
                    <a:pt x="18147" y="11287"/>
                  </a:cubicBezTo>
                  <a:lnTo>
                    <a:pt x="18147" y="11287"/>
                  </a:lnTo>
                  <a:cubicBezTo>
                    <a:pt x="18027" y="11147"/>
                    <a:pt x="17841" y="11071"/>
                    <a:pt x="17651" y="11071"/>
                  </a:cubicBezTo>
                  <a:cubicBezTo>
                    <a:pt x="17601" y="11071"/>
                    <a:pt x="17551" y="11076"/>
                    <a:pt x="17502" y="11087"/>
                  </a:cubicBezTo>
                  <a:cubicBezTo>
                    <a:pt x="17408" y="11111"/>
                    <a:pt x="17315" y="11122"/>
                    <a:pt x="17221" y="11146"/>
                  </a:cubicBezTo>
                  <a:cubicBezTo>
                    <a:pt x="17180" y="11152"/>
                    <a:pt x="17145" y="11157"/>
                    <a:pt x="17104" y="11169"/>
                  </a:cubicBezTo>
                  <a:cubicBezTo>
                    <a:pt x="17091" y="11172"/>
                    <a:pt x="17050" y="11176"/>
                    <a:pt x="17040" y="11176"/>
                  </a:cubicBezTo>
                  <a:cubicBezTo>
                    <a:pt x="17033" y="11176"/>
                    <a:pt x="17043" y="11174"/>
                    <a:pt x="17092" y="11169"/>
                  </a:cubicBezTo>
                  <a:lnTo>
                    <a:pt x="17092" y="11169"/>
                  </a:lnTo>
                  <a:cubicBezTo>
                    <a:pt x="16911" y="11187"/>
                    <a:pt x="16730" y="11204"/>
                    <a:pt x="16537" y="11204"/>
                  </a:cubicBezTo>
                  <a:cubicBezTo>
                    <a:pt x="16493" y="11206"/>
                    <a:pt x="16449" y="11206"/>
                    <a:pt x="16405" y="11206"/>
                  </a:cubicBezTo>
                  <a:cubicBezTo>
                    <a:pt x="16274" y="11206"/>
                    <a:pt x="16142" y="11200"/>
                    <a:pt x="16010" y="11187"/>
                  </a:cubicBezTo>
                  <a:cubicBezTo>
                    <a:pt x="15939" y="11182"/>
                    <a:pt x="15868" y="11177"/>
                    <a:pt x="15794" y="11166"/>
                  </a:cubicBezTo>
                  <a:lnTo>
                    <a:pt x="15794" y="11166"/>
                  </a:lnTo>
                  <a:cubicBezTo>
                    <a:pt x="15790" y="11164"/>
                    <a:pt x="15771" y="11159"/>
                    <a:pt x="15730" y="11152"/>
                  </a:cubicBezTo>
                  <a:cubicBezTo>
                    <a:pt x="15671" y="11146"/>
                    <a:pt x="15613" y="11128"/>
                    <a:pt x="15554" y="11122"/>
                  </a:cubicBezTo>
                  <a:cubicBezTo>
                    <a:pt x="15267" y="11064"/>
                    <a:pt x="14981" y="10994"/>
                    <a:pt x="14706" y="10888"/>
                  </a:cubicBezTo>
                  <a:cubicBezTo>
                    <a:pt x="14636" y="10865"/>
                    <a:pt x="14566" y="10836"/>
                    <a:pt x="14501" y="10806"/>
                  </a:cubicBezTo>
                  <a:cubicBezTo>
                    <a:pt x="14490" y="10803"/>
                    <a:pt x="14479" y="10801"/>
                    <a:pt x="14469" y="10799"/>
                  </a:cubicBezTo>
                  <a:lnTo>
                    <a:pt x="14469" y="10799"/>
                  </a:lnTo>
                  <a:cubicBezTo>
                    <a:pt x="14462" y="10795"/>
                    <a:pt x="14455" y="10792"/>
                    <a:pt x="14449" y="10789"/>
                  </a:cubicBezTo>
                  <a:cubicBezTo>
                    <a:pt x="14326" y="10730"/>
                    <a:pt x="14197" y="10672"/>
                    <a:pt x="14080" y="10602"/>
                  </a:cubicBezTo>
                  <a:cubicBezTo>
                    <a:pt x="13858" y="10479"/>
                    <a:pt x="13630" y="10338"/>
                    <a:pt x="13425" y="10181"/>
                  </a:cubicBezTo>
                  <a:cubicBezTo>
                    <a:pt x="13417" y="10174"/>
                    <a:pt x="13408" y="10169"/>
                    <a:pt x="13400" y="10163"/>
                  </a:cubicBezTo>
                  <a:lnTo>
                    <a:pt x="13400" y="10163"/>
                  </a:lnTo>
                  <a:cubicBezTo>
                    <a:pt x="13396" y="10159"/>
                    <a:pt x="13392" y="10155"/>
                    <a:pt x="13390" y="10151"/>
                  </a:cubicBezTo>
                  <a:cubicBezTo>
                    <a:pt x="13337" y="10104"/>
                    <a:pt x="13279" y="10064"/>
                    <a:pt x="13226" y="10017"/>
                  </a:cubicBezTo>
                  <a:cubicBezTo>
                    <a:pt x="13132" y="9941"/>
                    <a:pt x="13045" y="9853"/>
                    <a:pt x="12951" y="9765"/>
                  </a:cubicBezTo>
                  <a:cubicBezTo>
                    <a:pt x="12863" y="9677"/>
                    <a:pt x="12776" y="9590"/>
                    <a:pt x="12694" y="9490"/>
                  </a:cubicBezTo>
                  <a:cubicBezTo>
                    <a:pt x="12647" y="9449"/>
                    <a:pt x="12612" y="9397"/>
                    <a:pt x="12571" y="9356"/>
                  </a:cubicBezTo>
                  <a:cubicBezTo>
                    <a:pt x="12550" y="9329"/>
                    <a:pt x="12529" y="9308"/>
                    <a:pt x="12508" y="9282"/>
                  </a:cubicBezTo>
                  <a:lnTo>
                    <a:pt x="12508" y="9282"/>
                  </a:lnTo>
                  <a:cubicBezTo>
                    <a:pt x="12514" y="9290"/>
                    <a:pt x="12519" y="9296"/>
                    <a:pt x="12521" y="9296"/>
                  </a:cubicBezTo>
                  <a:cubicBezTo>
                    <a:pt x="12522" y="9296"/>
                    <a:pt x="12520" y="9291"/>
                    <a:pt x="12512" y="9280"/>
                  </a:cubicBezTo>
                  <a:cubicBezTo>
                    <a:pt x="12366" y="9075"/>
                    <a:pt x="12220" y="8864"/>
                    <a:pt x="12091" y="8636"/>
                  </a:cubicBezTo>
                  <a:cubicBezTo>
                    <a:pt x="12033" y="8525"/>
                    <a:pt x="11974" y="8420"/>
                    <a:pt x="11927" y="8309"/>
                  </a:cubicBezTo>
                  <a:lnTo>
                    <a:pt x="11857" y="8157"/>
                  </a:lnTo>
                  <a:cubicBezTo>
                    <a:pt x="11852" y="8146"/>
                    <a:pt x="11848" y="8137"/>
                    <a:pt x="11845" y="8131"/>
                  </a:cubicBezTo>
                  <a:lnTo>
                    <a:pt x="11845" y="8131"/>
                  </a:lnTo>
                  <a:cubicBezTo>
                    <a:pt x="11855" y="8152"/>
                    <a:pt x="11872" y="8187"/>
                    <a:pt x="11874" y="8187"/>
                  </a:cubicBezTo>
                  <a:cubicBezTo>
                    <a:pt x="11875" y="8187"/>
                    <a:pt x="11874" y="8182"/>
                    <a:pt x="11869" y="8168"/>
                  </a:cubicBezTo>
                  <a:cubicBezTo>
                    <a:pt x="11851" y="8139"/>
                    <a:pt x="11840" y="8104"/>
                    <a:pt x="11828" y="8075"/>
                  </a:cubicBezTo>
                  <a:cubicBezTo>
                    <a:pt x="11734" y="7823"/>
                    <a:pt x="11653" y="7578"/>
                    <a:pt x="11594" y="7320"/>
                  </a:cubicBezTo>
                  <a:cubicBezTo>
                    <a:pt x="11565" y="7203"/>
                    <a:pt x="11547" y="7086"/>
                    <a:pt x="11530" y="6969"/>
                  </a:cubicBezTo>
                  <a:cubicBezTo>
                    <a:pt x="11524" y="6946"/>
                    <a:pt x="11506" y="6881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27" y="6952"/>
                    <a:pt x="11528" y="6952"/>
                  </a:cubicBezTo>
                  <a:cubicBezTo>
                    <a:pt x="11528" y="6952"/>
                    <a:pt x="11527" y="6940"/>
                    <a:pt x="11524" y="6905"/>
                  </a:cubicBezTo>
                  <a:cubicBezTo>
                    <a:pt x="11518" y="6829"/>
                    <a:pt x="11506" y="6764"/>
                    <a:pt x="11500" y="6688"/>
                  </a:cubicBezTo>
                  <a:cubicBezTo>
                    <a:pt x="11477" y="6437"/>
                    <a:pt x="11477" y="6180"/>
                    <a:pt x="11495" y="5922"/>
                  </a:cubicBezTo>
                  <a:cubicBezTo>
                    <a:pt x="11499" y="5825"/>
                    <a:pt x="11497" y="5713"/>
                    <a:pt x="11513" y="5613"/>
                  </a:cubicBezTo>
                  <a:lnTo>
                    <a:pt x="11513" y="5613"/>
                  </a:lnTo>
                  <a:cubicBezTo>
                    <a:pt x="11515" y="5606"/>
                    <a:pt x="11521" y="5586"/>
                    <a:pt x="11524" y="5571"/>
                  </a:cubicBezTo>
                  <a:cubicBezTo>
                    <a:pt x="11526" y="5560"/>
                    <a:pt x="11527" y="5549"/>
                    <a:pt x="11529" y="5538"/>
                  </a:cubicBezTo>
                  <a:lnTo>
                    <a:pt x="11529" y="5538"/>
                  </a:lnTo>
                  <a:cubicBezTo>
                    <a:pt x="11526" y="5548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6"/>
                    <a:pt x="11527" y="5547"/>
                    <a:pt x="11529" y="5538"/>
                  </a:cubicBezTo>
                  <a:lnTo>
                    <a:pt x="11529" y="5538"/>
                  </a:lnTo>
                  <a:cubicBezTo>
                    <a:pt x="11529" y="5538"/>
                    <a:pt x="11529" y="5538"/>
                    <a:pt x="11529" y="5538"/>
                  </a:cubicBezTo>
                  <a:lnTo>
                    <a:pt x="11529" y="5538"/>
                  </a:lnTo>
                  <a:cubicBezTo>
                    <a:pt x="11529" y="5537"/>
                    <a:pt x="11529" y="5537"/>
                    <a:pt x="11530" y="5536"/>
                  </a:cubicBezTo>
                  <a:lnTo>
                    <a:pt x="11530" y="5536"/>
                  </a:lnTo>
                  <a:cubicBezTo>
                    <a:pt x="11530" y="5537"/>
                    <a:pt x="11529" y="5537"/>
                    <a:pt x="11529" y="5538"/>
                  </a:cubicBezTo>
                  <a:lnTo>
                    <a:pt x="11529" y="5538"/>
                  </a:lnTo>
                  <a:cubicBezTo>
                    <a:pt x="11533" y="5513"/>
                    <a:pt x="11536" y="5488"/>
                    <a:pt x="11536" y="5460"/>
                  </a:cubicBezTo>
                  <a:lnTo>
                    <a:pt x="11582" y="5220"/>
                  </a:lnTo>
                  <a:cubicBezTo>
                    <a:pt x="11641" y="4963"/>
                    <a:pt x="11711" y="4711"/>
                    <a:pt x="11799" y="4460"/>
                  </a:cubicBezTo>
                  <a:cubicBezTo>
                    <a:pt x="11822" y="4401"/>
                    <a:pt x="11846" y="4337"/>
                    <a:pt x="11875" y="4278"/>
                  </a:cubicBezTo>
                  <a:cubicBezTo>
                    <a:pt x="11878" y="4270"/>
                    <a:pt x="11880" y="4264"/>
                    <a:pt x="11881" y="4260"/>
                  </a:cubicBezTo>
                  <a:lnTo>
                    <a:pt x="11881" y="4260"/>
                  </a:lnTo>
                  <a:cubicBezTo>
                    <a:pt x="11888" y="4244"/>
                    <a:pt x="11895" y="4229"/>
                    <a:pt x="11904" y="4214"/>
                  </a:cubicBezTo>
                  <a:cubicBezTo>
                    <a:pt x="11957" y="4097"/>
                    <a:pt x="12015" y="3980"/>
                    <a:pt x="12080" y="3869"/>
                  </a:cubicBezTo>
                  <a:cubicBezTo>
                    <a:pt x="12208" y="3635"/>
                    <a:pt x="12354" y="3407"/>
                    <a:pt x="12518" y="3196"/>
                  </a:cubicBezTo>
                  <a:cubicBezTo>
                    <a:pt x="12524" y="3187"/>
                    <a:pt x="12528" y="3179"/>
                    <a:pt x="12531" y="3172"/>
                  </a:cubicBezTo>
                  <a:lnTo>
                    <a:pt x="12531" y="3172"/>
                  </a:lnTo>
                  <a:cubicBezTo>
                    <a:pt x="12539" y="3163"/>
                    <a:pt x="12545" y="3156"/>
                    <a:pt x="12547" y="3150"/>
                  </a:cubicBezTo>
                  <a:cubicBezTo>
                    <a:pt x="12583" y="3103"/>
                    <a:pt x="12629" y="3056"/>
                    <a:pt x="12670" y="3003"/>
                  </a:cubicBezTo>
                  <a:cubicBezTo>
                    <a:pt x="12758" y="2904"/>
                    <a:pt x="12846" y="2810"/>
                    <a:pt x="12939" y="2723"/>
                  </a:cubicBezTo>
                  <a:cubicBezTo>
                    <a:pt x="13027" y="2635"/>
                    <a:pt x="13127" y="2547"/>
                    <a:pt x="13214" y="2465"/>
                  </a:cubicBezTo>
                  <a:cubicBezTo>
                    <a:pt x="13255" y="2430"/>
                    <a:pt x="13290" y="2389"/>
                    <a:pt x="13337" y="2354"/>
                  </a:cubicBezTo>
                  <a:cubicBezTo>
                    <a:pt x="13366" y="2331"/>
                    <a:pt x="13390" y="2313"/>
                    <a:pt x="13419" y="2290"/>
                  </a:cubicBezTo>
                  <a:cubicBezTo>
                    <a:pt x="13425" y="2285"/>
                    <a:pt x="13427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3"/>
                    <a:pt x="13424" y="2284"/>
                  </a:cubicBezTo>
                  <a:lnTo>
                    <a:pt x="13424" y="2284"/>
                  </a:lnTo>
                  <a:cubicBezTo>
                    <a:pt x="13424" y="2284"/>
                    <a:pt x="13425" y="2284"/>
                    <a:pt x="13425" y="2284"/>
                  </a:cubicBezTo>
                  <a:cubicBezTo>
                    <a:pt x="13630" y="2126"/>
                    <a:pt x="13840" y="1991"/>
                    <a:pt x="14068" y="1874"/>
                  </a:cubicBezTo>
                  <a:cubicBezTo>
                    <a:pt x="14168" y="1816"/>
                    <a:pt x="14273" y="1763"/>
                    <a:pt x="14384" y="1711"/>
                  </a:cubicBezTo>
                  <a:cubicBezTo>
                    <a:pt x="14443" y="1681"/>
                    <a:pt x="14501" y="1658"/>
                    <a:pt x="14548" y="1640"/>
                  </a:cubicBezTo>
                  <a:lnTo>
                    <a:pt x="14548" y="1640"/>
                  </a:lnTo>
                  <a:cubicBezTo>
                    <a:pt x="14503" y="1662"/>
                    <a:pt x="14487" y="1670"/>
                    <a:pt x="14488" y="1670"/>
                  </a:cubicBezTo>
                  <a:cubicBezTo>
                    <a:pt x="14490" y="1670"/>
                    <a:pt x="14601" y="1620"/>
                    <a:pt x="14630" y="1611"/>
                  </a:cubicBezTo>
                  <a:cubicBezTo>
                    <a:pt x="14870" y="1523"/>
                    <a:pt x="15121" y="1447"/>
                    <a:pt x="15367" y="1389"/>
                  </a:cubicBezTo>
                  <a:cubicBezTo>
                    <a:pt x="15484" y="1360"/>
                    <a:pt x="15601" y="1336"/>
                    <a:pt x="15718" y="1325"/>
                  </a:cubicBezTo>
                  <a:cubicBezTo>
                    <a:pt x="15730" y="1325"/>
                    <a:pt x="15800" y="1310"/>
                    <a:pt x="15802" y="1310"/>
                  </a:cubicBezTo>
                  <a:lnTo>
                    <a:pt x="15802" y="1310"/>
                  </a:lnTo>
                  <a:cubicBezTo>
                    <a:pt x="15803" y="1310"/>
                    <a:pt x="15793" y="1312"/>
                    <a:pt x="15765" y="1319"/>
                  </a:cubicBezTo>
                  <a:cubicBezTo>
                    <a:pt x="15733" y="1325"/>
                    <a:pt x="15723" y="1326"/>
                    <a:pt x="15724" y="1326"/>
                  </a:cubicBezTo>
                  <a:cubicBezTo>
                    <a:pt x="15726" y="1326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57" y="1283"/>
                    <a:pt x="16293" y="1277"/>
                    <a:pt x="16431" y="1277"/>
                  </a:cubicBezTo>
                  <a:close/>
                  <a:moveTo>
                    <a:pt x="30962" y="13564"/>
                  </a:moveTo>
                  <a:cubicBezTo>
                    <a:pt x="30958" y="13570"/>
                    <a:pt x="30954" y="13577"/>
                    <a:pt x="30950" y="13585"/>
                  </a:cubicBezTo>
                  <a:cubicBezTo>
                    <a:pt x="30954" y="13578"/>
                    <a:pt x="30958" y="13571"/>
                    <a:pt x="30962" y="13564"/>
                  </a:cubicBezTo>
                  <a:close/>
                  <a:moveTo>
                    <a:pt x="29845" y="15469"/>
                  </a:moveTo>
                  <a:cubicBezTo>
                    <a:pt x="29809" y="15510"/>
                    <a:pt x="29798" y="15523"/>
                    <a:pt x="29799" y="15523"/>
                  </a:cubicBezTo>
                  <a:cubicBezTo>
                    <a:pt x="29800" y="15523"/>
                    <a:pt x="29820" y="15501"/>
                    <a:pt x="29833" y="15486"/>
                  </a:cubicBezTo>
                  <a:cubicBezTo>
                    <a:pt x="29837" y="15480"/>
                    <a:pt x="29841" y="15475"/>
                    <a:pt x="29845" y="15469"/>
                  </a:cubicBezTo>
                  <a:close/>
                  <a:moveTo>
                    <a:pt x="2199" y="17240"/>
                  </a:moveTo>
                  <a:lnTo>
                    <a:pt x="2199" y="17240"/>
                  </a:lnTo>
                  <a:cubicBezTo>
                    <a:pt x="2208" y="17263"/>
                    <a:pt x="2225" y="17299"/>
                    <a:pt x="2226" y="17299"/>
                  </a:cubicBezTo>
                  <a:cubicBezTo>
                    <a:pt x="2226" y="17299"/>
                    <a:pt x="2223" y="17290"/>
                    <a:pt x="2212" y="17264"/>
                  </a:cubicBezTo>
                  <a:cubicBezTo>
                    <a:pt x="2206" y="17254"/>
                    <a:pt x="2202" y="17246"/>
                    <a:pt x="2199" y="17240"/>
                  </a:cubicBezTo>
                  <a:close/>
                  <a:moveTo>
                    <a:pt x="27898" y="17407"/>
                  </a:moveTo>
                  <a:cubicBezTo>
                    <a:pt x="27889" y="17414"/>
                    <a:pt x="27883" y="17419"/>
                    <a:pt x="27884" y="17419"/>
                  </a:cubicBezTo>
                  <a:cubicBezTo>
                    <a:pt x="27884" y="17419"/>
                    <a:pt x="27888" y="17416"/>
                    <a:pt x="27896" y="17410"/>
                  </a:cubicBezTo>
                  <a:cubicBezTo>
                    <a:pt x="27897" y="17409"/>
                    <a:pt x="27898" y="17408"/>
                    <a:pt x="27898" y="17407"/>
                  </a:cubicBezTo>
                  <a:close/>
                  <a:moveTo>
                    <a:pt x="19839" y="16419"/>
                  </a:moveTo>
                  <a:cubicBezTo>
                    <a:pt x="20002" y="16699"/>
                    <a:pt x="20186" y="16967"/>
                    <a:pt x="20397" y="17223"/>
                  </a:cubicBezTo>
                  <a:cubicBezTo>
                    <a:pt x="20475" y="17315"/>
                    <a:pt x="20553" y="17400"/>
                    <a:pt x="20637" y="17483"/>
                  </a:cubicBezTo>
                  <a:lnTo>
                    <a:pt x="20637" y="17483"/>
                  </a:lnTo>
                  <a:cubicBezTo>
                    <a:pt x="20230" y="17318"/>
                    <a:pt x="19814" y="17174"/>
                    <a:pt x="19393" y="17048"/>
                  </a:cubicBezTo>
                  <a:lnTo>
                    <a:pt x="19393" y="17048"/>
                  </a:lnTo>
                  <a:cubicBezTo>
                    <a:pt x="19660" y="16971"/>
                    <a:pt x="19845" y="16704"/>
                    <a:pt x="19839" y="16419"/>
                  </a:cubicBezTo>
                  <a:close/>
                  <a:moveTo>
                    <a:pt x="24749" y="17964"/>
                  </a:moveTo>
                  <a:cubicBezTo>
                    <a:pt x="24749" y="17965"/>
                    <a:pt x="24749" y="17965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9" y="17964"/>
                  </a:cubicBezTo>
                  <a:close/>
                  <a:moveTo>
                    <a:pt x="27574" y="1753"/>
                  </a:moveTo>
                  <a:cubicBezTo>
                    <a:pt x="27726" y="1882"/>
                    <a:pt x="27875" y="2017"/>
                    <a:pt x="28019" y="2161"/>
                  </a:cubicBezTo>
                  <a:cubicBezTo>
                    <a:pt x="28323" y="2453"/>
                    <a:pt x="28628" y="2763"/>
                    <a:pt x="28908" y="3085"/>
                  </a:cubicBezTo>
                  <a:cubicBezTo>
                    <a:pt x="28990" y="3173"/>
                    <a:pt x="29072" y="3267"/>
                    <a:pt x="29142" y="3366"/>
                  </a:cubicBezTo>
                  <a:cubicBezTo>
                    <a:pt x="29189" y="3413"/>
                    <a:pt x="29230" y="3477"/>
                    <a:pt x="29277" y="3524"/>
                  </a:cubicBezTo>
                  <a:cubicBezTo>
                    <a:pt x="29298" y="3550"/>
                    <a:pt x="29371" y="3655"/>
                    <a:pt x="29372" y="3655"/>
                  </a:cubicBezTo>
                  <a:cubicBezTo>
                    <a:pt x="29373" y="3655"/>
                    <a:pt x="29364" y="3641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15" y="4861"/>
                    <a:pt x="30547" y="5464"/>
                    <a:pt x="30829" y="6079"/>
                  </a:cubicBezTo>
                  <a:lnTo>
                    <a:pt x="30829" y="6079"/>
                  </a:lnTo>
                  <a:cubicBezTo>
                    <a:pt x="30835" y="6097"/>
                    <a:pt x="30843" y="6115"/>
                    <a:pt x="30850" y="6133"/>
                  </a:cubicBezTo>
                  <a:cubicBezTo>
                    <a:pt x="30859" y="6154"/>
                    <a:pt x="30870" y="6181"/>
                    <a:pt x="30880" y="6205"/>
                  </a:cubicBezTo>
                  <a:lnTo>
                    <a:pt x="30880" y="6205"/>
                  </a:lnTo>
                  <a:cubicBezTo>
                    <a:pt x="30898" y="6263"/>
                    <a:pt x="30921" y="6309"/>
                    <a:pt x="30944" y="6367"/>
                  </a:cubicBezTo>
                  <a:cubicBezTo>
                    <a:pt x="30979" y="6466"/>
                    <a:pt x="31014" y="6566"/>
                    <a:pt x="31055" y="6659"/>
                  </a:cubicBezTo>
                  <a:cubicBezTo>
                    <a:pt x="31131" y="6887"/>
                    <a:pt x="31207" y="7115"/>
                    <a:pt x="31277" y="7349"/>
                  </a:cubicBezTo>
                  <a:cubicBezTo>
                    <a:pt x="31348" y="7578"/>
                    <a:pt x="31406" y="7812"/>
                    <a:pt x="31453" y="8045"/>
                  </a:cubicBezTo>
                  <a:cubicBezTo>
                    <a:pt x="31482" y="8162"/>
                    <a:pt x="31505" y="8285"/>
                    <a:pt x="31523" y="8402"/>
                  </a:cubicBezTo>
                  <a:cubicBezTo>
                    <a:pt x="31529" y="8461"/>
                    <a:pt x="31541" y="8513"/>
                    <a:pt x="31552" y="8572"/>
                  </a:cubicBezTo>
                  <a:cubicBezTo>
                    <a:pt x="31557" y="8589"/>
                    <a:pt x="31573" y="8716"/>
                    <a:pt x="31575" y="8732"/>
                  </a:cubicBezTo>
                  <a:lnTo>
                    <a:pt x="31575" y="8732"/>
                  </a:lnTo>
                  <a:cubicBezTo>
                    <a:pt x="31573" y="8720"/>
                    <a:pt x="31572" y="8707"/>
                    <a:pt x="31570" y="8695"/>
                  </a:cubicBezTo>
                  <a:lnTo>
                    <a:pt x="31570" y="8695"/>
                  </a:lnTo>
                  <a:cubicBezTo>
                    <a:pt x="31574" y="8723"/>
                    <a:pt x="31575" y="8734"/>
                    <a:pt x="31575" y="8734"/>
                  </a:cubicBezTo>
                  <a:cubicBezTo>
                    <a:pt x="31575" y="8734"/>
                    <a:pt x="31575" y="8733"/>
                    <a:pt x="31575" y="8732"/>
                  </a:cubicBezTo>
                  <a:lnTo>
                    <a:pt x="31575" y="8732"/>
                  </a:lnTo>
                  <a:cubicBezTo>
                    <a:pt x="31586" y="8806"/>
                    <a:pt x="31600" y="8873"/>
                    <a:pt x="31625" y="8936"/>
                  </a:cubicBezTo>
                  <a:lnTo>
                    <a:pt x="31625" y="8936"/>
                  </a:lnTo>
                  <a:cubicBezTo>
                    <a:pt x="31684" y="9534"/>
                    <a:pt x="31691" y="10135"/>
                    <a:pt x="31646" y="10736"/>
                  </a:cubicBezTo>
                  <a:cubicBezTo>
                    <a:pt x="31634" y="10884"/>
                    <a:pt x="31618" y="11026"/>
                    <a:pt x="31606" y="11173"/>
                  </a:cubicBezTo>
                  <a:lnTo>
                    <a:pt x="31606" y="11173"/>
                  </a:lnTo>
                  <a:cubicBezTo>
                    <a:pt x="31607" y="11168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6" y="11178"/>
                    <a:pt x="31606" y="11173"/>
                  </a:cubicBezTo>
                  <a:lnTo>
                    <a:pt x="31606" y="11173"/>
                  </a:lnTo>
                  <a:cubicBezTo>
                    <a:pt x="31605" y="11178"/>
                    <a:pt x="31604" y="11186"/>
                    <a:pt x="31603" y="11194"/>
                  </a:cubicBezTo>
                  <a:lnTo>
                    <a:pt x="31603" y="11194"/>
                  </a:lnTo>
                  <a:cubicBezTo>
                    <a:pt x="31604" y="11191"/>
                    <a:pt x="31604" y="11189"/>
                    <a:pt x="31605" y="11187"/>
                  </a:cubicBezTo>
                  <a:lnTo>
                    <a:pt x="31605" y="11187"/>
                  </a:lnTo>
                  <a:cubicBezTo>
                    <a:pt x="31599" y="11226"/>
                    <a:pt x="31597" y="11240"/>
                    <a:pt x="31597" y="11240"/>
                  </a:cubicBezTo>
                  <a:cubicBezTo>
                    <a:pt x="31596" y="11240"/>
                    <a:pt x="31600" y="11215"/>
                    <a:pt x="31603" y="11194"/>
                  </a:cubicBezTo>
                  <a:lnTo>
                    <a:pt x="31603" y="11194"/>
                  </a:lnTo>
                  <a:cubicBezTo>
                    <a:pt x="31593" y="11232"/>
                    <a:pt x="31587" y="11271"/>
                    <a:pt x="31587" y="11304"/>
                  </a:cubicBezTo>
                  <a:cubicBezTo>
                    <a:pt x="31576" y="11380"/>
                    <a:pt x="31564" y="11456"/>
                    <a:pt x="31552" y="11538"/>
                  </a:cubicBezTo>
                  <a:cubicBezTo>
                    <a:pt x="31505" y="11807"/>
                    <a:pt x="31447" y="12076"/>
                    <a:pt x="31377" y="12333"/>
                  </a:cubicBezTo>
                  <a:cubicBezTo>
                    <a:pt x="31312" y="12585"/>
                    <a:pt x="31236" y="12836"/>
                    <a:pt x="31149" y="13082"/>
                  </a:cubicBezTo>
                  <a:lnTo>
                    <a:pt x="31020" y="13433"/>
                  </a:lnTo>
                  <a:cubicBezTo>
                    <a:pt x="31000" y="13478"/>
                    <a:pt x="30984" y="13522"/>
                    <a:pt x="30962" y="13564"/>
                  </a:cubicBezTo>
                  <a:lnTo>
                    <a:pt x="30962" y="13564"/>
                  </a:lnTo>
                  <a:cubicBezTo>
                    <a:pt x="30978" y="13537"/>
                    <a:pt x="30984" y="13526"/>
                    <a:pt x="30985" y="13526"/>
                  </a:cubicBezTo>
                  <a:lnTo>
                    <a:pt x="30985" y="13526"/>
                  </a:lnTo>
                  <a:cubicBezTo>
                    <a:pt x="30988" y="13526"/>
                    <a:pt x="30932" y="13633"/>
                    <a:pt x="30915" y="13667"/>
                  </a:cubicBezTo>
                  <a:cubicBezTo>
                    <a:pt x="30716" y="14105"/>
                    <a:pt x="30482" y="14527"/>
                    <a:pt x="30219" y="14936"/>
                  </a:cubicBezTo>
                  <a:cubicBezTo>
                    <a:pt x="30100" y="15123"/>
                    <a:pt x="29975" y="15299"/>
                    <a:pt x="29845" y="15469"/>
                  </a:cubicBezTo>
                  <a:lnTo>
                    <a:pt x="29845" y="15469"/>
                  </a:lnTo>
                  <a:cubicBezTo>
                    <a:pt x="29850" y="15463"/>
                    <a:pt x="29856" y="15457"/>
                    <a:pt x="29862" y="15451"/>
                  </a:cubicBezTo>
                  <a:lnTo>
                    <a:pt x="29862" y="15451"/>
                  </a:lnTo>
                  <a:cubicBezTo>
                    <a:pt x="29850" y="15474"/>
                    <a:pt x="29833" y="15486"/>
                    <a:pt x="29821" y="15509"/>
                  </a:cubicBezTo>
                  <a:cubicBezTo>
                    <a:pt x="29780" y="15550"/>
                    <a:pt x="29751" y="15597"/>
                    <a:pt x="29716" y="15644"/>
                  </a:cubicBezTo>
                  <a:lnTo>
                    <a:pt x="29499" y="15907"/>
                  </a:lnTo>
                  <a:cubicBezTo>
                    <a:pt x="29224" y="16217"/>
                    <a:pt x="28932" y="16510"/>
                    <a:pt x="28628" y="16796"/>
                  </a:cubicBezTo>
                  <a:cubicBezTo>
                    <a:pt x="28475" y="16937"/>
                    <a:pt x="28329" y="17065"/>
                    <a:pt x="28165" y="17194"/>
                  </a:cubicBezTo>
                  <a:cubicBezTo>
                    <a:pt x="28089" y="17252"/>
                    <a:pt x="28025" y="17305"/>
                    <a:pt x="27955" y="17358"/>
                  </a:cubicBezTo>
                  <a:cubicBezTo>
                    <a:pt x="27933" y="17374"/>
                    <a:pt x="27910" y="17386"/>
                    <a:pt x="27898" y="17407"/>
                  </a:cubicBezTo>
                  <a:lnTo>
                    <a:pt x="27898" y="17407"/>
                  </a:lnTo>
                  <a:cubicBezTo>
                    <a:pt x="27919" y="17391"/>
                    <a:pt x="27955" y="17364"/>
                    <a:pt x="27956" y="17364"/>
                  </a:cubicBezTo>
                  <a:lnTo>
                    <a:pt x="27956" y="17364"/>
                  </a:lnTo>
                  <a:cubicBezTo>
                    <a:pt x="27956" y="17364"/>
                    <a:pt x="27953" y="17368"/>
                    <a:pt x="27943" y="17375"/>
                  </a:cubicBezTo>
                  <a:cubicBezTo>
                    <a:pt x="27902" y="17410"/>
                    <a:pt x="27855" y="17440"/>
                    <a:pt x="27809" y="17475"/>
                  </a:cubicBezTo>
                  <a:cubicBezTo>
                    <a:pt x="27522" y="17691"/>
                    <a:pt x="27235" y="17884"/>
                    <a:pt x="26937" y="18077"/>
                  </a:cubicBezTo>
                  <a:cubicBezTo>
                    <a:pt x="26377" y="18431"/>
                    <a:pt x="25795" y="18746"/>
                    <a:pt x="25218" y="19082"/>
                  </a:cubicBezTo>
                  <a:lnTo>
                    <a:pt x="25218" y="19082"/>
                  </a:lnTo>
                  <a:cubicBezTo>
                    <a:pt x="25209" y="19003"/>
                    <a:pt x="25185" y="18922"/>
                    <a:pt x="25147" y="18843"/>
                  </a:cubicBezTo>
                  <a:cubicBezTo>
                    <a:pt x="25036" y="18609"/>
                    <a:pt x="24925" y="18381"/>
                    <a:pt x="24825" y="18142"/>
                  </a:cubicBezTo>
                  <a:cubicBezTo>
                    <a:pt x="24796" y="18077"/>
                    <a:pt x="24767" y="18013"/>
                    <a:pt x="24744" y="17954"/>
                  </a:cubicBezTo>
                  <a:cubicBezTo>
                    <a:pt x="24729" y="17925"/>
                    <a:pt x="24725" y="17914"/>
                    <a:pt x="24725" y="17914"/>
                  </a:cubicBezTo>
                  <a:lnTo>
                    <a:pt x="24725" y="17914"/>
                  </a:lnTo>
                  <a:cubicBezTo>
                    <a:pt x="24725" y="17914"/>
                    <a:pt x="24742" y="17949"/>
                    <a:pt x="24749" y="17964"/>
                  </a:cubicBezTo>
                  <a:lnTo>
                    <a:pt x="24749" y="17964"/>
                  </a:lnTo>
                  <a:cubicBezTo>
                    <a:pt x="24737" y="17924"/>
                    <a:pt x="24714" y="17884"/>
                    <a:pt x="24697" y="17849"/>
                  </a:cubicBezTo>
                  <a:cubicBezTo>
                    <a:pt x="24632" y="17697"/>
                    <a:pt x="24574" y="17533"/>
                    <a:pt x="24510" y="17375"/>
                  </a:cubicBezTo>
                  <a:cubicBezTo>
                    <a:pt x="24229" y="16650"/>
                    <a:pt x="23989" y="15913"/>
                    <a:pt x="23790" y="15158"/>
                  </a:cubicBezTo>
                  <a:cubicBezTo>
                    <a:pt x="23685" y="14737"/>
                    <a:pt x="23585" y="14310"/>
                    <a:pt x="23498" y="13889"/>
                  </a:cubicBezTo>
                  <a:cubicBezTo>
                    <a:pt x="23457" y="13667"/>
                    <a:pt x="23422" y="13450"/>
                    <a:pt x="23392" y="13228"/>
                  </a:cubicBezTo>
                  <a:cubicBezTo>
                    <a:pt x="23381" y="13175"/>
                    <a:pt x="23375" y="13129"/>
                    <a:pt x="23369" y="13070"/>
                  </a:cubicBezTo>
                  <a:lnTo>
                    <a:pt x="23369" y="13070"/>
                  </a:lnTo>
                  <a:cubicBezTo>
                    <a:pt x="23372" y="13101"/>
                    <a:pt x="23374" y="13113"/>
                    <a:pt x="23374" y="13113"/>
                  </a:cubicBezTo>
                  <a:cubicBezTo>
                    <a:pt x="23374" y="13113"/>
                    <a:pt x="23367" y="13046"/>
                    <a:pt x="23363" y="13017"/>
                  </a:cubicBezTo>
                  <a:cubicBezTo>
                    <a:pt x="23346" y="12895"/>
                    <a:pt x="23334" y="12766"/>
                    <a:pt x="23316" y="12637"/>
                  </a:cubicBezTo>
                  <a:cubicBezTo>
                    <a:pt x="23223" y="11701"/>
                    <a:pt x="23217" y="10760"/>
                    <a:pt x="23334" y="9830"/>
                  </a:cubicBezTo>
                  <a:cubicBezTo>
                    <a:pt x="23338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1" y="9484"/>
                    <a:pt x="23404" y="9373"/>
                    <a:pt x="23422" y="9274"/>
                  </a:cubicBezTo>
                  <a:cubicBezTo>
                    <a:pt x="23457" y="9075"/>
                    <a:pt x="23498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36" y="7338"/>
                    <a:pt x="24006" y="7151"/>
                    <a:pt x="24077" y="6969"/>
                  </a:cubicBezTo>
                  <a:cubicBezTo>
                    <a:pt x="24106" y="6887"/>
                    <a:pt x="24141" y="6800"/>
                    <a:pt x="24182" y="6724"/>
                  </a:cubicBezTo>
                  <a:cubicBezTo>
                    <a:pt x="24185" y="6710"/>
                    <a:pt x="24206" y="6659"/>
                    <a:pt x="24217" y="6635"/>
                  </a:cubicBezTo>
                  <a:lnTo>
                    <a:pt x="24217" y="6635"/>
                  </a:lnTo>
                  <a:cubicBezTo>
                    <a:pt x="24215" y="6638"/>
                    <a:pt x="24213" y="6642"/>
                    <a:pt x="24211" y="6647"/>
                  </a:cubicBezTo>
                  <a:cubicBezTo>
                    <a:pt x="24202" y="6665"/>
                    <a:pt x="24199" y="6672"/>
                    <a:pt x="24198" y="6672"/>
                  </a:cubicBezTo>
                  <a:cubicBezTo>
                    <a:pt x="24197" y="6672"/>
                    <a:pt x="24242" y="6578"/>
                    <a:pt x="24246" y="6560"/>
                  </a:cubicBezTo>
                  <a:cubicBezTo>
                    <a:pt x="24393" y="6226"/>
                    <a:pt x="24550" y="5893"/>
                    <a:pt x="24720" y="5571"/>
                  </a:cubicBezTo>
                  <a:cubicBezTo>
                    <a:pt x="25036" y="4980"/>
                    <a:pt x="25387" y="4413"/>
                    <a:pt x="25773" y="3863"/>
                  </a:cubicBezTo>
                  <a:cubicBezTo>
                    <a:pt x="25861" y="3740"/>
                    <a:pt x="25943" y="3623"/>
                    <a:pt x="26036" y="3506"/>
                  </a:cubicBezTo>
                  <a:lnTo>
                    <a:pt x="26171" y="3331"/>
                  </a:lnTo>
                  <a:cubicBezTo>
                    <a:pt x="26176" y="3321"/>
                    <a:pt x="26193" y="3298"/>
                    <a:pt x="26205" y="3281"/>
                  </a:cubicBezTo>
                  <a:lnTo>
                    <a:pt x="26205" y="3281"/>
                  </a:lnTo>
                  <a:cubicBezTo>
                    <a:pt x="26215" y="3271"/>
                    <a:pt x="26224" y="3260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2" y="2044"/>
                    <a:pt x="27574" y="1753"/>
                  </a:cubicBezTo>
                  <a:close/>
                  <a:moveTo>
                    <a:pt x="24878" y="19710"/>
                  </a:moveTo>
                  <a:cubicBezTo>
                    <a:pt x="24886" y="19783"/>
                    <a:pt x="24907" y="19854"/>
                    <a:pt x="24941" y="19920"/>
                  </a:cubicBezTo>
                  <a:lnTo>
                    <a:pt x="24941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8" y="19756"/>
                    <a:pt x="24816" y="19738"/>
                    <a:pt x="24878" y="19710"/>
                  </a:cubicBezTo>
                  <a:close/>
                  <a:moveTo>
                    <a:pt x="6423" y="20499"/>
                  </a:moveTo>
                  <a:cubicBezTo>
                    <a:pt x="6449" y="20500"/>
                    <a:pt x="6467" y="20500"/>
                    <a:pt x="6481" y="20501"/>
                  </a:cubicBezTo>
                  <a:lnTo>
                    <a:pt x="6481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1" y="20501"/>
                  </a:moveTo>
                  <a:cubicBezTo>
                    <a:pt x="6489" y="20502"/>
                    <a:pt x="6498" y="20502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1" y="20501"/>
                  </a:cubicBezTo>
                  <a:close/>
                  <a:moveTo>
                    <a:pt x="7921" y="20499"/>
                  </a:moveTo>
                  <a:lnTo>
                    <a:pt x="7921" y="20499"/>
                  </a:lnTo>
                  <a:cubicBezTo>
                    <a:pt x="7862" y="20506"/>
                    <a:pt x="7836" y="20509"/>
                    <a:pt x="7839" y="20509"/>
                  </a:cubicBezTo>
                  <a:cubicBezTo>
                    <a:pt x="7840" y="20509"/>
                    <a:pt x="7856" y="20507"/>
                    <a:pt x="7885" y="20505"/>
                  </a:cubicBezTo>
                  <a:cubicBezTo>
                    <a:pt x="7895" y="20505"/>
                    <a:pt x="7909" y="20501"/>
                    <a:pt x="7920" y="20499"/>
                  </a:cubicBezTo>
                  <a:lnTo>
                    <a:pt x="7920" y="20499"/>
                  </a:lnTo>
                  <a:cubicBezTo>
                    <a:pt x="7920" y="20499"/>
                    <a:pt x="7920" y="20499"/>
                    <a:pt x="7921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2" y="9771"/>
                    <a:pt x="7558" y="9783"/>
                  </a:cubicBezTo>
                  <a:cubicBezTo>
                    <a:pt x="7634" y="9794"/>
                    <a:pt x="7704" y="9794"/>
                    <a:pt x="7774" y="9800"/>
                  </a:cubicBezTo>
                  <a:cubicBezTo>
                    <a:pt x="7809" y="9806"/>
                    <a:pt x="7845" y="9806"/>
                    <a:pt x="7880" y="9812"/>
                  </a:cubicBezTo>
                  <a:cubicBezTo>
                    <a:pt x="7927" y="9818"/>
                    <a:pt x="7940" y="9820"/>
                    <a:pt x="7938" y="9820"/>
                  </a:cubicBezTo>
                  <a:cubicBezTo>
                    <a:pt x="7935" y="9820"/>
                    <a:pt x="7891" y="9815"/>
                    <a:pt x="7878" y="9815"/>
                  </a:cubicBezTo>
                  <a:cubicBezTo>
                    <a:pt x="7870" y="9815"/>
                    <a:pt x="7875" y="9817"/>
                    <a:pt x="7909" y="9824"/>
                  </a:cubicBezTo>
                  <a:cubicBezTo>
                    <a:pt x="8201" y="9870"/>
                    <a:pt x="8488" y="9929"/>
                    <a:pt x="8775" y="10017"/>
                  </a:cubicBezTo>
                  <a:cubicBezTo>
                    <a:pt x="8915" y="10064"/>
                    <a:pt x="9050" y="10104"/>
                    <a:pt x="9190" y="10163"/>
                  </a:cubicBezTo>
                  <a:cubicBezTo>
                    <a:pt x="9221" y="10179"/>
                    <a:pt x="9248" y="10190"/>
                    <a:pt x="9282" y="10204"/>
                  </a:cubicBezTo>
                  <a:lnTo>
                    <a:pt x="9282" y="10204"/>
                  </a:lnTo>
                  <a:cubicBezTo>
                    <a:pt x="9264" y="10197"/>
                    <a:pt x="9246" y="10190"/>
                    <a:pt x="9243" y="10190"/>
                  </a:cubicBezTo>
                  <a:lnTo>
                    <a:pt x="9243" y="10190"/>
                  </a:lnTo>
                  <a:cubicBezTo>
                    <a:pt x="9241" y="10190"/>
                    <a:pt x="9251" y="10195"/>
                    <a:pt x="9283" y="10210"/>
                  </a:cubicBezTo>
                  <a:cubicBezTo>
                    <a:pt x="9365" y="10245"/>
                    <a:pt x="9447" y="10280"/>
                    <a:pt x="9517" y="10321"/>
                  </a:cubicBezTo>
                  <a:cubicBezTo>
                    <a:pt x="9775" y="10444"/>
                    <a:pt x="10026" y="10590"/>
                    <a:pt x="10260" y="10748"/>
                  </a:cubicBezTo>
                  <a:cubicBezTo>
                    <a:pt x="10319" y="10789"/>
                    <a:pt x="10377" y="10830"/>
                    <a:pt x="10436" y="10877"/>
                  </a:cubicBezTo>
                  <a:cubicBezTo>
                    <a:pt x="10440" y="10881"/>
                    <a:pt x="10502" y="10927"/>
                    <a:pt x="10501" y="10927"/>
                  </a:cubicBezTo>
                  <a:cubicBezTo>
                    <a:pt x="10501" y="10927"/>
                    <a:pt x="10495" y="10923"/>
                    <a:pt x="10481" y="10913"/>
                  </a:cubicBezTo>
                  <a:lnTo>
                    <a:pt x="10481" y="10913"/>
                  </a:lnTo>
                  <a:cubicBezTo>
                    <a:pt x="10493" y="10923"/>
                    <a:pt x="10504" y="10932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3" y="11637"/>
                    <a:pt x="11430" y="11853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8" y="11916"/>
                    <a:pt x="11470" y="11904"/>
                  </a:cubicBezTo>
                  <a:lnTo>
                    <a:pt x="11470" y="11904"/>
                  </a:lnTo>
                  <a:cubicBezTo>
                    <a:pt x="11478" y="11916"/>
                    <a:pt x="11486" y="11926"/>
                    <a:pt x="11489" y="11929"/>
                  </a:cubicBezTo>
                  <a:cubicBezTo>
                    <a:pt x="11530" y="11988"/>
                    <a:pt x="11565" y="12046"/>
                    <a:pt x="11612" y="12093"/>
                  </a:cubicBezTo>
                  <a:cubicBezTo>
                    <a:pt x="11693" y="12222"/>
                    <a:pt x="11769" y="12339"/>
                    <a:pt x="11846" y="12468"/>
                  </a:cubicBezTo>
                  <a:cubicBezTo>
                    <a:pt x="11910" y="12585"/>
                    <a:pt x="11974" y="12702"/>
                    <a:pt x="12033" y="12819"/>
                  </a:cubicBezTo>
                  <a:cubicBezTo>
                    <a:pt x="12062" y="12883"/>
                    <a:pt x="12091" y="12941"/>
                    <a:pt x="12120" y="13012"/>
                  </a:cubicBezTo>
                  <a:cubicBezTo>
                    <a:pt x="12127" y="13025"/>
                    <a:pt x="12136" y="13040"/>
                    <a:pt x="12144" y="13055"/>
                  </a:cubicBezTo>
                  <a:lnTo>
                    <a:pt x="12144" y="13055"/>
                  </a:lnTo>
                  <a:cubicBezTo>
                    <a:pt x="12144" y="13054"/>
                    <a:pt x="12144" y="13054"/>
                    <a:pt x="12144" y="13053"/>
                  </a:cubicBezTo>
                  <a:lnTo>
                    <a:pt x="12144" y="13053"/>
                  </a:lnTo>
                  <a:cubicBezTo>
                    <a:pt x="12152" y="13066"/>
                    <a:pt x="12157" y="13078"/>
                    <a:pt x="12162" y="13090"/>
                  </a:cubicBezTo>
                  <a:lnTo>
                    <a:pt x="12162" y="13090"/>
                  </a:lnTo>
                  <a:cubicBezTo>
                    <a:pt x="12157" y="13078"/>
                    <a:pt x="12151" y="13067"/>
                    <a:pt x="12144" y="13055"/>
                  </a:cubicBezTo>
                  <a:lnTo>
                    <a:pt x="12144" y="13055"/>
                  </a:lnTo>
                  <a:cubicBezTo>
                    <a:pt x="12150" y="13079"/>
                    <a:pt x="12162" y="13098"/>
                    <a:pt x="12169" y="13117"/>
                  </a:cubicBezTo>
                  <a:lnTo>
                    <a:pt x="12169" y="13117"/>
                  </a:lnTo>
                  <a:cubicBezTo>
                    <a:pt x="12167" y="13108"/>
                    <a:pt x="12165" y="13099"/>
                    <a:pt x="12162" y="13090"/>
                  </a:cubicBezTo>
                  <a:lnTo>
                    <a:pt x="12162" y="13090"/>
                  </a:lnTo>
                  <a:cubicBezTo>
                    <a:pt x="12167" y="13103"/>
                    <a:pt x="12171" y="13116"/>
                    <a:pt x="12173" y="13129"/>
                  </a:cubicBezTo>
                  <a:cubicBezTo>
                    <a:pt x="12172" y="13125"/>
                    <a:pt x="12171" y="13121"/>
                    <a:pt x="12169" y="13117"/>
                  </a:cubicBezTo>
                  <a:lnTo>
                    <a:pt x="12169" y="13117"/>
                  </a:lnTo>
                  <a:cubicBezTo>
                    <a:pt x="12171" y="13123"/>
                    <a:pt x="12172" y="13128"/>
                    <a:pt x="12173" y="13134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6" y="14070"/>
                    <a:pt x="12489" y="14211"/>
                    <a:pt x="12518" y="14339"/>
                  </a:cubicBezTo>
                  <a:cubicBezTo>
                    <a:pt x="12523" y="14375"/>
                    <a:pt x="12527" y="14403"/>
                    <a:pt x="12534" y="14433"/>
                  </a:cubicBezTo>
                  <a:lnTo>
                    <a:pt x="12534" y="14433"/>
                  </a:lnTo>
                  <a:cubicBezTo>
                    <a:pt x="12533" y="14431"/>
                    <a:pt x="12531" y="14429"/>
                    <a:pt x="12530" y="14427"/>
                  </a:cubicBezTo>
                  <a:lnTo>
                    <a:pt x="12530" y="14427"/>
                  </a:lnTo>
                  <a:cubicBezTo>
                    <a:pt x="12532" y="14432"/>
                    <a:pt x="12534" y="14437"/>
                    <a:pt x="12536" y="14443"/>
                  </a:cubicBezTo>
                  <a:lnTo>
                    <a:pt x="12536" y="14443"/>
                  </a:lnTo>
                  <a:cubicBezTo>
                    <a:pt x="12538" y="14449"/>
                    <a:pt x="12540" y="14456"/>
                    <a:pt x="12542" y="14462"/>
                  </a:cubicBezTo>
                  <a:cubicBezTo>
                    <a:pt x="12543" y="14470"/>
                    <a:pt x="12544" y="14476"/>
                    <a:pt x="12546" y="14481"/>
                  </a:cubicBezTo>
                  <a:lnTo>
                    <a:pt x="12546" y="14481"/>
                  </a:lnTo>
                  <a:cubicBezTo>
                    <a:pt x="12557" y="14547"/>
                    <a:pt x="12555" y="14636"/>
                    <a:pt x="12559" y="14685"/>
                  </a:cubicBezTo>
                  <a:cubicBezTo>
                    <a:pt x="12583" y="14971"/>
                    <a:pt x="12588" y="15252"/>
                    <a:pt x="12571" y="15544"/>
                  </a:cubicBezTo>
                  <a:cubicBezTo>
                    <a:pt x="12554" y="15772"/>
                    <a:pt x="12711" y="15995"/>
                    <a:pt x="12916" y="16098"/>
                  </a:cubicBezTo>
                  <a:lnTo>
                    <a:pt x="12916" y="16098"/>
                  </a:lnTo>
                  <a:cubicBezTo>
                    <a:pt x="12677" y="16142"/>
                    <a:pt x="12465" y="16290"/>
                    <a:pt x="12401" y="16539"/>
                  </a:cubicBezTo>
                  <a:cubicBezTo>
                    <a:pt x="12366" y="16685"/>
                    <a:pt x="12319" y="16825"/>
                    <a:pt x="12267" y="16966"/>
                  </a:cubicBezTo>
                  <a:cubicBezTo>
                    <a:pt x="12249" y="17030"/>
                    <a:pt x="12220" y="17106"/>
                    <a:pt x="12197" y="17171"/>
                  </a:cubicBezTo>
                  <a:cubicBezTo>
                    <a:pt x="12179" y="17206"/>
                    <a:pt x="12167" y="17235"/>
                    <a:pt x="12150" y="17270"/>
                  </a:cubicBezTo>
                  <a:cubicBezTo>
                    <a:pt x="12145" y="17288"/>
                    <a:pt x="12143" y="17296"/>
                    <a:pt x="12143" y="17296"/>
                  </a:cubicBezTo>
                  <a:cubicBezTo>
                    <a:pt x="12143" y="17296"/>
                    <a:pt x="12151" y="17273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0" y="17282"/>
                    <a:pt x="12138" y="17311"/>
                  </a:cubicBezTo>
                  <a:cubicBezTo>
                    <a:pt x="12021" y="17574"/>
                    <a:pt x="11886" y="17820"/>
                    <a:pt x="11734" y="18060"/>
                  </a:cubicBezTo>
                  <a:cubicBezTo>
                    <a:pt x="11664" y="18177"/>
                    <a:pt x="11582" y="18294"/>
                    <a:pt x="11495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50" y="18475"/>
                    <a:pt x="11465" y="18452"/>
                  </a:cubicBezTo>
                  <a:cubicBezTo>
                    <a:pt x="11481" y="18430"/>
                    <a:pt x="11487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2"/>
                    <a:pt x="11436" y="18487"/>
                  </a:cubicBezTo>
                  <a:cubicBezTo>
                    <a:pt x="11383" y="18551"/>
                    <a:pt x="11331" y="18615"/>
                    <a:pt x="11272" y="18674"/>
                  </a:cubicBezTo>
                  <a:cubicBezTo>
                    <a:pt x="11091" y="18890"/>
                    <a:pt x="10892" y="19077"/>
                    <a:pt x="10682" y="19259"/>
                  </a:cubicBezTo>
                  <a:cubicBezTo>
                    <a:pt x="10635" y="19306"/>
                    <a:pt x="10582" y="19347"/>
                    <a:pt x="10524" y="19393"/>
                  </a:cubicBezTo>
                  <a:cubicBezTo>
                    <a:pt x="10522" y="19395"/>
                    <a:pt x="10512" y="19403"/>
                    <a:pt x="10501" y="19412"/>
                  </a:cubicBezTo>
                  <a:lnTo>
                    <a:pt x="10501" y="19412"/>
                  </a:lnTo>
                  <a:cubicBezTo>
                    <a:pt x="10512" y="19403"/>
                    <a:pt x="10515" y="19399"/>
                    <a:pt x="10515" y="19399"/>
                  </a:cubicBezTo>
                  <a:lnTo>
                    <a:pt x="10515" y="19399"/>
                  </a:lnTo>
                  <a:cubicBezTo>
                    <a:pt x="10513" y="19399"/>
                    <a:pt x="10452" y="19448"/>
                    <a:pt x="10448" y="19452"/>
                  </a:cubicBezTo>
                  <a:cubicBezTo>
                    <a:pt x="10325" y="19540"/>
                    <a:pt x="10202" y="19627"/>
                    <a:pt x="10067" y="19709"/>
                  </a:cubicBezTo>
                  <a:cubicBezTo>
                    <a:pt x="9833" y="19855"/>
                    <a:pt x="9594" y="19984"/>
                    <a:pt x="9336" y="20101"/>
                  </a:cubicBezTo>
                  <a:cubicBezTo>
                    <a:pt x="9321" y="20110"/>
                    <a:pt x="9305" y="20117"/>
                    <a:pt x="9289" y="20125"/>
                  </a:cubicBezTo>
                  <a:lnTo>
                    <a:pt x="9289" y="20125"/>
                  </a:lnTo>
                  <a:cubicBezTo>
                    <a:pt x="9282" y="20127"/>
                    <a:pt x="9271" y="20130"/>
                    <a:pt x="9254" y="20136"/>
                  </a:cubicBezTo>
                  <a:cubicBezTo>
                    <a:pt x="9190" y="20160"/>
                    <a:pt x="9126" y="20189"/>
                    <a:pt x="9061" y="20212"/>
                  </a:cubicBezTo>
                  <a:cubicBezTo>
                    <a:pt x="8921" y="20265"/>
                    <a:pt x="8780" y="20306"/>
                    <a:pt x="8646" y="20341"/>
                  </a:cubicBezTo>
                  <a:cubicBezTo>
                    <a:pt x="8511" y="20382"/>
                    <a:pt x="8389" y="20411"/>
                    <a:pt x="8254" y="20440"/>
                  </a:cubicBezTo>
                  <a:cubicBezTo>
                    <a:pt x="8190" y="20452"/>
                    <a:pt x="8114" y="20470"/>
                    <a:pt x="8049" y="20475"/>
                  </a:cubicBezTo>
                  <a:cubicBezTo>
                    <a:pt x="8008" y="20481"/>
                    <a:pt x="7967" y="20487"/>
                    <a:pt x="7926" y="20499"/>
                  </a:cubicBezTo>
                  <a:cubicBezTo>
                    <a:pt x="7924" y="20499"/>
                    <a:pt x="7922" y="20499"/>
                    <a:pt x="7920" y="20499"/>
                  </a:cubicBezTo>
                  <a:lnTo>
                    <a:pt x="7920" y="20499"/>
                  </a:lnTo>
                  <a:cubicBezTo>
                    <a:pt x="7889" y="20516"/>
                    <a:pt x="7751" y="20516"/>
                    <a:pt x="7710" y="20516"/>
                  </a:cubicBezTo>
                  <a:cubicBezTo>
                    <a:pt x="7634" y="20528"/>
                    <a:pt x="7570" y="20534"/>
                    <a:pt x="7494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9" y="20534"/>
                    <a:pt x="6780" y="20528"/>
                    <a:pt x="6640" y="20516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9" y="20503"/>
                    <a:pt x="6432" y="20502"/>
                    <a:pt x="6411" y="20499"/>
                  </a:cubicBezTo>
                  <a:lnTo>
                    <a:pt x="6283" y="20475"/>
                  </a:lnTo>
                  <a:cubicBezTo>
                    <a:pt x="5984" y="20423"/>
                    <a:pt x="5692" y="20341"/>
                    <a:pt x="5405" y="20247"/>
                  </a:cubicBezTo>
                  <a:cubicBezTo>
                    <a:pt x="5347" y="20224"/>
                    <a:pt x="5282" y="20206"/>
                    <a:pt x="5224" y="20183"/>
                  </a:cubicBezTo>
                  <a:cubicBezTo>
                    <a:pt x="5177" y="20165"/>
                    <a:pt x="5142" y="20154"/>
                    <a:pt x="5095" y="20136"/>
                  </a:cubicBezTo>
                  <a:cubicBezTo>
                    <a:pt x="5069" y="20127"/>
                    <a:pt x="5058" y="20123"/>
                    <a:pt x="5056" y="20123"/>
                  </a:cubicBezTo>
                  <a:lnTo>
                    <a:pt x="5056" y="20123"/>
                  </a:lnTo>
                  <a:cubicBezTo>
                    <a:pt x="5051" y="20123"/>
                    <a:pt x="5116" y="20149"/>
                    <a:pt x="5125" y="20154"/>
                  </a:cubicBezTo>
                  <a:cubicBezTo>
                    <a:pt x="4978" y="20101"/>
                    <a:pt x="4832" y="20019"/>
                    <a:pt x="4703" y="19949"/>
                  </a:cubicBezTo>
                  <a:cubicBezTo>
                    <a:pt x="4452" y="19814"/>
                    <a:pt x="4212" y="19668"/>
                    <a:pt x="3984" y="19504"/>
                  </a:cubicBezTo>
                  <a:cubicBezTo>
                    <a:pt x="3949" y="19481"/>
                    <a:pt x="3920" y="19452"/>
                    <a:pt x="3884" y="19428"/>
                  </a:cubicBezTo>
                  <a:cubicBezTo>
                    <a:pt x="3860" y="19410"/>
                    <a:pt x="3850" y="19404"/>
                    <a:pt x="3849" y="19404"/>
                  </a:cubicBezTo>
                  <a:lnTo>
                    <a:pt x="3849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4" y="19423"/>
                    <a:pt x="3791" y="19364"/>
                    <a:pt x="3744" y="19317"/>
                  </a:cubicBezTo>
                  <a:cubicBezTo>
                    <a:pt x="3627" y="19224"/>
                    <a:pt x="3516" y="19113"/>
                    <a:pt x="3411" y="19013"/>
                  </a:cubicBezTo>
                  <a:cubicBezTo>
                    <a:pt x="3311" y="18920"/>
                    <a:pt x="3218" y="18814"/>
                    <a:pt x="3124" y="18715"/>
                  </a:cubicBezTo>
                  <a:cubicBezTo>
                    <a:pt x="3077" y="18668"/>
                    <a:pt x="3042" y="18615"/>
                    <a:pt x="3001" y="18574"/>
                  </a:cubicBezTo>
                  <a:cubicBezTo>
                    <a:pt x="2978" y="18545"/>
                    <a:pt x="2954" y="18522"/>
                    <a:pt x="2931" y="18493"/>
                  </a:cubicBezTo>
                  <a:cubicBezTo>
                    <a:pt x="2928" y="18489"/>
                    <a:pt x="2924" y="18485"/>
                    <a:pt x="2922" y="18482"/>
                  </a:cubicBezTo>
                  <a:lnTo>
                    <a:pt x="2922" y="18482"/>
                  </a:lnTo>
                  <a:cubicBezTo>
                    <a:pt x="2748" y="18249"/>
                    <a:pt x="2591" y="18011"/>
                    <a:pt x="2451" y="17755"/>
                  </a:cubicBezTo>
                  <a:cubicBezTo>
                    <a:pt x="2387" y="17638"/>
                    <a:pt x="2329" y="17522"/>
                    <a:pt x="2276" y="17405"/>
                  </a:cubicBezTo>
                  <a:cubicBezTo>
                    <a:pt x="2258" y="17375"/>
                    <a:pt x="2247" y="17340"/>
                    <a:pt x="2229" y="17311"/>
                  </a:cubicBezTo>
                  <a:cubicBezTo>
                    <a:pt x="2225" y="17298"/>
                    <a:pt x="2193" y="17229"/>
                    <a:pt x="2194" y="17229"/>
                  </a:cubicBezTo>
                  <a:lnTo>
                    <a:pt x="2194" y="17229"/>
                  </a:lnTo>
                  <a:cubicBezTo>
                    <a:pt x="2194" y="17229"/>
                    <a:pt x="2196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5"/>
                    <a:pt x="2194" y="17223"/>
                  </a:cubicBezTo>
                  <a:cubicBezTo>
                    <a:pt x="2182" y="17182"/>
                    <a:pt x="2165" y="17141"/>
                    <a:pt x="2153" y="17106"/>
                  </a:cubicBezTo>
                  <a:cubicBezTo>
                    <a:pt x="2048" y="16831"/>
                    <a:pt x="1966" y="16551"/>
                    <a:pt x="1902" y="16264"/>
                  </a:cubicBezTo>
                  <a:cubicBezTo>
                    <a:pt x="1872" y="16129"/>
                    <a:pt x="1849" y="16001"/>
                    <a:pt x="1831" y="15866"/>
                  </a:cubicBezTo>
                  <a:cubicBezTo>
                    <a:pt x="1829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6" y="15845"/>
                    <a:pt x="1828" y="15866"/>
                    <a:pt x="1830" y="15887"/>
                  </a:cubicBezTo>
                  <a:lnTo>
                    <a:pt x="1830" y="15887"/>
                  </a:lnTo>
                  <a:cubicBezTo>
                    <a:pt x="1820" y="15858"/>
                    <a:pt x="1820" y="15830"/>
                    <a:pt x="1820" y="15808"/>
                  </a:cubicBezTo>
                  <a:cubicBezTo>
                    <a:pt x="1814" y="15732"/>
                    <a:pt x="1808" y="15644"/>
                    <a:pt x="1802" y="15556"/>
                  </a:cubicBezTo>
                  <a:cubicBezTo>
                    <a:pt x="1779" y="15264"/>
                    <a:pt x="1785" y="14971"/>
                    <a:pt x="1808" y="14679"/>
                  </a:cubicBezTo>
                  <a:cubicBezTo>
                    <a:pt x="1814" y="14605"/>
                    <a:pt x="1819" y="14537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6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2" y="14065"/>
                    <a:pt x="1931" y="13918"/>
                  </a:cubicBezTo>
                  <a:cubicBezTo>
                    <a:pt x="2007" y="13626"/>
                    <a:pt x="2100" y="13339"/>
                    <a:pt x="2212" y="13058"/>
                  </a:cubicBezTo>
                  <a:cubicBezTo>
                    <a:pt x="2217" y="13044"/>
                    <a:pt x="2219" y="13038"/>
                    <a:pt x="2219" y="13038"/>
                  </a:cubicBezTo>
                  <a:lnTo>
                    <a:pt x="2219" y="13038"/>
                  </a:lnTo>
                  <a:cubicBezTo>
                    <a:pt x="2217" y="13038"/>
                    <a:pt x="2182" y="13110"/>
                    <a:pt x="2182" y="13110"/>
                  </a:cubicBezTo>
                  <a:cubicBezTo>
                    <a:pt x="2182" y="13110"/>
                    <a:pt x="2186" y="13100"/>
                    <a:pt x="2200" y="13070"/>
                  </a:cubicBezTo>
                  <a:cubicBezTo>
                    <a:pt x="2217" y="13029"/>
                    <a:pt x="2229" y="13000"/>
                    <a:pt x="2247" y="12971"/>
                  </a:cubicBezTo>
                  <a:cubicBezTo>
                    <a:pt x="2276" y="12912"/>
                    <a:pt x="2299" y="12854"/>
                    <a:pt x="2329" y="12795"/>
                  </a:cubicBezTo>
                  <a:cubicBezTo>
                    <a:pt x="2393" y="12661"/>
                    <a:pt x="2475" y="12520"/>
                    <a:pt x="2551" y="12386"/>
                  </a:cubicBezTo>
                  <a:cubicBezTo>
                    <a:pt x="2627" y="12263"/>
                    <a:pt x="2697" y="12146"/>
                    <a:pt x="2785" y="12029"/>
                  </a:cubicBezTo>
                  <a:cubicBezTo>
                    <a:pt x="2825" y="11979"/>
                    <a:pt x="2856" y="11929"/>
                    <a:pt x="2890" y="11883"/>
                  </a:cubicBezTo>
                  <a:lnTo>
                    <a:pt x="2890" y="11883"/>
                  </a:lnTo>
                  <a:cubicBezTo>
                    <a:pt x="2890" y="11883"/>
                    <a:pt x="2890" y="11883"/>
                    <a:pt x="2890" y="11883"/>
                  </a:cubicBezTo>
                  <a:cubicBezTo>
                    <a:pt x="2890" y="11883"/>
                    <a:pt x="2890" y="11882"/>
                    <a:pt x="2890" y="11882"/>
                  </a:cubicBezTo>
                  <a:lnTo>
                    <a:pt x="2890" y="11882"/>
                  </a:lnTo>
                  <a:cubicBezTo>
                    <a:pt x="2890" y="11882"/>
                    <a:pt x="2890" y="11882"/>
                    <a:pt x="2890" y="11883"/>
                  </a:cubicBezTo>
                  <a:lnTo>
                    <a:pt x="2890" y="11883"/>
                  </a:lnTo>
                  <a:cubicBezTo>
                    <a:pt x="2895" y="11870"/>
                    <a:pt x="2903" y="11858"/>
                    <a:pt x="2912" y="11847"/>
                  </a:cubicBezTo>
                  <a:lnTo>
                    <a:pt x="2912" y="11847"/>
                  </a:lnTo>
                  <a:cubicBezTo>
                    <a:pt x="2906" y="11856"/>
                    <a:pt x="2899" y="11867"/>
                    <a:pt x="2890" y="11882"/>
                  </a:cubicBezTo>
                  <a:lnTo>
                    <a:pt x="2890" y="11882"/>
                  </a:lnTo>
                  <a:cubicBezTo>
                    <a:pt x="2896" y="11875"/>
                    <a:pt x="2902" y="11867"/>
                    <a:pt x="2908" y="11859"/>
                  </a:cubicBezTo>
                  <a:cubicBezTo>
                    <a:pt x="2919" y="11845"/>
                    <a:pt x="2928" y="11830"/>
                    <a:pt x="2931" y="11824"/>
                  </a:cubicBezTo>
                  <a:lnTo>
                    <a:pt x="2931" y="11824"/>
                  </a:lnTo>
                  <a:cubicBezTo>
                    <a:pt x="2949" y="11803"/>
                    <a:pt x="2969" y="11784"/>
                    <a:pt x="2984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80" y="11058"/>
                    <a:pt x="3727" y="11011"/>
                  </a:cubicBezTo>
                  <a:cubicBezTo>
                    <a:pt x="3773" y="10976"/>
                    <a:pt x="3831" y="10907"/>
                    <a:pt x="3888" y="10883"/>
                  </a:cubicBezTo>
                  <a:lnTo>
                    <a:pt x="3888" y="10883"/>
                  </a:lnTo>
                  <a:cubicBezTo>
                    <a:pt x="3873" y="10890"/>
                    <a:pt x="3823" y="10930"/>
                    <a:pt x="3826" y="10930"/>
                  </a:cubicBezTo>
                  <a:cubicBezTo>
                    <a:pt x="3827" y="10930"/>
                    <a:pt x="3837" y="10924"/>
                    <a:pt x="3861" y="10906"/>
                  </a:cubicBezTo>
                  <a:cubicBezTo>
                    <a:pt x="3896" y="10882"/>
                    <a:pt x="3925" y="10853"/>
                    <a:pt x="3961" y="10830"/>
                  </a:cubicBezTo>
                  <a:cubicBezTo>
                    <a:pt x="4019" y="10789"/>
                    <a:pt x="4072" y="10748"/>
                    <a:pt x="4130" y="10713"/>
                  </a:cubicBezTo>
                  <a:cubicBezTo>
                    <a:pt x="4370" y="10555"/>
                    <a:pt x="4622" y="10409"/>
                    <a:pt x="4885" y="10280"/>
                  </a:cubicBezTo>
                  <a:cubicBezTo>
                    <a:pt x="4934" y="10255"/>
                    <a:pt x="4988" y="10230"/>
                    <a:pt x="5042" y="10206"/>
                  </a:cubicBezTo>
                  <a:lnTo>
                    <a:pt x="5042" y="10206"/>
                  </a:lnTo>
                  <a:cubicBezTo>
                    <a:pt x="5040" y="10207"/>
                    <a:pt x="5039" y="10208"/>
                    <a:pt x="5037" y="10210"/>
                  </a:cubicBezTo>
                  <a:cubicBezTo>
                    <a:pt x="5039" y="10208"/>
                    <a:pt x="5041" y="10207"/>
                    <a:pt x="5043" y="10205"/>
                  </a:cubicBezTo>
                  <a:lnTo>
                    <a:pt x="5043" y="10205"/>
                  </a:lnTo>
                  <a:cubicBezTo>
                    <a:pt x="5043" y="10206"/>
                    <a:pt x="5042" y="10206"/>
                    <a:pt x="5042" y="10206"/>
                  </a:cubicBezTo>
                  <a:lnTo>
                    <a:pt x="5042" y="10206"/>
                  </a:lnTo>
                  <a:cubicBezTo>
                    <a:pt x="5043" y="10205"/>
                    <a:pt x="5044" y="10204"/>
                    <a:pt x="5045" y="10204"/>
                  </a:cubicBezTo>
                  <a:lnTo>
                    <a:pt x="5045" y="10204"/>
                  </a:lnTo>
                  <a:cubicBezTo>
                    <a:pt x="5044" y="10204"/>
                    <a:pt x="5044" y="10205"/>
                    <a:pt x="5043" y="10205"/>
                  </a:cubicBezTo>
                  <a:lnTo>
                    <a:pt x="5043" y="10205"/>
                  </a:lnTo>
                  <a:cubicBezTo>
                    <a:pt x="5053" y="10201"/>
                    <a:pt x="5062" y="10197"/>
                    <a:pt x="5072" y="10192"/>
                  </a:cubicBezTo>
                  <a:cubicBezTo>
                    <a:pt x="5080" y="10189"/>
                    <a:pt x="5087" y="10186"/>
                    <a:pt x="5093" y="10182"/>
                  </a:cubicBezTo>
                  <a:lnTo>
                    <a:pt x="5093" y="10182"/>
                  </a:lnTo>
                  <a:cubicBezTo>
                    <a:pt x="5114" y="10175"/>
                    <a:pt x="5136" y="10169"/>
                    <a:pt x="5154" y="10163"/>
                  </a:cubicBezTo>
                  <a:cubicBezTo>
                    <a:pt x="5288" y="10116"/>
                    <a:pt x="5417" y="10069"/>
                    <a:pt x="5552" y="10028"/>
                  </a:cubicBezTo>
                  <a:cubicBezTo>
                    <a:pt x="5826" y="9941"/>
                    <a:pt x="6113" y="9870"/>
                    <a:pt x="6406" y="9830"/>
                  </a:cubicBezTo>
                  <a:cubicBezTo>
                    <a:pt x="6415" y="9828"/>
                    <a:pt x="6424" y="9826"/>
                    <a:pt x="6433" y="9825"/>
                  </a:cubicBezTo>
                  <a:lnTo>
                    <a:pt x="6433" y="9825"/>
                  </a:lnTo>
                  <a:cubicBezTo>
                    <a:pt x="6410" y="9831"/>
                    <a:pt x="6402" y="9833"/>
                    <a:pt x="6402" y="9833"/>
                  </a:cubicBezTo>
                  <a:cubicBezTo>
                    <a:pt x="6404" y="9833"/>
                    <a:pt x="6423" y="9829"/>
                    <a:pt x="6446" y="9823"/>
                  </a:cubicBezTo>
                  <a:lnTo>
                    <a:pt x="6446" y="9823"/>
                  </a:lnTo>
                  <a:cubicBezTo>
                    <a:pt x="6458" y="9822"/>
                    <a:pt x="6469" y="9819"/>
                    <a:pt x="6480" y="9815"/>
                  </a:cubicBezTo>
                  <a:lnTo>
                    <a:pt x="6480" y="9815"/>
                  </a:lnTo>
                  <a:cubicBezTo>
                    <a:pt x="6485" y="9814"/>
                    <a:pt x="6489" y="9813"/>
                    <a:pt x="6493" y="9812"/>
                  </a:cubicBezTo>
                  <a:cubicBezTo>
                    <a:pt x="6558" y="9806"/>
                    <a:pt x="6616" y="9800"/>
                    <a:pt x="6680" y="9794"/>
                  </a:cubicBezTo>
                  <a:cubicBezTo>
                    <a:pt x="6827" y="9777"/>
                    <a:pt x="6985" y="9771"/>
                    <a:pt x="7131" y="9771"/>
                  </a:cubicBezTo>
                  <a:close/>
                  <a:moveTo>
                    <a:pt x="26570" y="20771"/>
                  </a:moveTo>
                  <a:cubicBezTo>
                    <a:pt x="26594" y="20771"/>
                    <a:pt x="26619" y="20779"/>
                    <a:pt x="26627" y="20784"/>
                  </a:cubicBezTo>
                  <a:lnTo>
                    <a:pt x="26627" y="20784"/>
                  </a:lnTo>
                  <a:cubicBezTo>
                    <a:pt x="26623" y="20785"/>
                    <a:pt x="26620" y="20786"/>
                    <a:pt x="26616" y="20788"/>
                  </a:cubicBezTo>
                  <a:lnTo>
                    <a:pt x="26616" y="20788"/>
                  </a:lnTo>
                  <a:cubicBezTo>
                    <a:pt x="26608" y="20787"/>
                    <a:pt x="26594" y="20784"/>
                    <a:pt x="26574" y="20780"/>
                  </a:cubicBezTo>
                  <a:cubicBezTo>
                    <a:pt x="26565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70" y="20771"/>
                  </a:cubicBezTo>
                  <a:close/>
                  <a:moveTo>
                    <a:pt x="26258" y="20910"/>
                  </a:moveTo>
                  <a:cubicBezTo>
                    <a:pt x="26274" y="20930"/>
                    <a:pt x="26291" y="20947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1" y="20939"/>
                    <a:pt x="26256" y="20916"/>
                    <a:pt x="26258" y="20910"/>
                  </a:cubicBezTo>
                  <a:close/>
                  <a:moveTo>
                    <a:pt x="26386" y="21046"/>
                  </a:moveTo>
                  <a:lnTo>
                    <a:pt x="26386" y="21046"/>
                  </a:lnTo>
                  <a:cubicBezTo>
                    <a:pt x="26387" y="21051"/>
                    <a:pt x="26387" y="21058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6"/>
                    <a:pt x="26385" y="21086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8"/>
                  </a:cubicBezTo>
                  <a:lnTo>
                    <a:pt x="26385" y="21088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6"/>
                    <a:pt x="26395" y="21133"/>
                  </a:cubicBezTo>
                  <a:lnTo>
                    <a:pt x="26395" y="21133"/>
                  </a:lnTo>
                  <a:cubicBezTo>
                    <a:pt x="26392" y="21124"/>
                    <a:pt x="26389" y="21115"/>
                    <a:pt x="26386" y="21107"/>
                  </a:cubicBezTo>
                  <a:lnTo>
                    <a:pt x="26386" y="21107"/>
                  </a:lnTo>
                  <a:cubicBezTo>
                    <a:pt x="26386" y="21100"/>
                    <a:pt x="26385" y="21094"/>
                    <a:pt x="26385" y="21088"/>
                  </a:cubicBezTo>
                  <a:lnTo>
                    <a:pt x="26385" y="21088"/>
                  </a:lnTo>
                  <a:cubicBezTo>
                    <a:pt x="26385" y="21092"/>
                    <a:pt x="26385" y="21096"/>
                    <a:pt x="26385" y="21101"/>
                  </a:cubicBezTo>
                  <a:lnTo>
                    <a:pt x="26385" y="21101"/>
                  </a:lnTo>
                  <a:cubicBezTo>
                    <a:pt x="26382" y="21091"/>
                    <a:pt x="26381" y="21083"/>
                    <a:pt x="26380" y="21075"/>
                  </a:cubicBezTo>
                  <a:lnTo>
                    <a:pt x="26380" y="21075"/>
                  </a:lnTo>
                  <a:cubicBezTo>
                    <a:pt x="26380" y="21076"/>
                    <a:pt x="26381" y="21077"/>
                    <a:pt x="26381" y="21078"/>
                  </a:cubicBezTo>
                  <a:cubicBezTo>
                    <a:pt x="26383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5" y="21071"/>
                    <a:pt x="26385" y="21058"/>
                    <a:pt x="26386" y="21046"/>
                  </a:cubicBezTo>
                  <a:close/>
                  <a:moveTo>
                    <a:pt x="26366" y="21053"/>
                  </a:moveTo>
                  <a:cubicBezTo>
                    <a:pt x="26368" y="21056"/>
                    <a:pt x="26370" y="21059"/>
                    <a:pt x="26372" y="21063"/>
                  </a:cubicBezTo>
                  <a:lnTo>
                    <a:pt x="26372" y="21063"/>
                  </a:lnTo>
                  <a:cubicBezTo>
                    <a:pt x="26376" y="21077"/>
                    <a:pt x="26380" y="21092"/>
                    <a:pt x="26385" y="21107"/>
                  </a:cubicBezTo>
                  <a:lnTo>
                    <a:pt x="26385" y="21107"/>
                  </a:lnTo>
                  <a:cubicBezTo>
                    <a:pt x="26385" y="21111"/>
                    <a:pt x="26386" y="21115"/>
                    <a:pt x="26387" y="21119"/>
                  </a:cubicBezTo>
                  <a:cubicBezTo>
                    <a:pt x="26387" y="21117"/>
                    <a:pt x="26387" y="21115"/>
                    <a:pt x="26387" y="21113"/>
                  </a:cubicBezTo>
                  <a:lnTo>
                    <a:pt x="26387" y="21113"/>
                  </a:lnTo>
                  <a:cubicBezTo>
                    <a:pt x="26389" y="21121"/>
                    <a:pt x="26392" y="21128"/>
                    <a:pt x="26395" y="21135"/>
                  </a:cubicBezTo>
                  <a:lnTo>
                    <a:pt x="26395" y="21135"/>
                  </a:lnTo>
                  <a:cubicBezTo>
                    <a:pt x="26394" y="21136"/>
                    <a:pt x="26393" y="21136"/>
                    <a:pt x="26392" y="21136"/>
                  </a:cubicBezTo>
                  <a:cubicBezTo>
                    <a:pt x="26386" y="21136"/>
                    <a:pt x="26374" y="21114"/>
                    <a:pt x="26366" y="21053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2" y="1845"/>
                  </a:cubicBezTo>
                  <a:cubicBezTo>
                    <a:pt x="10307" y="3547"/>
                    <a:pt x="9740" y="6203"/>
                    <a:pt x="10635" y="8432"/>
                  </a:cubicBezTo>
                  <a:cubicBezTo>
                    <a:pt x="11085" y="9560"/>
                    <a:pt x="11816" y="10514"/>
                    <a:pt x="12805" y="11233"/>
                  </a:cubicBezTo>
                  <a:cubicBezTo>
                    <a:pt x="13825" y="11978"/>
                    <a:pt x="15105" y="12384"/>
                    <a:pt x="16366" y="12384"/>
                  </a:cubicBezTo>
                  <a:cubicBezTo>
                    <a:pt x="16442" y="12384"/>
                    <a:pt x="16519" y="12383"/>
                    <a:pt x="16595" y="12380"/>
                  </a:cubicBezTo>
                  <a:cubicBezTo>
                    <a:pt x="16786" y="12374"/>
                    <a:pt x="16977" y="12358"/>
                    <a:pt x="17168" y="12334"/>
                  </a:cubicBezTo>
                  <a:lnTo>
                    <a:pt x="17168" y="12334"/>
                  </a:lnTo>
                  <a:cubicBezTo>
                    <a:pt x="17335" y="12992"/>
                    <a:pt x="17522" y="13647"/>
                    <a:pt x="17724" y="14298"/>
                  </a:cubicBezTo>
                  <a:cubicBezTo>
                    <a:pt x="17852" y="14707"/>
                    <a:pt x="17987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2" y="15284"/>
                    <a:pt x="16326" y="15176"/>
                  </a:cubicBezTo>
                  <a:cubicBezTo>
                    <a:pt x="15477" y="15025"/>
                    <a:pt x="14620" y="14897"/>
                    <a:pt x="13759" y="14877"/>
                  </a:cubicBezTo>
                  <a:lnTo>
                    <a:pt x="13759" y="14877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1" y="8734"/>
                    <a:pt x="8124" y="8518"/>
                    <a:pt x="7125" y="8518"/>
                  </a:cubicBezTo>
                  <a:cubicBezTo>
                    <a:pt x="6767" y="8518"/>
                    <a:pt x="6407" y="8546"/>
                    <a:pt x="6049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4" y="18691"/>
                    <a:pt x="2247" y="19750"/>
                    <a:pt x="3329" y="20534"/>
                  </a:cubicBezTo>
                  <a:cubicBezTo>
                    <a:pt x="4393" y="21306"/>
                    <a:pt x="5727" y="21727"/>
                    <a:pt x="7043" y="21756"/>
                  </a:cubicBezTo>
                  <a:cubicBezTo>
                    <a:pt x="7081" y="21757"/>
                    <a:pt x="7118" y="21757"/>
                    <a:pt x="7156" y="21757"/>
                  </a:cubicBezTo>
                  <a:cubicBezTo>
                    <a:pt x="9724" y="21757"/>
                    <a:pt x="12176" y="20184"/>
                    <a:pt x="13197" y="17820"/>
                  </a:cubicBezTo>
                  <a:cubicBezTo>
                    <a:pt x="13276" y="17639"/>
                    <a:pt x="13347" y="17458"/>
                    <a:pt x="13411" y="17275"/>
                  </a:cubicBezTo>
                  <a:lnTo>
                    <a:pt x="13411" y="17275"/>
                  </a:lnTo>
                  <a:cubicBezTo>
                    <a:pt x="13458" y="17274"/>
                    <a:pt x="13505" y="17274"/>
                    <a:pt x="13552" y="17274"/>
                  </a:cubicBezTo>
                  <a:cubicBezTo>
                    <a:pt x="13795" y="17274"/>
                    <a:pt x="14038" y="17283"/>
                    <a:pt x="14279" y="17299"/>
                  </a:cubicBezTo>
                  <a:cubicBezTo>
                    <a:pt x="14501" y="17317"/>
                    <a:pt x="14718" y="17346"/>
                    <a:pt x="14940" y="17369"/>
                  </a:cubicBezTo>
                  <a:cubicBezTo>
                    <a:pt x="14946" y="17369"/>
                    <a:pt x="14957" y="17370"/>
                    <a:pt x="14968" y="17371"/>
                  </a:cubicBezTo>
                  <a:lnTo>
                    <a:pt x="14968" y="17371"/>
                  </a:lnTo>
                  <a:cubicBezTo>
                    <a:pt x="14963" y="17371"/>
                    <a:pt x="14958" y="17370"/>
                    <a:pt x="14952" y="17369"/>
                  </a:cubicBezTo>
                  <a:lnTo>
                    <a:pt x="14952" y="17369"/>
                  </a:lnTo>
                  <a:cubicBezTo>
                    <a:pt x="14958" y="17370"/>
                    <a:pt x="14965" y="17371"/>
                    <a:pt x="14972" y="17371"/>
                  </a:cubicBezTo>
                  <a:lnTo>
                    <a:pt x="14972" y="17371"/>
                  </a:lnTo>
                  <a:cubicBezTo>
                    <a:pt x="14970" y="17371"/>
                    <a:pt x="14969" y="17371"/>
                    <a:pt x="14968" y="17371"/>
                  </a:cubicBezTo>
                  <a:lnTo>
                    <a:pt x="14968" y="17371"/>
                  </a:lnTo>
                  <a:cubicBezTo>
                    <a:pt x="14978" y="17372"/>
                    <a:pt x="14985" y="17373"/>
                    <a:pt x="14990" y="17373"/>
                  </a:cubicBezTo>
                  <a:lnTo>
                    <a:pt x="14990" y="17373"/>
                  </a:lnTo>
                  <a:cubicBezTo>
                    <a:pt x="14984" y="17373"/>
                    <a:pt x="14978" y="17372"/>
                    <a:pt x="14972" y="17371"/>
                  </a:cubicBezTo>
                  <a:lnTo>
                    <a:pt x="14972" y="17371"/>
                  </a:lnTo>
                  <a:cubicBezTo>
                    <a:pt x="14988" y="17373"/>
                    <a:pt x="15004" y="17375"/>
                    <a:pt x="15003" y="17375"/>
                  </a:cubicBezTo>
                  <a:cubicBezTo>
                    <a:pt x="15003" y="17375"/>
                    <a:pt x="14999" y="17374"/>
                    <a:pt x="14990" y="17373"/>
                  </a:cubicBezTo>
                  <a:lnTo>
                    <a:pt x="14990" y="17373"/>
                  </a:lnTo>
                  <a:cubicBezTo>
                    <a:pt x="15036" y="17378"/>
                    <a:pt x="15082" y="17385"/>
                    <a:pt x="15127" y="17399"/>
                  </a:cubicBezTo>
                  <a:cubicBezTo>
                    <a:pt x="15244" y="17410"/>
                    <a:pt x="15373" y="17434"/>
                    <a:pt x="15490" y="17457"/>
                  </a:cubicBezTo>
                  <a:cubicBezTo>
                    <a:pt x="16315" y="17592"/>
                    <a:pt x="17145" y="17750"/>
                    <a:pt x="17964" y="17937"/>
                  </a:cubicBezTo>
                  <a:cubicBezTo>
                    <a:pt x="18742" y="18118"/>
                    <a:pt x="19502" y="18346"/>
                    <a:pt x="20234" y="18645"/>
                  </a:cubicBezTo>
                  <a:cubicBezTo>
                    <a:pt x="20241" y="18652"/>
                    <a:pt x="20320" y="18684"/>
                    <a:pt x="20334" y="18688"/>
                  </a:cubicBezTo>
                  <a:lnTo>
                    <a:pt x="20334" y="18688"/>
                  </a:lnTo>
                  <a:cubicBezTo>
                    <a:pt x="20353" y="18696"/>
                    <a:pt x="20371" y="18705"/>
                    <a:pt x="20392" y="18715"/>
                  </a:cubicBezTo>
                  <a:cubicBezTo>
                    <a:pt x="20491" y="18756"/>
                    <a:pt x="20579" y="18791"/>
                    <a:pt x="20672" y="18838"/>
                  </a:cubicBezTo>
                  <a:cubicBezTo>
                    <a:pt x="20859" y="18925"/>
                    <a:pt x="21053" y="19019"/>
                    <a:pt x="21240" y="19124"/>
                  </a:cubicBezTo>
                  <a:cubicBezTo>
                    <a:pt x="21374" y="19194"/>
                    <a:pt x="21503" y="19270"/>
                    <a:pt x="21637" y="19347"/>
                  </a:cubicBezTo>
                  <a:cubicBezTo>
                    <a:pt x="22369" y="19791"/>
                    <a:pt x="23100" y="20247"/>
                    <a:pt x="23837" y="20692"/>
                  </a:cubicBezTo>
                  <a:cubicBezTo>
                    <a:pt x="24235" y="20938"/>
                    <a:pt x="24621" y="21172"/>
                    <a:pt x="25013" y="21394"/>
                  </a:cubicBezTo>
                  <a:cubicBezTo>
                    <a:pt x="25410" y="21622"/>
                    <a:pt x="25820" y="21879"/>
                    <a:pt x="26270" y="21955"/>
                  </a:cubicBezTo>
                  <a:cubicBezTo>
                    <a:pt x="26372" y="21973"/>
                    <a:pt x="26475" y="21983"/>
                    <a:pt x="26577" y="21983"/>
                  </a:cubicBezTo>
                  <a:cubicBezTo>
                    <a:pt x="26852" y="21983"/>
                    <a:pt x="27117" y="21910"/>
                    <a:pt x="27317" y="21710"/>
                  </a:cubicBezTo>
                  <a:cubicBezTo>
                    <a:pt x="27580" y="21446"/>
                    <a:pt x="27639" y="21049"/>
                    <a:pt x="27528" y="20709"/>
                  </a:cubicBezTo>
                  <a:cubicBezTo>
                    <a:pt x="27376" y="20238"/>
                    <a:pt x="27044" y="19898"/>
                    <a:pt x="26657" y="19619"/>
                  </a:cubicBezTo>
                  <a:lnTo>
                    <a:pt x="26657" y="19619"/>
                  </a:lnTo>
                  <a:cubicBezTo>
                    <a:pt x="26889" y="19485"/>
                    <a:pt x="27119" y="19349"/>
                    <a:pt x="27347" y="19206"/>
                  </a:cubicBezTo>
                  <a:cubicBezTo>
                    <a:pt x="28019" y="18791"/>
                    <a:pt x="28663" y="18323"/>
                    <a:pt x="29253" y="17808"/>
                  </a:cubicBezTo>
                  <a:cubicBezTo>
                    <a:pt x="30716" y="16527"/>
                    <a:pt x="31845" y="14889"/>
                    <a:pt x="32412" y="13023"/>
                  </a:cubicBezTo>
                  <a:cubicBezTo>
                    <a:pt x="32874" y="11625"/>
                    <a:pt x="33009" y="10116"/>
                    <a:pt x="32822" y="8654"/>
                  </a:cubicBezTo>
                  <a:cubicBezTo>
                    <a:pt x="32822" y="8601"/>
                    <a:pt x="32814" y="8549"/>
                    <a:pt x="32800" y="8499"/>
                  </a:cubicBezTo>
                  <a:lnTo>
                    <a:pt x="32800" y="8499"/>
                  </a:lnTo>
                  <a:cubicBezTo>
                    <a:pt x="32648" y="7445"/>
                    <a:pt x="32362" y="6448"/>
                    <a:pt x="31932" y="5472"/>
                  </a:cubicBezTo>
                  <a:cubicBezTo>
                    <a:pt x="31932" y="5473"/>
                    <a:pt x="31931" y="5473"/>
                    <a:pt x="31931" y="5474"/>
                  </a:cubicBezTo>
                  <a:lnTo>
                    <a:pt x="31931" y="5474"/>
                  </a:lnTo>
                  <a:cubicBezTo>
                    <a:pt x="31118" y="3645"/>
                    <a:pt x="29837" y="1979"/>
                    <a:pt x="28300" y="710"/>
                  </a:cubicBezTo>
                  <a:cubicBezTo>
                    <a:pt x="28160" y="593"/>
                    <a:pt x="28013" y="476"/>
                    <a:pt x="27861" y="365"/>
                  </a:cubicBezTo>
                  <a:cubicBezTo>
                    <a:pt x="27778" y="303"/>
                    <a:pt x="27682" y="277"/>
                    <a:pt x="27584" y="277"/>
                  </a:cubicBezTo>
                  <a:cubicBezTo>
                    <a:pt x="27412" y="277"/>
                    <a:pt x="27235" y="357"/>
                    <a:pt x="27113" y="465"/>
                  </a:cubicBezTo>
                  <a:cubicBezTo>
                    <a:pt x="26738" y="798"/>
                    <a:pt x="26387" y="1155"/>
                    <a:pt x="26054" y="1529"/>
                  </a:cubicBezTo>
                  <a:cubicBezTo>
                    <a:pt x="25235" y="2442"/>
                    <a:pt x="24504" y="3448"/>
                    <a:pt x="23895" y="4512"/>
                  </a:cubicBezTo>
                  <a:cubicBezTo>
                    <a:pt x="23106" y="5905"/>
                    <a:pt x="22509" y="7425"/>
                    <a:pt x="22228" y="9005"/>
                  </a:cubicBezTo>
                  <a:cubicBezTo>
                    <a:pt x="21895" y="10935"/>
                    <a:pt x="22029" y="12906"/>
                    <a:pt x="22462" y="14807"/>
                  </a:cubicBezTo>
                  <a:cubicBezTo>
                    <a:pt x="22676" y="15740"/>
                    <a:pt x="22957" y="16653"/>
                    <a:pt x="23294" y="17546"/>
                  </a:cubicBezTo>
                  <a:lnTo>
                    <a:pt x="23294" y="17546"/>
                  </a:lnTo>
                  <a:cubicBezTo>
                    <a:pt x="23249" y="17518"/>
                    <a:pt x="23204" y="17490"/>
                    <a:pt x="23158" y="17463"/>
                  </a:cubicBezTo>
                  <a:cubicBezTo>
                    <a:pt x="22860" y="17282"/>
                    <a:pt x="22556" y="17106"/>
                    <a:pt x="22246" y="16942"/>
                  </a:cubicBezTo>
                  <a:cubicBezTo>
                    <a:pt x="22100" y="16861"/>
                    <a:pt x="21942" y="16790"/>
                    <a:pt x="21795" y="16714"/>
                  </a:cubicBezTo>
                  <a:cubicBezTo>
                    <a:pt x="21719" y="16679"/>
                    <a:pt x="21637" y="16638"/>
                    <a:pt x="21550" y="16597"/>
                  </a:cubicBezTo>
                  <a:lnTo>
                    <a:pt x="21550" y="16597"/>
                  </a:lnTo>
                  <a:cubicBezTo>
                    <a:pt x="21553" y="16605"/>
                    <a:pt x="21589" y="16639"/>
                    <a:pt x="21588" y="16639"/>
                  </a:cubicBezTo>
                  <a:cubicBezTo>
                    <a:pt x="21588" y="16639"/>
                    <a:pt x="21577" y="16629"/>
                    <a:pt x="21544" y="16597"/>
                  </a:cubicBezTo>
                  <a:lnTo>
                    <a:pt x="21433" y="16492"/>
                  </a:lnTo>
                  <a:cubicBezTo>
                    <a:pt x="21386" y="16439"/>
                    <a:pt x="21345" y="16393"/>
                    <a:pt x="21292" y="16346"/>
                  </a:cubicBezTo>
                  <a:cubicBezTo>
                    <a:pt x="21269" y="16322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4" y="16190"/>
                  </a:cubicBezTo>
                  <a:lnTo>
                    <a:pt x="21164" y="16190"/>
                  </a:lnTo>
                  <a:cubicBezTo>
                    <a:pt x="21164" y="16190"/>
                    <a:pt x="21169" y="16196"/>
                    <a:pt x="21181" y="16211"/>
                  </a:cubicBezTo>
                  <a:cubicBezTo>
                    <a:pt x="21195" y="16228"/>
                    <a:pt x="21201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29" y="16141"/>
                    <a:pt x="21105" y="16112"/>
                    <a:pt x="21082" y="16071"/>
                  </a:cubicBezTo>
                  <a:cubicBezTo>
                    <a:pt x="21035" y="16007"/>
                    <a:pt x="20982" y="15936"/>
                    <a:pt x="20941" y="15866"/>
                  </a:cubicBezTo>
                  <a:cubicBezTo>
                    <a:pt x="20789" y="15620"/>
                    <a:pt x="20655" y="15363"/>
                    <a:pt x="20538" y="15094"/>
                  </a:cubicBezTo>
                  <a:cubicBezTo>
                    <a:pt x="20531" y="15074"/>
                    <a:pt x="20521" y="15053"/>
                    <a:pt x="20511" y="15030"/>
                  </a:cubicBezTo>
                  <a:lnTo>
                    <a:pt x="20511" y="15030"/>
                  </a:lnTo>
                  <a:cubicBezTo>
                    <a:pt x="20509" y="15023"/>
                    <a:pt x="20505" y="15008"/>
                    <a:pt x="20497" y="14983"/>
                  </a:cubicBezTo>
                  <a:cubicBezTo>
                    <a:pt x="20473" y="14919"/>
                    <a:pt x="20444" y="14860"/>
                    <a:pt x="20421" y="14796"/>
                  </a:cubicBezTo>
                  <a:cubicBezTo>
                    <a:pt x="20362" y="14649"/>
                    <a:pt x="20316" y="14492"/>
                    <a:pt x="20263" y="14339"/>
                  </a:cubicBezTo>
                  <a:cubicBezTo>
                    <a:pt x="20158" y="14041"/>
                    <a:pt x="20064" y="13731"/>
                    <a:pt x="19976" y="13427"/>
                  </a:cubicBezTo>
                  <a:cubicBezTo>
                    <a:pt x="19791" y="12810"/>
                    <a:pt x="19620" y="12193"/>
                    <a:pt x="19461" y="11574"/>
                  </a:cubicBezTo>
                  <a:lnTo>
                    <a:pt x="19461" y="11574"/>
                  </a:lnTo>
                  <a:cubicBezTo>
                    <a:pt x="21498" y="10414"/>
                    <a:pt x="22772" y="8092"/>
                    <a:pt x="22579" y="5735"/>
                  </a:cubicBezTo>
                  <a:cubicBezTo>
                    <a:pt x="22486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8" y="1"/>
                    <a:pt x="16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6526225" y="4653400"/>
              <a:ext cx="390050" cy="308200"/>
            </a:xfrm>
            <a:custGeom>
              <a:avLst/>
              <a:gdLst/>
              <a:ahLst/>
              <a:cxnLst/>
              <a:rect l="l" t="t" r="r" b="b"/>
              <a:pathLst>
                <a:path w="15602" h="12328" extrusionOk="0">
                  <a:moveTo>
                    <a:pt x="6170" y="0"/>
                  </a:moveTo>
                  <a:cubicBezTo>
                    <a:pt x="6116" y="0"/>
                    <a:pt x="6063" y="8"/>
                    <a:pt x="6014" y="23"/>
                  </a:cubicBezTo>
                  <a:cubicBezTo>
                    <a:pt x="5675" y="117"/>
                    <a:pt x="5564" y="439"/>
                    <a:pt x="5617" y="755"/>
                  </a:cubicBezTo>
                  <a:cubicBezTo>
                    <a:pt x="5868" y="2328"/>
                    <a:pt x="6295" y="3866"/>
                    <a:pt x="6775" y="5387"/>
                  </a:cubicBezTo>
                  <a:cubicBezTo>
                    <a:pt x="6985" y="6054"/>
                    <a:pt x="7225" y="6727"/>
                    <a:pt x="7553" y="7347"/>
                  </a:cubicBezTo>
                  <a:cubicBezTo>
                    <a:pt x="6862" y="7160"/>
                    <a:pt x="6149" y="7013"/>
                    <a:pt x="5435" y="6879"/>
                  </a:cubicBezTo>
                  <a:cubicBezTo>
                    <a:pt x="4266" y="6667"/>
                    <a:pt x="3071" y="6432"/>
                    <a:pt x="1882" y="6432"/>
                  </a:cubicBezTo>
                  <a:cubicBezTo>
                    <a:pt x="1494" y="6432"/>
                    <a:pt x="1106" y="6457"/>
                    <a:pt x="721" y="6516"/>
                  </a:cubicBezTo>
                  <a:cubicBezTo>
                    <a:pt x="11" y="6622"/>
                    <a:pt x="1" y="7699"/>
                    <a:pt x="653" y="7699"/>
                  </a:cubicBezTo>
                  <a:cubicBezTo>
                    <a:pt x="684" y="7699"/>
                    <a:pt x="716" y="7697"/>
                    <a:pt x="750" y="7692"/>
                  </a:cubicBezTo>
                  <a:cubicBezTo>
                    <a:pt x="1125" y="7634"/>
                    <a:pt x="1500" y="7610"/>
                    <a:pt x="1876" y="7610"/>
                  </a:cubicBezTo>
                  <a:cubicBezTo>
                    <a:pt x="3065" y="7610"/>
                    <a:pt x="4253" y="7856"/>
                    <a:pt x="5418" y="8078"/>
                  </a:cubicBezTo>
                  <a:cubicBezTo>
                    <a:pt x="7079" y="8394"/>
                    <a:pt x="8664" y="8833"/>
                    <a:pt x="10138" y="9687"/>
                  </a:cubicBezTo>
                  <a:cubicBezTo>
                    <a:pt x="10390" y="9833"/>
                    <a:pt x="13425" y="11722"/>
                    <a:pt x="14157" y="12102"/>
                  </a:cubicBezTo>
                  <a:cubicBezTo>
                    <a:pt x="14471" y="12260"/>
                    <a:pt x="14724" y="12327"/>
                    <a:pt x="14914" y="12327"/>
                  </a:cubicBezTo>
                  <a:cubicBezTo>
                    <a:pt x="15602" y="12327"/>
                    <a:pt x="15441" y="11440"/>
                    <a:pt x="14262" y="10798"/>
                  </a:cubicBezTo>
                  <a:cubicBezTo>
                    <a:pt x="12811" y="10008"/>
                    <a:pt x="11489" y="9008"/>
                    <a:pt x="10021" y="8265"/>
                  </a:cubicBezTo>
                  <a:cubicBezTo>
                    <a:pt x="9857" y="8183"/>
                    <a:pt x="9688" y="8101"/>
                    <a:pt x="9530" y="8031"/>
                  </a:cubicBezTo>
                  <a:cubicBezTo>
                    <a:pt x="8617" y="7183"/>
                    <a:pt x="8190" y="6001"/>
                    <a:pt x="7833" y="4843"/>
                  </a:cubicBezTo>
                  <a:cubicBezTo>
                    <a:pt x="7389" y="3387"/>
                    <a:pt x="6985" y="1919"/>
                    <a:pt x="6745" y="415"/>
                  </a:cubicBezTo>
                  <a:cubicBezTo>
                    <a:pt x="6702" y="160"/>
                    <a:pt x="6421" y="0"/>
                    <a:pt x="6170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6248100" y="4654900"/>
              <a:ext cx="331550" cy="300425"/>
            </a:xfrm>
            <a:custGeom>
              <a:avLst/>
              <a:gdLst/>
              <a:ahLst/>
              <a:cxnLst/>
              <a:rect l="l" t="t" r="r" b="b"/>
              <a:pathLst>
                <a:path w="13262" h="12017" extrusionOk="0">
                  <a:moveTo>
                    <a:pt x="6629" y="0"/>
                  </a:moveTo>
                  <a:cubicBezTo>
                    <a:pt x="3937" y="0"/>
                    <a:pt x="1487" y="1825"/>
                    <a:pt x="802" y="4555"/>
                  </a:cubicBezTo>
                  <a:cubicBezTo>
                    <a:pt x="0" y="7772"/>
                    <a:pt x="1960" y="11030"/>
                    <a:pt x="5177" y="11838"/>
                  </a:cubicBezTo>
                  <a:cubicBezTo>
                    <a:pt x="5664" y="11959"/>
                    <a:pt x="6152" y="12017"/>
                    <a:pt x="6632" y="12017"/>
                  </a:cubicBezTo>
                  <a:cubicBezTo>
                    <a:pt x="9325" y="12017"/>
                    <a:pt x="11775" y="10193"/>
                    <a:pt x="12460" y="7462"/>
                  </a:cubicBezTo>
                  <a:cubicBezTo>
                    <a:pt x="13261" y="4239"/>
                    <a:pt x="11302" y="981"/>
                    <a:pt x="8084" y="180"/>
                  </a:cubicBezTo>
                  <a:cubicBezTo>
                    <a:pt x="7597" y="59"/>
                    <a:pt x="7109" y="0"/>
                    <a:pt x="662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6299175" y="4670825"/>
              <a:ext cx="183425" cy="92575"/>
            </a:xfrm>
            <a:custGeom>
              <a:avLst/>
              <a:gdLst/>
              <a:ahLst/>
              <a:cxnLst/>
              <a:rect l="l" t="t" r="r" b="b"/>
              <a:pathLst>
                <a:path w="7337" h="3703" extrusionOk="0">
                  <a:moveTo>
                    <a:pt x="4313" y="0"/>
                  </a:moveTo>
                  <a:cubicBezTo>
                    <a:pt x="3976" y="0"/>
                    <a:pt x="3636" y="25"/>
                    <a:pt x="3310" y="75"/>
                  </a:cubicBezTo>
                  <a:cubicBezTo>
                    <a:pt x="1502" y="362"/>
                    <a:pt x="391" y="2438"/>
                    <a:pt x="391" y="2438"/>
                  </a:cubicBezTo>
                  <a:cubicBezTo>
                    <a:pt x="1" y="3301"/>
                    <a:pt x="619" y="3702"/>
                    <a:pt x="1295" y="3702"/>
                  </a:cubicBezTo>
                  <a:cubicBezTo>
                    <a:pt x="1623" y="3702"/>
                    <a:pt x="1964" y="3608"/>
                    <a:pt x="2210" y="3427"/>
                  </a:cubicBezTo>
                  <a:cubicBezTo>
                    <a:pt x="2965" y="2871"/>
                    <a:pt x="4035" y="2029"/>
                    <a:pt x="4754" y="1929"/>
                  </a:cubicBezTo>
                  <a:cubicBezTo>
                    <a:pt x="4815" y="1921"/>
                    <a:pt x="4882" y="1917"/>
                    <a:pt x="4952" y="1917"/>
                  </a:cubicBezTo>
                  <a:cubicBezTo>
                    <a:pt x="5297" y="1917"/>
                    <a:pt x="5747" y="2001"/>
                    <a:pt x="6152" y="2001"/>
                  </a:cubicBezTo>
                  <a:cubicBezTo>
                    <a:pt x="6634" y="2001"/>
                    <a:pt x="7054" y="1882"/>
                    <a:pt x="7159" y="1362"/>
                  </a:cubicBezTo>
                  <a:cubicBezTo>
                    <a:pt x="7336" y="508"/>
                    <a:pt x="5853" y="0"/>
                    <a:pt x="431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6482075" y="4709800"/>
              <a:ext cx="53750" cy="38625"/>
            </a:xfrm>
            <a:custGeom>
              <a:avLst/>
              <a:gdLst/>
              <a:ahLst/>
              <a:cxnLst/>
              <a:rect l="l" t="t" r="r" b="b"/>
              <a:pathLst>
                <a:path w="2150" h="1545" extrusionOk="0">
                  <a:moveTo>
                    <a:pt x="973" y="0"/>
                  </a:moveTo>
                  <a:cubicBezTo>
                    <a:pt x="874" y="0"/>
                    <a:pt x="775" y="19"/>
                    <a:pt x="679" y="60"/>
                  </a:cubicBezTo>
                  <a:cubicBezTo>
                    <a:pt x="1" y="353"/>
                    <a:pt x="451" y="961"/>
                    <a:pt x="451" y="961"/>
                  </a:cubicBezTo>
                  <a:cubicBezTo>
                    <a:pt x="668" y="1390"/>
                    <a:pt x="972" y="1544"/>
                    <a:pt x="1257" y="1544"/>
                  </a:cubicBezTo>
                  <a:cubicBezTo>
                    <a:pt x="1616" y="1544"/>
                    <a:pt x="1943" y="1299"/>
                    <a:pt x="2024" y="1055"/>
                  </a:cubicBezTo>
                  <a:cubicBezTo>
                    <a:pt x="2150" y="678"/>
                    <a:pt x="1569" y="0"/>
                    <a:pt x="97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6322100" y="4738075"/>
              <a:ext cx="144500" cy="132575"/>
            </a:xfrm>
            <a:custGeom>
              <a:avLst/>
              <a:gdLst/>
              <a:ahLst/>
              <a:cxnLst/>
              <a:rect l="l" t="t" r="r" b="b"/>
              <a:pathLst>
                <a:path w="5780" h="5303" extrusionOk="0">
                  <a:moveTo>
                    <a:pt x="3892" y="0"/>
                  </a:moveTo>
                  <a:cubicBezTo>
                    <a:pt x="3528" y="0"/>
                    <a:pt x="3148" y="140"/>
                    <a:pt x="2872" y="479"/>
                  </a:cubicBezTo>
                  <a:cubicBezTo>
                    <a:pt x="2692" y="702"/>
                    <a:pt x="2548" y="781"/>
                    <a:pt x="2420" y="781"/>
                  </a:cubicBezTo>
                  <a:cubicBezTo>
                    <a:pt x="2120" y="781"/>
                    <a:pt x="1910" y="350"/>
                    <a:pt x="1530" y="350"/>
                  </a:cubicBezTo>
                  <a:cubicBezTo>
                    <a:pt x="1383" y="350"/>
                    <a:pt x="1212" y="414"/>
                    <a:pt x="1001" y="591"/>
                  </a:cubicBezTo>
                  <a:cubicBezTo>
                    <a:pt x="0" y="1421"/>
                    <a:pt x="948" y="2211"/>
                    <a:pt x="948" y="2211"/>
                  </a:cubicBezTo>
                  <a:cubicBezTo>
                    <a:pt x="597" y="2322"/>
                    <a:pt x="375" y="2340"/>
                    <a:pt x="334" y="2960"/>
                  </a:cubicBezTo>
                  <a:cubicBezTo>
                    <a:pt x="269" y="4106"/>
                    <a:pt x="1621" y="3486"/>
                    <a:pt x="1621" y="4258"/>
                  </a:cubicBezTo>
                  <a:cubicBezTo>
                    <a:pt x="1621" y="4969"/>
                    <a:pt x="2187" y="5302"/>
                    <a:pt x="2768" y="5302"/>
                  </a:cubicBezTo>
                  <a:cubicBezTo>
                    <a:pt x="2995" y="5302"/>
                    <a:pt x="3224" y="5252"/>
                    <a:pt x="3422" y="5153"/>
                  </a:cubicBezTo>
                  <a:cubicBezTo>
                    <a:pt x="4060" y="4837"/>
                    <a:pt x="3399" y="4065"/>
                    <a:pt x="4264" y="3931"/>
                  </a:cubicBezTo>
                  <a:cubicBezTo>
                    <a:pt x="5130" y="3802"/>
                    <a:pt x="5779" y="3217"/>
                    <a:pt x="5475" y="2275"/>
                  </a:cubicBezTo>
                  <a:cubicBezTo>
                    <a:pt x="5171" y="1328"/>
                    <a:pt x="4773" y="1889"/>
                    <a:pt x="4996" y="1006"/>
                  </a:cubicBezTo>
                  <a:cubicBezTo>
                    <a:pt x="5134" y="444"/>
                    <a:pt x="4539" y="0"/>
                    <a:pt x="3892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6364075" y="4776175"/>
              <a:ext cx="37300" cy="41775"/>
            </a:xfrm>
            <a:custGeom>
              <a:avLst/>
              <a:gdLst/>
              <a:ahLst/>
              <a:cxnLst/>
              <a:rect l="l" t="t" r="r" b="b"/>
              <a:pathLst>
                <a:path w="1492" h="1671" extrusionOk="0">
                  <a:moveTo>
                    <a:pt x="756" y="0"/>
                  </a:moveTo>
                  <a:cubicBezTo>
                    <a:pt x="740" y="0"/>
                    <a:pt x="724" y="1"/>
                    <a:pt x="708" y="2"/>
                  </a:cubicBezTo>
                  <a:cubicBezTo>
                    <a:pt x="573" y="20"/>
                    <a:pt x="521" y="32"/>
                    <a:pt x="398" y="96"/>
                  </a:cubicBezTo>
                  <a:cubicBezTo>
                    <a:pt x="281" y="155"/>
                    <a:pt x="205" y="254"/>
                    <a:pt x="140" y="353"/>
                  </a:cubicBezTo>
                  <a:cubicBezTo>
                    <a:pt x="94" y="418"/>
                    <a:pt x="64" y="500"/>
                    <a:pt x="47" y="582"/>
                  </a:cubicBezTo>
                  <a:cubicBezTo>
                    <a:pt x="23" y="663"/>
                    <a:pt x="18" y="751"/>
                    <a:pt x="6" y="821"/>
                  </a:cubicBezTo>
                  <a:cubicBezTo>
                    <a:pt x="0" y="903"/>
                    <a:pt x="23" y="991"/>
                    <a:pt x="35" y="1073"/>
                  </a:cubicBezTo>
                  <a:cubicBezTo>
                    <a:pt x="47" y="1108"/>
                    <a:pt x="53" y="1137"/>
                    <a:pt x="64" y="1167"/>
                  </a:cubicBezTo>
                  <a:cubicBezTo>
                    <a:pt x="94" y="1237"/>
                    <a:pt x="123" y="1319"/>
                    <a:pt x="176" y="1383"/>
                  </a:cubicBezTo>
                  <a:cubicBezTo>
                    <a:pt x="228" y="1471"/>
                    <a:pt x="298" y="1547"/>
                    <a:pt x="386" y="1599"/>
                  </a:cubicBezTo>
                  <a:cubicBezTo>
                    <a:pt x="462" y="1640"/>
                    <a:pt x="532" y="1664"/>
                    <a:pt x="614" y="1664"/>
                  </a:cubicBezTo>
                  <a:cubicBezTo>
                    <a:pt x="644" y="1668"/>
                    <a:pt x="673" y="1671"/>
                    <a:pt x="703" y="1671"/>
                  </a:cubicBezTo>
                  <a:cubicBezTo>
                    <a:pt x="749" y="1671"/>
                    <a:pt x="796" y="1664"/>
                    <a:pt x="842" y="1646"/>
                  </a:cubicBezTo>
                  <a:cubicBezTo>
                    <a:pt x="936" y="1617"/>
                    <a:pt x="1024" y="1570"/>
                    <a:pt x="1100" y="1494"/>
                  </a:cubicBezTo>
                  <a:cubicBezTo>
                    <a:pt x="1111" y="1482"/>
                    <a:pt x="1111" y="1471"/>
                    <a:pt x="1129" y="1459"/>
                  </a:cubicBezTo>
                  <a:lnTo>
                    <a:pt x="1135" y="1459"/>
                  </a:lnTo>
                  <a:cubicBezTo>
                    <a:pt x="1187" y="1430"/>
                    <a:pt x="1234" y="1395"/>
                    <a:pt x="1281" y="1342"/>
                  </a:cubicBezTo>
                  <a:cubicBezTo>
                    <a:pt x="1369" y="1254"/>
                    <a:pt x="1410" y="1161"/>
                    <a:pt x="1451" y="1044"/>
                  </a:cubicBezTo>
                  <a:cubicBezTo>
                    <a:pt x="1445" y="979"/>
                    <a:pt x="1451" y="915"/>
                    <a:pt x="1451" y="845"/>
                  </a:cubicBezTo>
                  <a:cubicBezTo>
                    <a:pt x="1457" y="816"/>
                    <a:pt x="1480" y="786"/>
                    <a:pt x="1480" y="751"/>
                  </a:cubicBezTo>
                  <a:cubicBezTo>
                    <a:pt x="1492" y="675"/>
                    <a:pt x="1492" y="593"/>
                    <a:pt x="1462" y="523"/>
                  </a:cubicBezTo>
                  <a:cubicBezTo>
                    <a:pt x="1445" y="476"/>
                    <a:pt x="1421" y="435"/>
                    <a:pt x="1404" y="383"/>
                  </a:cubicBezTo>
                  <a:cubicBezTo>
                    <a:pt x="1357" y="295"/>
                    <a:pt x="1281" y="225"/>
                    <a:pt x="1193" y="172"/>
                  </a:cubicBezTo>
                  <a:cubicBezTo>
                    <a:pt x="1187" y="166"/>
                    <a:pt x="1182" y="166"/>
                    <a:pt x="1170" y="166"/>
                  </a:cubicBezTo>
                  <a:cubicBezTo>
                    <a:pt x="1094" y="96"/>
                    <a:pt x="994" y="38"/>
                    <a:pt x="895" y="20"/>
                  </a:cubicBezTo>
                  <a:cubicBezTo>
                    <a:pt x="851" y="7"/>
                    <a:pt x="804" y="0"/>
                    <a:pt x="75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6491150" y="4441875"/>
              <a:ext cx="308000" cy="279150"/>
            </a:xfrm>
            <a:custGeom>
              <a:avLst/>
              <a:gdLst/>
              <a:ahLst/>
              <a:cxnLst/>
              <a:rect l="l" t="t" r="r" b="b"/>
              <a:pathLst>
                <a:path w="12320" h="11166" extrusionOk="0">
                  <a:moveTo>
                    <a:pt x="6160" y="0"/>
                  </a:moveTo>
                  <a:cubicBezTo>
                    <a:pt x="3658" y="0"/>
                    <a:pt x="1379" y="1695"/>
                    <a:pt x="749" y="4232"/>
                  </a:cubicBezTo>
                  <a:cubicBezTo>
                    <a:pt x="0" y="7227"/>
                    <a:pt x="1819" y="10251"/>
                    <a:pt x="4814" y="11000"/>
                  </a:cubicBezTo>
                  <a:cubicBezTo>
                    <a:pt x="5266" y="11112"/>
                    <a:pt x="5719" y="11166"/>
                    <a:pt x="6164" y="11166"/>
                  </a:cubicBezTo>
                  <a:cubicBezTo>
                    <a:pt x="8666" y="11166"/>
                    <a:pt x="10941" y="9471"/>
                    <a:pt x="11576" y="6934"/>
                  </a:cubicBezTo>
                  <a:cubicBezTo>
                    <a:pt x="12319" y="3945"/>
                    <a:pt x="10506" y="915"/>
                    <a:pt x="7511" y="167"/>
                  </a:cubicBezTo>
                  <a:cubicBezTo>
                    <a:pt x="7059" y="54"/>
                    <a:pt x="6606" y="0"/>
                    <a:pt x="616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6527150" y="4552225"/>
              <a:ext cx="127350" cy="132225"/>
            </a:xfrm>
            <a:custGeom>
              <a:avLst/>
              <a:gdLst/>
              <a:ahLst/>
              <a:cxnLst/>
              <a:rect l="l" t="t" r="r" b="b"/>
              <a:pathLst>
                <a:path w="5094" h="5289" extrusionOk="0">
                  <a:moveTo>
                    <a:pt x="1657" y="0"/>
                  </a:moveTo>
                  <a:cubicBezTo>
                    <a:pt x="903" y="0"/>
                    <a:pt x="1" y="1008"/>
                    <a:pt x="262" y="2590"/>
                  </a:cubicBezTo>
                  <a:cubicBezTo>
                    <a:pt x="625" y="4743"/>
                    <a:pt x="2468" y="5106"/>
                    <a:pt x="2468" y="5106"/>
                  </a:cubicBezTo>
                  <a:cubicBezTo>
                    <a:pt x="2804" y="5233"/>
                    <a:pt x="3101" y="5289"/>
                    <a:pt x="3359" y="5289"/>
                  </a:cubicBezTo>
                  <a:cubicBezTo>
                    <a:pt x="5020" y="5289"/>
                    <a:pt x="5093" y="2987"/>
                    <a:pt x="4111" y="2719"/>
                  </a:cubicBezTo>
                  <a:cubicBezTo>
                    <a:pt x="2982" y="2403"/>
                    <a:pt x="3000" y="1497"/>
                    <a:pt x="2356" y="420"/>
                  </a:cubicBezTo>
                  <a:cubicBezTo>
                    <a:pt x="2185" y="133"/>
                    <a:pt x="1931" y="0"/>
                    <a:pt x="1657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6553300" y="4456900"/>
              <a:ext cx="150200" cy="87100"/>
            </a:xfrm>
            <a:custGeom>
              <a:avLst/>
              <a:gdLst/>
              <a:ahLst/>
              <a:cxnLst/>
              <a:rect l="l" t="t" r="r" b="b"/>
              <a:pathLst>
                <a:path w="6008" h="3484" extrusionOk="0">
                  <a:moveTo>
                    <a:pt x="3164" y="0"/>
                  </a:moveTo>
                  <a:cubicBezTo>
                    <a:pt x="2629" y="0"/>
                    <a:pt x="2038" y="322"/>
                    <a:pt x="2042" y="759"/>
                  </a:cubicBezTo>
                  <a:cubicBezTo>
                    <a:pt x="2045" y="1136"/>
                    <a:pt x="1966" y="1240"/>
                    <a:pt x="1836" y="1240"/>
                  </a:cubicBezTo>
                  <a:cubicBezTo>
                    <a:pt x="1676" y="1240"/>
                    <a:pt x="1437" y="1082"/>
                    <a:pt x="1179" y="1082"/>
                  </a:cubicBezTo>
                  <a:cubicBezTo>
                    <a:pt x="952" y="1082"/>
                    <a:pt x="710" y="1205"/>
                    <a:pt x="492" y="1665"/>
                  </a:cubicBezTo>
                  <a:cubicBezTo>
                    <a:pt x="0" y="2701"/>
                    <a:pt x="936" y="3216"/>
                    <a:pt x="1398" y="3344"/>
                  </a:cubicBezTo>
                  <a:cubicBezTo>
                    <a:pt x="1713" y="3429"/>
                    <a:pt x="2146" y="3484"/>
                    <a:pt x="2611" y="3484"/>
                  </a:cubicBezTo>
                  <a:cubicBezTo>
                    <a:pt x="3267" y="3484"/>
                    <a:pt x="3986" y="3375"/>
                    <a:pt x="4528" y="3087"/>
                  </a:cubicBezTo>
                  <a:cubicBezTo>
                    <a:pt x="5446" y="2601"/>
                    <a:pt x="6008" y="1256"/>
                    <a:pt x="5411" y="624"/>
                  </a:cubicBezTo>
                  <a:cubicBezTo>
                    <a:pt x="5326" y="535"/>
                    <a:pt x="5236" y="503"/>
                    <a:pt x="5142" y="503"/>
                  </a:cubicBezTo>
                  <a:cubicBezTo>
                    <a:pt x="4902" y="503"/>
                    <a:pt x="4640" y="715"/>
                    <a:pt x="4382" y="715"/>
                  </a:cubicBezTo>
                  <a:cubicBezTo>
                    <a:pt x="4222" y="715"/>
                    <a:pt x="4064" y="633"/>
                    <a:pt x="3913" y="367"/>
                  </a:cubicBezTo>
                  <a:cubicBezTo>
                    <a:pt x="3767" y="109"/>
                    <a:pt x="3475" y="0"/>
                    <a:pt x="316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6604475" y="4481850"/>
              <a:ext cx="63350" cy="33700"/>
            </a:xfrm>
            <a:custGeom>
              <a:avLst/>
              <a:gdLst/>
              <a:ahLst/>
              <a:cxnLst/>
              <a:rect l="l" t="t" r="r" b="b"/>
              <a:pathLst>
                <a:path w="2534" h="1348" extrusionOk="0">
                  <a:moveTo>
                    <a:pt x="872" y="1"/>
                  </a:moveTo>
                  <a:cubicBezTo>
                    <a:pt x="749" y="1"/>
                    <a:pt x="615" y="47"/>
                    <a:pt x="504" y="106"/>
                  </a:cubicBezTo>
                  <a:cubicBezTo>
                    <a:pt x="281" y="240"/>
                    <a:pt x="147" y="469"/>
                    <a:pt x="47" y="697"/>
                  </a:cubicBezTo>
                  <a:cubicBezTo>
                    <a:pt x="6" y="773"/>
                    <a:pt x="1" y="860"/>
                    <a:pt x="30" y="942"/>
                  </a:cubicBezTo>
                  <a:cubicBezTo>
                    <a:pt x="36" y="1013"/>
                    <a:pt x="53" y="1089"/>
                    <a:pt x="94" y="1159"/>
                  </a:cubicBezTo>
                  <a:cubicBezTo>
                    <a:pt x="165" y="1273"/>
                    <a:pt x="297" y="1347"/>
                    <a:pt x="433" y="1347"/>
                  </a:cubicBezTo>
                  <a:cubicBezTo>
                    <a:pt x="443" y="1347"/>
                    <a:pt x="453" y="1347"/>
                    <a:pt x="463" y="1346"/>
                  </a:cubicBezTo>
                  <a:cubicBezTo>
                    <a:pt x="591" y="1340"/>
                    <a:pt x="702" y="1270"/>
                    <a:pt x="790" y="1171"/>
                  </a:cubicBezTo>
                  <a:cubicBezTo>
                    <a:pt x="814" y="1153"/>
                    <a:pt x="825" y="1130"/>
                    <a:pt x="849" y="1106"/>
                  </a:cubicBezTo>
                  <a:cubicBezTo>
                    <a:pt x="855" y="1100"/>
                    <a:pt x="866" y="1100"/>
                    <a:pt x="872" y="1100"/>
                  </a:cubicBezTo>
                  <a:cubicBezTo>
                    <a:pt x="837" y="1110"/>
                    <a:pt x="849" y="1114"/>
                    <a:pt x="867" y="1114"/>
                  </a:cubicBezTo>
                  <a:cubicBezTo>
                    <a:pt x="891" y="1114"/>
                    <a:pt x="929" y="1107"/>
                    <a:pt x="878" y="1100"/>
                  </a:cubicBezTo>
                  <a:lnTo>
                    <a:pt x="878" y="1100"/>
                  </a:lnTo>
                  <a:cubicBezTo>
                    <a:pt x="925" y="1106"/>
                    <a:pt x="966" y="1112"/>
                    <a:pt x="1012" y="1130"/>
                  </a:cubicBezTo>
                  <a:cubicBezTo>
                    <a:pt x="1177" y="1170"/>
                    <a:pt x="1346" y="1196"/>
                    <a:pt x="1515" y="1196"/>
                  </a:cubicBezTo>
                  <a:cubicBezTo>
                    <a:pt x="1568" y="1196"/>
                    <a:pt x="1621" y="1194"/>
                    <a:pt x="1673" y="1188"/>
                  </a:cubicBezTo>
                  <a:cubicBezTo>
                    <a:pt x="1907" y="1165"/>
                    <a:pt x="2165" y="1106"/>
                    <a:pt x="2329" y="925"/>
                  </a:cubicBezTo>
                  <a:cubicBezTo>
                    <a:pt x="2516" y="714"/>
                    <a:pt x="2533" y="398"/>
                    <a:pt x="2317" y="194"/>
                  </a:cubicBezTo>
                  <a:cubicBezTo>
                    <a:pt x="2209" y="82"/>
                    <a:pt x="2059" y="39"/>
                    <a:pt x="1905" y="39"/>
                  </a:cubicBezTo>
                  <a:cubicBezTo>
                    <a:pt x="1825" y="39"/>
                    <a:pt x="1744" y="51"/>
                    <a:pt x="1668" y="71"/>
                  </a:cubicBezTo>
                  <a:cubicBezTo>
                    <a:pt x="1580" y="94"/>
                    <a:pt x="1492" y="135"/>
                    <a:pt x="1404" y="159"/>
                  </a:cubicBezTo>
                  <a:cubicBezTo>
                    <a:pt x="1399" y="159"/>
                    <a:pt x="1352" y="170"/>
                    <a:pt x="1352" y="170"/>
                  </a:cubicBezTo>
                  <a:lnTo>
                    <a:pt x="1305" y="170"/>
                  </a:lnTo>
                  <a:lnTo>
                    <a:pt x="1293" y="164"/>
                  </a:lnTo>
                  <a:cubicBezTo>
                    <a:pt x="1217" y="112"/>
                    <a:pt x="1165" y="71"/>
                    <a:pt x="1071" y="30"/>
                  </a:cubicBezTo>
                  <a:cubicBezTo>
                    <a:pt x="1001" y="12"/>
                    <a:pt x="936" y="1"/>
                    <a:pt x="87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6784925" y="4448800"/>
              <a:ext cx="271600" cy="475150"/>
            </a:xfrm>
            <a:custGeom>
              <a:avLst/>
              <a:gdLst/>
              <a:ahLst/>
              <a:cxnLst/>
              <a:rect l="l" t="t" r="r" b="b"/>
              <a:pathLst>
                <a:path w="10864" h="19006" extrusionOk="0">
                  <a:moveTo>
                    <a:pt x="5540" y="1"/>
                  </a:moveTo>
                  <a:cubicBezTo>
                    <a:pt x="5540" y="1"/>
                    <a:pt x="1527" y="3423"/>
                    <a:pt x="767" y="8588"/>
                  </a:cubicBezTo>
                  <a:cubicBezTo>
                    <a:pt x="1" y="13747"/>
                    <a:pt x="3025" y="19005"/>
                    <a:pt x="3025" y="19005"/>
                  </a:cubicBezTo>
                  <a:cubicBezTo>
                    <a:pt x="3896" y="18274"/>
                    <a:pt x="9576" y="16309"/>
                    <a:pt x="10231" y="10062"/>
                  </a:cubicBezTo>
                  <a:cubicBezTo>
                    <a:pt x="10863" y="3809"/>
                    <a:pt x="5540" y="1"/>
                    <a:pt x="5540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6816375" y="4521200"/>
              <a:ext cx="103400" cy="246750"/>
            </a:xfrm>
            <a:custGeom>
              <a:avLst/>
              <a:gdLst/>
              <a:ahLst/>
              <a:cxnLst/>
              <a:rect l="l" t="t" r="r" b="b"/>
              <a:pathLst>
                <a:path w="4136" h="9870" extrusionOk="0">
                  <a:moveTo>
                    <a:pt x="3097" y="0"/>
                  </a:moveTo>
                  <a:cubicBezTo>
                    <a:pt x="2072" y="0"/>
                    <a:pt x="1326" y="2889"/>
                    <a:pt x="667" y="4469"/>
                  </a:cubicBezTo>
                  <a:cubicBezTo>
                    <a:pt x="0" y="6054"/>
                    <a:pt x="802" y="9236"/>
                    <a:pt x="802" y="9236"/>
                  </a:cubicBezTo>
                  <a:cubicBezTo>
                    <a:pt x="1102" y="9686"/>
                    <a:pt x="1433" y="9869"/>
                    <a:pt x="1750" y="9869"/>
                  </a:cubicBezTo>
                  <a:cubicBezTo>
                    <a:pt x="2560" y="9869"/>
                    <a:pt x="3286" y="8682"/>
                    <a:pt x="3206" y="7704"/>
                  </a:cubicBezTo>
                  <a:cubicBezTo>
                    <a:pt x="3106" y="6329"/>
                    <a:pt x="3434" y="5159"/>
                    <a:pt x="3744" y="3989"/>
                  </a:cubicBezTo>
                  <a:cubicBezTo>
                    <a:pt x="4042" y="2820"/>
                    <a:pt x="4136" y="18"/>
                    <a:pt x="3106" y="0"/>
                  </a:cubicBezTo>
                  <a:cubicBezTo>
                    <a:pt x="3103" y="0"/>
                    <a:pt x="3100" y="0"/>
                    <a:pt x="3097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6804975" y="4448650"/>
              <a:ext cx="235900" cy="469600"/>
            </a:xfrm>
            <a:custGeom>
              <a:avLst/>
              <a:gdLst/>
              <a:ahLst/>
              <a:cxnLst/>
              <a:rect l="l" t="t" r="r" b="b"/>
              <a:pathLst>
                <a:path w="9436" h="18784" extrusionOk="0">
                  <a:moveTo>
                    <a:pt x="4738" y="1"/>
                  </a:moveTo>
                  <a:cubicBezTo>
                    <a:pt x="4732" y="7"/>
                    <a:pt x="5224" y="6002"/>
                    <a:pt x="4984" y="8804"/>
                  </a:cubicBezTo>
                  <a:cubicBezTo>
                    <a:pt x="4585" y="7950"/>
                    <a:pt x="1553" y="4562"/>
                    <a:pt x="1301" y="4562"/>
                  </a:cubicBezTo>
                  <a:cubicBezTo>
                    <a:pt x="1294" y="4562"/>
                    <a:pt x="1290" y="4564"/>
                    <a:pt x="1287" y="4569"/>
                  </a:cubicBezTo>
                  <a:cubicBezTo>
                    <a:pt x="1843" y="5259"/>
                    <a:pt x="2392" y="5956"/>
                    <a:pt x="2936" y="6657"/>
                  </a:cubicBezTo>
                  <a:cubicBezTo>
                    <a:pt x="3697" y="7646"/>
                    <a:pt x="4405" y="8705"/>
                    <a:pt x="4785" y="9910"/>
                  </a:cubicBezTo>
                  <a:cubicBezTo>
                    <a:pt x="4797" y="9956"/>
                    <a:pt x="4826" y="9997"/>
                    <a:pt x="4849" y="10027"/>
                  </a:cubicBezTo>
                  <a:cubicBezTo>
                    <a:pt x="4732" y="10927"/>
                    <a:pt x="4574" y="11811"/>
                    <a:pt x="4358" y="12694"/>
                  </a:cubicBezTo>
                  <a:cubicBezTo>
                    <a:pt x="3890" y="11998"/>
                    <a:pt x="3241" y="11436"/>
                    <a:pt x="2644" y="10857"/>
                  </a:cubicBezTo>
                  <a:cubicBezTo>
                    <a:pt x="1767" y="10021"/>
                    <a:pt x="895" y="9173"/>
                    <a:pt x="18" y="8330"/>
                  </a:cubicBezTo>
                  <a:lnTo>
                    <a:pt x="18" y="8330"/>
                  </a:lnTo>
                  <a:cubicBezTo>
                    <a:pt x="0" y="8418"/>
                    <a:pt x="3732" y="12554"/>
                    <a:pt x="4147" y="13530"/>
                  </a:cubicBezTo>
                  <a:cubicBezTo>
                    <a:pt x="4083" y="13782"/>
                    <a:pt x="4007" y="14039"/>
                    <a:pt x="3937" y="14297"/>
                  </a:cubicBezTo>
                  <a:cubicBezTo>
                    <a:pt x="3802" y="14741"/>
                    <a:pt x="3656" y="15180"/>
                    <a:pt x="3510" y="15619"/>
                  </a:cubicBezTo>
                  <a:cubicBezTo>
                    <a:pt x="2708" y="15391"/>
                    <a:pt x="1843" y="14958"/>
                    <a:pt x="1182" y="14461"/>
                  </a:cubicBezTo>
                  <a:cubicBezTo>
                    <a:pt x="860" y="14221"/>
                    <a:pt x="573" y="14121"/>
                    <a:pt x="275" y="13840"/>
                  </a:cubicBezTo>
                  <a:lnTo>
                    <a:pt x="275" y="13840"/>
                  </a:lnTo>
                  <a:cubicBezTo>
                    <a:pt x="351" y="14186"/>
                    <a:pt x="2486" y="15940"/>
                    <a:pt x="3328" y="16174"/>
                  </a:cubicBezTo>
                  <a:cubicBezTo>
                    <a:pt x="3042" y="17028"/>
                    <a:pt x="2767" y="17894"/>
                    <a:pt x="2591" y="18783"/>
                  </a:cubicBezTo>
                  <a:cubicBezTo>
                    <a:pt x="2773" y="18672"/>
                    <a:pt x="3007" y="18543"/>
                    <a:pt x="3276" y="18397"/>
                  </a:cubicBezTo>
                  <a:cubicBezTo>
                    <a:pt x="3451" y="17672"/>
                    <a:pt x="3679" y="16970"/>
                    <a:pt x="3919" y="16262"/>
                  </a:cubicBezTo>
                  <a:cubicBezTo>
                    <a:pt x="3948" y="16245"/>
                    <a:pt x="3972" y="16227"/>
                    <a:pt x="3995" y="16204"/>
                  </a:cubicBezTo>
                  <a:cubicBezTo>
                    <a:pt x="7207" y="15338"/>
                    <a:pt x="8523" y="13343"/>
                    <a:pt x="8727" y="12869"/>
                  </a:cubicBezTo>
                  <a:lnTo>
                    <a:pt x="8727" y="12869"/>
                  </a:lnTo>
                  <a:cubicBezTo>
                    <a:pt x="7411" y="14063"/>
                    <a:pt x="5849" y="14969"/>
                    <a:pt x="4165" y="15519"/>
                  </a:cubicBezTo>
                  <a:lnTo>
                    <a:pt x="4381" y="14835"/>
                  </a:lnTo>
                  <a:cubicBezTo>
                    <a:pt x="4498" y="14472"/>
                    <a:pt x="4604" y="14098"/>
                    <a:pt x="4703" y="13724"/>
                  </a:cubicBezTo>
                  <a:cubicBezTo>
                    <a:pt x="4726" y="13712"/>
                    <a:pt x="4750" y="13706"/>
                    <a:pt x="4767" y="13688"/>
                  </a:cubicBezTo>
                  <a:cubicBezTo>
                    <a:pt x="5861" y="12741"/>
                    <a:pt x="6949" y="11776"/>
                    <a:pt x="7926" y="10705"/>
                  </a:cubicBezTo>
                  <a:cubicBezTo>
                    <a:pt x="8388" y="10202"/>
                    <a:pt x="9435" y="8079"/>
                    <a:pt x="9400" y="7769"/>
                  </a:cubicBezTo>
                  <a:lnTo>
                    <a:pt x="9400" y="7769"/>
                  </a:lnTo>
                  <a:cubicBezTo>
                    <a:pt x="9037" y="8389"/>
                    <a:pt x="8628" y="8980"/>
                    <a:pt x="8178" y="9529"/>
                  </a:cubicBezTo>
                  <a:cubicBezTo>
                    <a:pt x="7212" y="10705"/>
                    <a:pt x="6095" y="11746"/>
                    <a:pt x="4955" y="12747"/>
                  </a:cubicBezTo>
                  <a:cubicBezTo>
                    <a:pt x="5107" y="12086"/>
                    <a:pt x="5235" y="11425"/>
                    <a:pt x="5341" y="10752"/>
                  </a:cubicBezTo>
                  <a:cubicBezTo>
                    <a:pt x="5393" y="10436"/>
                    <a:pt x="5428" y="10120"/>
                    <a:pt x="5469" y="9804"/>
                  </a:cubicBezTo>
                  <a:cubicBezTo>
                    <a:pt x="6604" y="8225"/>
                    <a:pt x="7721" y="6622"/>
                    <a:pt x="8593" y="4885"/>
                  </a:cubicBezTo>
                  <a:cubicBezTo>
                    <a:pt x="8589" y="4875"/>
                    <a:pt x="8581" y="4870"/>
                    <a:pt x="8570" y="4870"/>
                  </a:cubicBezTo>
                  <a:cubicBezTo>
                    <a:pt x="8331" y="4870"/>
                    <a:pt x="6538" y="7285"/>
                    <a:pt x="5586" y="8635"/>
                  </a:cubicBezTo>
                  <a:cubicBezTo>
                    <a:pt x="5744" y="6611"/>
                    <a:pt x="5668" y="4575"/>
                    <a:pt x="5341" y="2575"/>
                  </a:cubicBezTo>
                  <a:cubicBezTo>
                    <a:pt x="5194" y="1703"/>
                    <a:pt x="4990" y="849"/>
                    <a:pt x="47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9"/>
          <p:cNvGrpSpPr/>
          <p:nvPr/>
        </p:nvGrpSpPr>
        <p:grpSpPr>
          <a:xfrm>
            <a:off x="6889875" y="1795475"/>
            <a:ext cx="2870525" cy="4194700"/>
            <a:chOff x="2631025" y="727125"/>
            <a:chExt cx="2870525" cy="4194700"/>
          </a:xfrm>
        </p:grpSpPr>
        <p:sp>
          <p:nvSpPr>
            <p:cNvPr id="1049" name="Google Shape;1049;p39"/>
            <p:cNvSpPr/>
            <p:nvPr/>
          </p:nvSpPr>
          <p:spPr>
            <a:xfrm>
              <a:off x="2949100" y="1899475"/>
              <a:ext cx="2127325" cy="2049400"/>
            </a:xfrm>
            <a:custGeom>
              <a:avLst/>
              <a:gdLst/>
              <a:ahLst/>
              <a:cxnLst/>
              <a:rect l="l" t="t" r="r" b="b"/>
              <a:pathLst>
                <a:path w="85093" h="81976" extrusionOk="0">
                  <a:moveTo>
                    <a:pt x="49581" y="0"/>
                  </a:moveTo>
                  <a:cubicBezTo>
                    <a:pt x="48686" y="0"/>
                    <a:pt x="47789" y="26"/>
                    <a:pt x="46897" y="79"/>
                  </a:cubicBezTo>
                  <a:cubicBezTo>
                    <a:pt x="39904" y="504"/>
                    <a:pt x="32686" y="4686"/>
                    <a:pt x="27976" y="8009"/>
                  </a:cubicBezTo>
                  <a:cubicBezTo>
                    <a:pt x="23270" y="11329"/>
                    <a:pt x="18872" y="16443"/>
                    <a:pt x="16647" y="19129"/>
                  </a:cubicBezTo>
                  <a:cubicBezTo>
                    <a:pt x="14423" y="21816"/>
                    <a:pt x="10488" y="28359"/>
                    <a:pt x="7302" y="34606"/>
                  </a:cubicBezTo>
                  <a:cubicBezTo>
                    <a:pt x="4120" y="40853"/>
                    <a:pt x="3249" y="45518"/>
                    <a:pt x="1625" y="52481"/>
                  </a:cubicBezTo>
                  <a:cubicBezTo>
                    <a:pt x="1" y="59449"/>
                    <a:pt x="1246" y="65463"/>
                    <a:pt x="1246" y="65463"/>
                  </a:cubicBezTo>
                  <a:lnTo>
                    <a:pt x="4649" y="63318"/>
                  </a:lnTo>
                  <a:lnTo>
                    <a:pt x="4649" y="63318"/>
                  </a:lnTo>
                  <a:cubicBezTo>
                    <a:pt x="4362" y="70135"/>
                    <a:pt x="54377" y="81976"/>
                    <a:pt x="68023" y="81976"/>
                  </a:cubicBezTo>
                  <a:cubicBezTo>
                    <a:pt x="69442" y="81976"/>
                    <a:pt x="70468" y="81848"/>
                    <a:pt x="71003" y="81573"/>
                  </a:cubicBezTo>
                  <a:cubicBezTo>
                    <a:pt x="76692" y="78666"/>
                    <a:pt x="82985" y="64826"/>
                    <a:pt x="84039" y="53843"/>
                  </a:cubicBezTo>
                  <a:cubicBezTo>
                    <a:pt x="85092" y="42857"/>
                    <a:pt x="75730" y="8472"/>
                    <a:pt x="75730" y="8472"/>
                  </a:cubicBezTo>
                  <a:cubicBezTo>
                    <a:pt x="75730" y="8472"/>
                    <a:pt x="70549" y="4386"/>
                    <a:pt x="65838" y="2678"/>
                  </a:cubicBezTo>
                  <a:cubicBezTo>
                    <a:pt x="61733" y="1189"/>
                    <a:pt x="55694" y="0"/>
                    <a:pt x="49581" y="0"/>
                  </a:cubicBezTo>
                  <a:close/>
                </a:path>
              </a:pathLst>
            </a:custGeom>
            <a:solidFill>
              <a:srgbClr val="4C3D5B"/>
            </a:solidFill>
            <a:ln w="52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9"/>
            <p:cNvSpPr/>
            <p:nvPr/>
          </p:nvSpPr>
          <p:spPr>
            <a:xfrm>
              <a:off x="2889125" y="1895300"/>
              <a:ext cx="2372625" cy="2124100"/>
            </a:xfrm>
            <a:custGeom>
              <a:avLst/>
              <a:gdLst/>
              <a:ahLst/>
              <a:cxnLst/>
              <a:rect l="l" t="t" r="r" b="b"/>
              <a:pathLst>
                <a:path w="94905" h="84964" fill="none" extrusionOk="0">
                  <a:moveTo>
                    <a:pt x="51507" y="1"/>
                  </a:moveTo>
                  <a:cubicBezTo>
                    <a:pt x="18397" y="1671"/>
                    <a:pt x="1" y="47780"/>
                    <a:pt x="3816" y="66538"/>
                  </a:cubicBezTo>
                  <a:cubicBezTo>
                    <a:pt x="7560" y="84939"/>
                    <a:pt x="22078" y="84964"/>
                    <a:pt x="31799" y="77359"/>
                  </a:cubicBezTo>
                  <a:lnTo>
                    <a:pt x="79562" y="76267"/>
                  </a:lnTo>
                  <a:cubicBezTo>
                    <a:pt x="79562" y="76267"/>
                    <a:pt x="94905" y="54269"/>
                    <a:pt x="89903" y="37347"/>
                  </a:cubicBezTo>
                  <a:cubicBezTo>
                    <a:pt x="85821" y="23549"/>
                    <a:pt x="80207" y="10513"/>
                    <a:pt x="70095" y="3762"/>
                  </a:cubicBezTo>
                  <a:cubicBezTo>
                    <a:pt x="68554" y="2729"/>
                    <a:pt x="65514" y="1950"/>
                    <a:pt x="63785" y="1438"/>
                  </a:cubicBezTo>
                  <a:cubicBezTo>
                    <a:pt x="62923" y="1183"/>
                    <a:pt x="62128" y="759"/>
                    <a:pt x="61274" y="475"/>
                  </a:cubicBezTo>
                  <a:close/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4479900" y="23351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1"/>
                  </a:moveTo>
                  <a:cubicBezTo>
                    <a:pt x="612" y="1"/>
                    <a:pt x="0" y="609"/>
                    <a:pt x="0" y="1367"/>
                  </a:cubicBezTo>
                  <a:cubicBezTo>
                    <a:pt x="0" y="2121"/>
                    <a:pt x="612" y="2729"/>
                    <a:pt x="1366" y="2729"/>
                  </a:cubicBezTo>
                  <a:cubicBezTo>
                    <a:pt x="2120" y="2729"/>
                    <a:pt x="2728" y="2121"/>
                    <a:pt x="2728" y="1367"/>
                  </a:cubicBezTo>
                  <a:cubicBezTo>
                    <a:pt x="2728" y="617"/>
                    <a:pt x="2120" y="1"/>
                    <a:pt x="1366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4357550" y="21176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1"/>
                  </a:moveTo>
                  <a:cubicBezTo>
                    <a:pt x="613" y="1"/>
                    <a:pt x="0" y="613"/>
                    <a:pt x="0" y="1367"/>
                  </a:cubicBezTo>
                  <a:cubicBezTo>
                    <a:pt x="0" y="2121"/>
                    <a:pt x="613" y="2729"/>
                    <a:pt x="1366" y="2729"/>
                  </a:cubicBezTo>
                  <a:cubicBezTo>
                    <a:pt x="2120" y="2729"/>
                    <a:pt x="2728" y="2121"/>
                    <a:pt x="2728" y="1367"/>
                  </a:cubicBezTo>
                  <a:cubicBezTo>
                    <a:pt x="2728" y="613"/>
                    <a:pt x="2120" y="1"/>
                    <a:pt x="1366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4127550" y="20644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12" y="0"/>
                    <a:pt x="0" y="613"/>
                    <a:pt x="0" y="1366"/>
                  </a:cubicBezTo>
                  <a:cubicBezTo>
                    <a:pt x="0" y="2116"/>
                    <a:pt x="612" y="2728"/>
                    <a:pt x="1366" y="2728"/>
                  </a:cubicBezTo>
                  <a:cubicBezTo>
                    <a:pt x="2120" y="2728"/>
                    <a:pt x="2728" y="2116"/>
                    <a:pt x="2728" y="1366"/>
                  </a:cubicBezTo>
                  <a:cubicBezTo>
                    <a:pt x="2728" y="613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3923875" y="1961225"/>
              <a:ext cx="68225" cy="68200"/>
            </a:xfrm>
            <a:custGeom>
              <a:avLst/>
              <a:gdLst/>
              <a:ahLst/>
              <a:cxnLst/>
              <a:rect l="l" t="t" r="r" b="b"/>
              <a:pathLst>
                <a:path w="2729" h="2728" extrusionOk="0">
                  <a:moveTo>
                    <a:pt x="1367" y="0"/>
                  </a:moveTo>
                  <a:cubicBezTo>
                    <a:pt x="613" y="0"/>
                    <a:pt x="1" y="608"/>
                    <a:pt x="1" y="1362"/>
                  </a:cubicBezTo>
                  <a:cubicBezTo>
                    <a:pt x="1" y="2116"/>
                    <a:pt x="613" y="2728"/>
                    <a:pt x="1367" y="2728"/>
                  </a:cubicBezTo>
                  <a:cubicBezTo>
                    <a:pt x="2121" y="2728"/>
                    <a:pt x="2729" y="2116"/>
                    <a:pt x="2729" y="1362"/>
                  </a:cubicBezTo>
                  <a:cubicBezTo>
                    <a:pt x="2729" y="608"/>
                    <a:pt x="2121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4269575" y="19812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1"/>
                  </a:moveTo>
                  <a:cubicBezTo>
                    <a:pt x="612" y="1"/>
                    <a:pt x="0" y="613"/>
                    <a:pt x="0" y="1367"/>
                  </a:cubicBezTo>
                  <a:cubicBezTo>
                    <a:pt x="0" y="2121"/>
                    <a:pt x="612" y="2729"/>
                    <a:pt x="1366" y="2729"/>
                  </a:cubicBezTo>
                  <a:cubicBezTo>
                    <a:pt x="2120" y="2729"/>
                    <a:pt x="2728" y="2121"/>
                    <a:pt x="2728" y="1367"/>
                  </a:cubicBezTo>
                  <a:cubicBezTo>
                    <a:pt x="2728" y="613"/>
                    <a:pt x="2120" y="1"/>
                    <a:pt x="1366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4057375" y="25510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1"/>
                  </a:moveTo>
                  <a:cubicBezTo>
                    <a:pt x="608" y="1"/>
                    <a:pt x="0" y="609"/>
                    <a:pt x="0" y="1363"/>
                  </a:cubicBezTo>
                  <a:cubicBezTo>
                    <a:pt x="0" y="2121"/>
                    <a:pt x="608" y="2729"/>
                    <a:pt x="1362" y="2729"/>
                  </a:cubicBezTo>
                  <a:cubicBezTo>
                    <a:pt x="2116" y="2729"/>
                    <a:pt x="2728" y="2121"/>
                    <a:pt x="2728" y="1363"/>
                  </a:cubicBezTo>
                  <a:cubicBezTo>
                    <a:pt x="2728" y="613"/>
                    <a:pt x="2116" y="5"/>
                    <a:pt x="1362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3948150" y="26859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8" y="0"/>
                    <a:pt x="0" y="608"/>
                    <a:pt x="0" y="1362"/>
                  </a:cubicBezTo>
                  <a:cubicBezTo>
                    <a:pt x="0" y="2120"/>
                    <a:pt x="608" y="2728"/>
                    <a:pt x="1362" y="2728"/>
                  </a:cubicBezTo>
                  <a:cubicBezTo>
                    <a:pt x="2120" y="2728"/>
                    <a:pt x="2728" y="2120"/>
                    <a:pt x="2728" y="1362"/>
                  </a:cubicBezTo>
                  <a:cubicBezTo>
                    <a:pt x="2728" y="613"/>
                    <a:pt x="2112" y="5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4067350" y="28646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0"/>
                  </a:moveTo>
                  <a:cubicBezTo>
                    <a:pt x="609" y="0"/>
                    <a:pt x="1" y="613"/>
                    <a:pt x="1" y="1366"/>
                  </a:cubicBezTo>
                  <a:cubicBezTo>
                    <a:pt x="1" y="2120"/>
                    <a:pt x="609" y="2728"/>
                    <a:pt x="1363" y="2728"/>
                  </a:cubicBezTo>
                  <a:cubicBezTo>
                    <a:pt x="2117" y="2728"/>
                    <a:pt x="2729" y="2120"/>
                    <a:pt x="2729" y="1366"/>
                  </a:cubicBezTo>
                  <a:cubicBezTo>
                    <a:pt x="2729" y="613"/>
                    <a:pt x="2117" y="0"/>
                    <a:pt x="1363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3253550" y="30104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0"/>
                  </a:moveTo>
                  <a:cubicBezTo>
                    <a:pt x="609" y="0"/>
                    <a:pt x="1" y="612"/>
                    <a:pt x="1" y="1366"/>
                  </a:cubicBezTo>
                  <a:cubicBezTo>
                    <a:pt x="1" y="2120"/>
                    <a:pt x="609" y="2728"/>
                    <a:pt x="1363" y="2728"/>
                  </a:cubicBezTo>
                  <a:cubicBezTo>
                    <a:pt x="2116" y="2728"/>
                    <a:pt x="2729" y="2120"/>
                    <a:pt x="2729" y="1366"/>
                  </a:cubicBezTo>
                  <a:cubicBezTo>
                    <a:pt x="2729" y="612"/>
                    <a:pt x="2116" y="0"/>
                    <a:pt x="1363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3118825" y="28609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8" y="0"/>
                    <a:pt x="0" y="609"/>
                    <a:pt x="0" y="1367"/>
                  </a:cubicBezTo>
                  <a:cubicBezTo>
                    <a:pt x="0" y="2120"/>
                    <a:pt x="608" y="2728"/>
                    <a:pt x="1362" y="2728"/>
                  </a:cubicBezTo>
                  <a:cubicBezTo>
                    <a:pt x="2120" y="2728"/>
                    <a:pt x="2728" y="2120"/>
                    <a:pt x="2728" y="1367"/>
                  </a:cubicBezTo>
                  <a:cubicBezTo>
                    <a:pt x="2728" y="609"/>
                    <a:pt x="2120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3290625" y="27397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1"/>
                  </a:moveTo>
                  <a:cubicBezTo>
                    <a:pt x="608" y="1"/>
                    <a:pt x="0" y="613"/>
                    <a:pt x="0" y="1367"/>
                  </a:cubicBezTo>
                  <a:cubicBezTo>
                    <a:pt x="0" y="2120"/>
                    <a:pt x="608" y="2729"/>
                    <a:pt x="1362" y="2729"/>
                  </a:cubicBezTo>
                  <a:cubicBezTo>
                    <a:pt x="2120" y="2729"/>
                    <a:pt x="2728" y="2120"/>
                    <a:pt x="2728" y="1367"/>
                  </a:cubicBezTo>
                  <a:cubicBezTo>
                    <a:pt x="2728" y="613"/>
                    <a:pt x="2120" y="1"/>
                    <a:pt x="1362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3287600" y="24996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09" y="0"/>
                    <a:pt x="1" y="608"/>
                    <a:pt x="1" y="1367"/>
                  </a:cubicBezTo>
                  <a:cubicBezTo>
                    <a:pt x="1" y="2120"/>
                    <a:pt x="609" y="2728"/>
                    <a:pt x="1367" y="2728"/>
                  </a:cubicBezTo>
                  <a:cubicBezTo>
                    <a:pt x="2120" y="2728"/>
                    <a:pt x="2728" y="2120"/>
                    <a:pt x="2728" y="1367"/>
                  </a:cubicBezTo>
                  <a:cubicBezTo>
                    <a:pt x="2728" y="617"/>
                    <a:pt x="2120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3490525" y="24957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0"/>
                  </a:moveTo>
                  <a:cubicBezTo>
                    <a:pt x="609" y="0"/>
                    <a:pt x="1" y="608"/>
                    <a:pt x="1" y="1362"/>
                  </a:cubicBezTo>
                  <a:cubicBezTo>
                    <a:pt x="1" y="2116"/>
                    <a:pt x="609" y="2728"/>
                    <a:pt x="1363" y="2728"/>
                  </a:cubicBezTo>
                  <a:cubicBezTo>
                    <a:pt x="2117" y="2728"/>
                    <a:pt x="2729" y="2116"/>
                    <a:pt x="2729" y="1362"/>
                  </a:cubicBezTo>
                  <a:cubicBezTo>
                    <a:pt x="2729" y="608"/>
                    <a:pt x="2117" y="0"/>
                    <a:pt x="1363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3490525" y="22705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1"/>
                  </a:moveTo>
                  <a:cubicBezTo>
                    <a:pt x="609" y="1"/>
                    <a:pt x="1" y="613"/>
                    <a:pt x="1" y="1367"/>
                  </a:cubicBezTo>
                  <a:cubicBezTo>
                    <a:pt x="1" y="2117"/>
                    <a:pt x="609" y="2729"/>
                    <a:pt x="1363" y="2729"/>
                  </a:cubicBezTo>
                  <a:cubicBezTo>
                    <a:pt x="2117" y="2729"/>
                    <a:pt x="2729" y="2117"/>
                    <a:pt x="2729" y="1367"/>
                  </a:cubicBezTo>
                  <a:cubicBezTo>
                    <a:pt x="2729" y="613"/>
                    <a:pt x="2117" y="1"/>
                    <a:pt x="1363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3825700" y="29083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8" y="0"/>
                    <a:pt x="0" y="609"/>
                    <a:pt x="0" y="1367"/>
                  </a:cubicBezTo>
                  <a:cubicBezTo>
                    <a:pt x="0" y="2120"/>
                    <a:pt x="608" y="2728"/>
                    <a:pt x="1362" y="2728"/>
                  </a:cubicBezTo>
                  <a:cubicBezTo>
                    <a:pt x="2116" y="2728"/>
                    <a:pt x="2728" y="2120"/>
                    <a:pt x="2728" y="1367"/>
                  </a:cubicBezTo>
                  <a:cubicBezTo>
                    <a:pt x="2728" y="609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3984075" y="30727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1"/>
                  </a:moveTo>
                  <a:cubicBezTo>
                    <a:pt x="608" y="1"/>
                    <a:pt x="0" y="609"/>
                    <a:pt x="0" y="1363"/>
                  </a:cubicBezTo>
                  <a:cubicBezTo>
                    <a:pt x="0" y="2121"/>
                    <a:pt x="608" y="2729"/>
                    <a:pt x="1362" y="2729"/>
                  </a:cubicBezTo>
                  <a:cubicBezTo>
                    <a:pt x="2120" y="2729"/>
                    <a:pt x="2728" y="2121"/>
                    <a:pt x="2728" y="1363"/>
                  </a:cubicBezTo>
                  <a:cubicBezTo>
                    <a:pt x="2728" y="609"/>
                    <a:pt x="2120" y="1"/>
                    <a:pt x="1362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4163775" y="31937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09" y="0"/>
                    <a:pt x="1" y="613"/>
                    <a:pt x="1" y="1366"/>
                  </a:cubicBezTo>
                  <a:cubicBezTo>
                    <a:pt x="1" y="2120"/>
                    <a:pt x="609" y="2728"/>
                    <a:pt x="1367" y="2728"/>
                  </a:cubicBezTo>
                  <a:cubicBezTo>
                    <a:pt x="2121" y="2728"/>
                    <a:pt x="2729" y="2120"/>
                    <a:pt x="2729" y="1366"/>
                  </a:cubicBezTo>
                  <a:cubicBezTo>
                    <a:pt x="2729" y="617"/>
                    <a:pt x="2116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3872250" y="32619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12" y="0"/>
                    <a:pt x="0" y="612"/>
                    <a:pt x="0" y="1366"/>
                  </a:cubicBezTo>
                  <a:cubicBezTo>
                    <a:pt x="0" y="2120"/>
                    <a:pt x="612" y="2728"/>
                    <a:pt x="1362" y="2728"/>
                  </a:cubicBezTo>
                  <a:cubicBezTo>
                    <a:pt x="2116" y="2728"/>
                    <a:pt x="2728" y="2120"/>
                    <a:pt x="2728" y="1366"/>
                  </a:cubicBezTo>
                  <a:cubicBezTo>
                    <a:pt x="2728" y="612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4049775" y="33983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08" y="0"/>
                    <a:pt x="0" y="612"/>
                    <a:pt x="0" y="1366"/>
                  </a:cubicBezTo>
                  <a:cubicBezTo>
                    <a:pt x="0" y="2120"/>
                    <a:pt x="608" y="2728"/>
                    <a:pt x="1366" y="2728"/>
                  </a:cubicBezTo>
                  <a:cubicBezTo>
                    <a:pt x="2120" y="2728"/>
                    <a:pt x="2728" y="2120"/>
                    <a:pt x="2728" y="1366"/>
                  </a:cubicBezTo>
                  <a:cubicBezTo>
                    <a:pt x="2728" y="617"/>
                    <a:pt x="2120" y="4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4276550" y="34769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1"/>
                  </a:moveTo>
                  <a:cubicBezTo>
                    <a:pt x="608" y="1"/>
                    <a:pt x="0" y="609"/>
                    <a:pt x="0" y="1367"/>
                  </a:cubicBezTo>
                  <a:cubicBezTo>
                    <a:pt x="0" y="2121"/>
                    <a:pt x="608" y="2729"/>
                    <a:pt x="1362" y="2729"/>
                  </a:cubicBezTo>
                  <a:cubicBezTo>
                    <a:pt x="2116" y="2729"/>
                    <a:pt x="2728" y="2121"/>
                    <a:pt x="2728" y="1367"/>
                  </a:cubicBezTo>
                  <a:cubicBezTo>
                    <a:pt x="2728" y="617"/>
                    <a:pt x="2116" y="1"/>
                    <a:pt x="1362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3630675" y="727125"/>
              <a:ext cx="1254675" cy="1120050"/>
            </a:xfrm>
            <a:custGeom>
              <a:avLst/>
              <a:gdLst/>
              <a:ahLst/>
              <a:cxnLst/>
              <a:rect l="l" t="t" r="r" b="b"/>
              <a:pathLst>
                <a:path w="50187" h="44802" extrusionOk="0">
                  <a:moveTo>
                    <a:pt x="17637" y="1"/>
                  </a:moveTo>
                  <a:cubicBezTo>
                    <a:pt x="17184" y="1"/>
                    <a:pt x="16701" y="38"/>
                    <a:pt x="16185" y="119"/>
                  </a:cubicBezTo>
                  <a:cubicBezTo>
                    <a:pt x="8997" y="1243"/>
                    <a:pt x="10708" y="8099"/>
                    <a:pt x="10708" y="8099"/>
                  </a:cubicBezTo>
                  <a:cubicBezTo>
                    <a:pt x="6548" y="8145"/>
                    <a:pt x="1" y="12588"/>
                    <a:pt x="1479" y="17811"/>
                  </a:cubicBezTo>
                  <a:cubicBezTo>
                    <a:pt x="2589" y="21730"/>
                    <a:pt x="5231" y="23249"/>
                    <a:pt x="8507" y="23249"/>
                  </a:cubicBezTo>
                  <a:cubicBezTo>
                    <a:pt x="9593" y="23249"/>
                    <a:pt x="10748" y="23082"/>
                    <a:pt x="11941" y="22780"/>
                  </a:cubicBezTo>
                  <a:cubicBezTo>
                    <a:pt x="16731" y="21568"/>
                    <a:pt x="19696" y="16824"/>
                    <a:pt x="19696" y="16824"/>
                  </a:cubicBezTo>
                  <a:cubicBezTo>
                    <a:pt x="19863" y="24279"/>
                    <a:pt x="27451" y="26320"/>
                    <a:pt x="27455" y="26320"/>
                  </a:cubicBezTo>
                  <a:cubicBezTo>
                    <a:pt x="26893" y="28382"/>
                    <a:pt x="21862" y="36974"/>
                    <a:pt x="24161" y="39102"/>
                  </a:cubicBezTo>
                  <a:cubicBezTo>
                    <a:pt x="25983" y="40792"/>
                    <a:pt x="28983" y="44802"/>
                    <a:pt x="32985" y="44802"/>
                  </a:cubicBezTo>
                  <a:cubicBezTo>
                    <a:pt x="34043" y="44802"/>
                    <a:pt x="35170" y="44522"/>
                    <a:pt x="36364" y="43846"/>
                  </a:cubicBezTo>
                  <a:cubicBezTo>
                    <a:pt x="41362" y="41018"/>
                    <a:pt x="38230" y="36191"/>
                    <a:pt x="38230" y="36191"/>
                  </a:cubicBezTo>
                  <a:lnTo>
                    <a:pt x="38230" y="36191"/>
                  </a:lnTo>
                  <a:cubicBezTo>
                    <a:pt x="38643" y="36420"/>
                    <a:pt x="39260" y="36499"/>
                    <a:pt x="39918" y="36499"/>
                  </a:cubicBezTo>
                  <a:cubicBezTo>
                    <a:pt x="41402" y="36499"/>
                    <a:pt x="43090" y="36095"/>
                    <a:pt x="43090" y="36095"/>
                  </a:cubicBezTo>
                  <a:cubicBezTo>
                    <a:pt x="48096" y="34354"/>
                    <a:pt x="50187" y="31768"/>
                    <a:pt x="49017" y="26195"/>
                  </a:cubicBezTo>
                  <a:cubicBezTo>
                    <a:pt x="47842" y="20622"/>
                    <a:pt x="42382" y="19769"/>
                    <a:pt x="42382" y="19769"/>
                  </a:cubicBezTo>
                  <a:cubicBezTo>
                    <a:pt x="43477" y="16703"/>
                    <a:pt x="43461" y="8569"/>
                    <a:pt x="36131" y="4617"/>
                  </a:cubicBezTo>
                  <a:cubicBezTo>
                    <a:pt x="33927" y="3430"/>
                    <a:pt x="31960" y="3014"/>
                    <a:pt x="30285" y="3014"/>
                  </a:cubicBezTo>
                  <a:cubicBezTo>
                    <a:pt x="26385" y="3014"/>
                    <a:pt x="24073" y="5267"/>
                    <a:pt x="24073" y="5267"/>
                  </a:cubicBezTo>
                  <a:cubicBezTo>
                    <a:pt x="24073" y="5267"/>
                    <a:pt x="23017" y="1"/>
                    <a:pt x="17637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3832975" y="1096975"/>
              <a:ext cx="686400" cy="836900"/>
            </a:xfrm>
            <a:custGeom>
              <a:avLst/>
              <a:gdLst/>
              <a:ahLst/>
              <a:cxnLst/>
              <a:rect l="l" t="t" r="r" b="b"/>
              <a:pathLst>
                <a:path w="27456" h="33476" extrusionOk="0">
                  <a:moveTo>
                    <a:pt x="12895" y="1"/>
                  </a:moveTo>
                  <a:cubicBezTo>
                    <a:pt x="12855" y="1"/>
                    <a:pt x="12815" y="1"/>
                    <a:pt x="12774" y="2"/>
                  </a:cubicBezTo>
                  <a:lnTo>
                    <a:pt x="6960" y="110"/>
                  </a:lnTo>
                  <a:cubicBezTo>
                    <a:pt x="3091" y="185"/>
                    <a:pt x="1" y="3842"/>
                    <a:pt x="84" y="8248"/>
                  </a:cubicBezTo>
                  <a:lnTo>
                    <a:pt x="255" y="17261"/>
                  </a:lnTo>
                  <a:cubicBezTo>
                    <a:pt x="337" y="21616"/>
                    <a:pt x="3507" y="25134"/>
                    <a:pt x="7321" y="25134"/>
                  </a:cubicBezTo>
                  <a:cubicBezTo>
                    <a:pt x="7359" y="25134"/>
                    <a:pt x="7397" y="25133"/>
                    <a:pt x="7435" y="25132"/>
                  </a:cubicBezTo>
                  <a:lnTo>
                    <a:pt x="10796" y="25070"/>
                  </a:lnTo>
                  <a:lnTo>
                    <a:pt x="10892" y="29926"/>
                  </a:lnTo>
                  <a:cubicBezTo>
                    <a:pt x="10925" y="31888"/>
                    <a:pt x="12545" y="33475"/>
                    <a:pt x="14506" y="33475"/>
                  </a:cubicBezTo>
                  <a:cubicBezTo>
                    <a:pt x="14531" y="33475"/>
                    <a:pt x="14557" y="33475"/>
                    <a:pt x="14582" y="33475"/>
                  </a:cubicBezTo>
                  <a:lnTo>
                    <a:pt x="16889" y="33433"/>
                  </a:lnTo>
                  <a:cubicBezTo>
                    <a:pt x="18876" y="33400"/>
                    <a:pt x="20475" y="31738"/>
                    <a:pt x="20438" y="29743"/>
                  </a:cubicBezTo>
                  <a:lnTo>
                    <a:pt x="20334" y="24258"/>
                  </a:lnTo>
                  <a:lnTo>
                    <a:pt x="20330" y="23950"/>
                  </a:lnTo>
                  <a:lnTo>
                    <a:pt x="20225" y="18460"/>
                  </a:lnTo>
                  <a:cubicBezTo>
                    <a:pt x="20225" y="18352"/>
                    <a:pt x="20209" y="18244"/>
                    <a:pt x="20200" y="18136"/>
                  </a:cubicBezTo>
                  <a:lnTo>
                    <a:pt x="20200" y="18136"/>
                  </a:lnTo>
                  <a:cubicBezTo>
                    <a:pt x="20938" y="18626"/>
                    <a:pt x="21829" y="18915"/>
                    <a:pt x="22786" y="18915"/>
                  </a:cubicBezTo>
                  <a:cubicBezTo>
                    <a:pt x="22812" y="18915"/>
                    <a:pt x="22839" y="18915"/>
                    <a:pt x="22866" y="18914"/>
                  </a:cubicBezTo>
                  <a:cubicBezTo>
                    <a:pt x="25419" y="18869"/>
                    <a:pt x="27456" y="16769"/>
                    <a:pt x="27410" y="14233"/>
                  </a:cubicBezTo>
                  <a:cubicBezTo>
                    <a:pt x="27356" y="11732"/>
                    <a:pt x="25295" y="9730"/>
                    <a:pt x="22780" y="9730"/>
                  </a:cubicBezTo>
                  <a:cubicBezTo>
                    <a:pt x="22749" y="9730"/>
                    <a:pt x="22718" y="9730"/>
                    <a:pt x="22687" y="9731"/>
                  </a:cubicBezTo>
                  <a:cubicBezTo>
                    <a:pt x="21683" y="9752"/>
                    <a:pt x="20754" y="10089"/>
                    <a:pt x="20005" y="10647"/>
                  </a:cubicBezTo>
                  <a:lnTo>
                    <a:pt x="19955" y="7873"/>
                  </a:lnTo>
                  <a:cubicBezTo>
                    <a:pt x="19872" y="3521"/>
                    <a:pt x="16706" y="1"/>
                    <a:pt x="12895" y="1"/>
                  </a:cubicBezTo>
                  <a:close/>
                </a:path>
              </a:pathLst>
            </a:custGeom>
            <a:solidFill>
              <a:srgbClr val="F2DDD6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4337875" y="1398525"/>
              <a:ext cx="77800" cy="74425"/>
            </a:xfrm>
            <a:custGeom>
              <a:avLst/>
              <a:gdLst/>
              <a:ahLst/>
              <a:cxnLst/>
              <a:rect l="l" t="t" r="r" b="b"/>
              <a:pathLst>
                <a:path w="3112" h="2977" extrusionOk="0">
                  <a:moveTo>
                    <a:pt x="2650" y="1"/>
                  </a:moveTo>
                  <a:cubicBezTo>
                    <a:pt x="1872" y="1"/>
                    <a:pt x="1093" y="225"/>
                    <a:pt x="592" y="859"/>
                  </a:cubicBezTo>
                  <a:cubicBezTo>
                    <a:pt x="221" y="1330"/>
                    <a:pt x="54" y="1930"/>
                    <a:pt x="17" y="2517"/>
                  </a:cubicBezTo>
                  <a:cubicBezTo>
                    <a:pt x="9" y="2646"/>
                    <a:pt x="0" y="2783"/>
                    <a:pt x="13" y="2912"/>
                  </a:cubicBezTo>
                  <a:cubicBezTo>
                    <a:pt x="17" y="2955"/>
                    <a:pt x="54" y="2976"/>
                    <a:pt x="89" y="2976"/>
                  </a:cubicBezTo>
                  <a:cubicBezTo>
                    <a:pt x="123" y="2976"/>
                    <a:pt x="154" y="2956"/>
                    <a:pt x="150" y="2912"/>
                  </a:cubicBezTo>
                  <a:cubicBezTo>
                    <a:pt x="121" y="2579"/>
                    <a:pt x="163" y="2234"/>
                    <a:pt x="242" y="1913"/>
                  </a:cubicBezTo>
                  <a:cubicBezTo>
                    <a:pt x="404" y="1263"/>
                    <a:pt x="779" y="676"/>
                    <a:pt x="1391" y="380"/>
                  </a:cubicBezTo>
                  <a:cubicBezTo>
                    <a:pt x="1777" y="195"/>
                    <a:pt x="2206" y="130"/>
                    <a:pt x="2635" y="130"/>
                  </a:cubicBezTo>
                  <a:cubicBezTo>
                    <a:pt x="2766" y="130"/>
                    <a:pt x="2898" y="136"/>
                    <a:pt x="3028" y="147"/>
                  </a:cubicBezTo>
                  <a:cubicBezTo>
                    <a:pt x="3029" y="147"/>
                    <a:pt x="3031" y="147"/>
                    <a:pt x="3032" y="147"/>
                  </a:cubicBezTo>
                  <a:cubicBezTo>
                    <a:pt x="3111" y="147"/>
                    <a:pt x="3110" y="22"/>
                    <a:pt x="3028" y="18"/>
                  </a:cubicBezTo>
                  <a:cubicBezTo>
                    <a:pt x="2903" y="7"/>
                    <a:pt x="2776" y="1"/>
                    <a:pt x="2650" y="1"/>
                  </a:cubicBezTo>
                  <a:close/>
                </a:path>
              </a:pathLst>
            </a:custGeom>
            <a:solidFill>
              <a:srgbClr val="4C3D5B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4061325" y="1339075"/>
              <a:ext cx="66450" cy="65650"/>
            </a:xfrm>
            <a:custGeom>
              <a:avLst/>
              <a:gdLst/>
              <a:ahLst/>
              <a:cxnLst/>
              <a:rect l="l" t="t" r="r" b="b"/>
              <a:pathLst>
                <a:path w="2658" h="2626" extrusionOk="0">
                  <a:moveTo>
                    <a:pt x="1334" y="1"/>
                  </a:moveTo>
                  <a:cubicBezTo>
                    <a:pt x="1324" y="1"/>
                    <a:pt x="1314" y="1"/>
                    <a:pt x="1304" y="1"/>
                  </a:cubicBezTo>
                  <a:cubicBezTo>
                    <a:pt x="579" y="18"/>
                    <a:pt x="0" y="613"/>
                    <a:pt x="17" y="1338"/>
                  </a:cubicBezTo>
                  <a:cubicBezTo>
                    <a:pt x="34" y="2052"/>
                    <a:pt x="617" y="2625"/>
                    <a:pt x="1324" y="2625"/>
                  </a:cubicBezTo>
                  <a:cubicBezTo>
                    <a:pt x="1334" y="2625"/>
                    <a:pt x="1344" y="2625"/>
                    <a:pt x="1354" y="2625"/>
                  </a:cubicBezTo>
                  <a:cubicBezTo>
                    <a:pt x="2079" y="2608"/>
                    <a:pt x="2658" y="2009"/>
                    <a:pt x="2641" y="1288"/>
                  </a:cubicBezTo>
                  <a:cubicBezTo>
                    <a:pt x="2625" y="574"/>
                    <a:pt x="2041" y="1"/>
                    <a:pt x="133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3856525" y="1342950"/>
              <a:ext cx="56450" cy="56025"/>
            </a:xfrm>
            <a:custGeom>
              <a:avLst/>
              <a:gdLst/>
              <a:ahLst/>
              <a:cxnLst/>
              <a:rect l="l" t="t" r="r" b="b"/>
              <a:pathLst>
                <a:path w="2258" h="2241" extrusionOk="0">
                  <a:moveTo>
                    <a:pt x="1123" y="0"/>
                  </a:moveTo>
                  <a:cubicBezTo>
                    <a:pt x="1118" y="0"/>
                    <a:pt x="1113" y="0"/>
                    <a:pt x="1108" y="0"/>
                  </a:cubicBezTo>
                  <a:cubicBezTo>
                    <a:pt x="487" y="13"/>
                    <a:pt x="0" y="521"/>
                    <a:pt x="9" y="1141"/>
                  </a:cubicBezTo>
                  <a:cubicBezTo>
                    <a:pt x="21" y="1757"/>
                    <a:pt x="521" y="2241"/>
                    <a:pt x="1134" y="2241"/>
                  </a:cubicBezTo>
                  <a:cubicBezTo>
                    <a:pt x="1139" y="2241"/>
                    <a:pt x="1144" y="2241"/>
                    <a:pt x="1150" y="2241"/>
                  </a:cubicBezTo>
                  <a:cubicBezTo>
                    <a:pt x="1770" y="2228"/>
                    <a:pt x="2258" y="1720"/>
                    <a:pt x="2249" y="1100"/>
                  </a:cubicBezTo>
                  <a:cubicBezTo>
                    <a:pt x="2233" y="493"/>
                    <a:pt x="1733" y="0"/>
                    <a:pt x="1123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4079550" y="1409575"/>
              <a:ext cx="164850" cy="163000"/>
            </a:xfrm>
            <a:custGeom>
              <a:avLst/>
              <a:gdLst/>
              <a:ahLst/>
              <a:cxnLst/>
              <a:rect l="l" t="t" r="r" b="b"/>
              <a:pathLst>
                <a:path w="6594" h="6520" extrusionOk="0">
                  <a:moveTo>
                    <a:pt x="3294" y="0"/>
                  </a:moveTo>
                  <a:cubicBezTo>
                    <a:pt x="3273" y="0"/>
                    <a:pt x="3253" y="0"/>
                    <a:pt x="3232" y="1"/>
                  </a:cubicBezTo>
                  <a:cubicBezTo>
                    <a:pt x="1433" y="38"/>
                    <a:pt x="0" y="1521"/>
                    <a:pt x="38" y="3324"/>
                  </a:cubicBezTo>
                  <a:cubicBezTo>
                    <a:pt x="75" y="5100"/>
                    <a:pt x="1520" y="6519"/>
                    <a:pt x="3288" y="6519"/>
                  </a:cubicBezTo>
                  <a:cubicBezTo>
                    <a:pt x="3311" y="6519"/>
                    <a:pt x="3334" y="6519"/>
                    <a:pt x="3357" y="6519"/>
                  </a:cubicBezTo>
                  <a:cubicBezTo>
                    <a:pt x="5161" y="6481"/>
                    <a:pt x="6593" y="4998"/>
                    <a:pt x="6556" y="3199"/>
                  </a:cubicBezTo>
                  <a:cubicBezTo>
                    <a:pt x="6527" y="1417"/>
                    <a:pt x="5070" y="0"/>
                    <a:pt x="3294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3842150" y="1437150"/>
              <a:ext cx="78125" cy="124175"/>
            </a:xfrm>
            <a:custGeom>
              <a:avLst/>
              <a:gdLst/>
              <a:ahLst/>
              <a:cxnLst/>
              <a:rect l="l" t="t" r="r" b="b"/>
              <a:pathLst>
                <a:path w="3125" h="4967" extrusionOk="0">
                  <a:moveTo>
                    <a:pt x="621" y="1"/>
                  </a:moveTo>
                  <a:cubicBezTo>
                    <a:pt x="606" y="1"/>
                    <a:pt x="590" y="1"/>
                    <a:pt x="575" y="1"/>
                  </a:cubicBezTo>
                  <a:cubicBezTo>
                    <a:pt x="375" y="10"/>
                    <a:pt x="184" y="35"/>
                    <a:pt x="0" y="85"/>
                  </a:cubicBezTo>
                  <a:lnTo>
                    <a:pt x="63" y="3467"/>
                  </a:lnTo>
                  <a:cubicBezTo>
                    <a:pt x="75" y="3970"/>
                    <a:pt x="100" y="4458"/>
                    <a:pt x="217" y="4933"/>
                  </a:cubicBezTo>
                  <a:cubicBezTo>
                    <a:pt x="336" y="4951"/>
                    <a:pt x="492" y="4966"/>
                    <a:pt x="623" y="4966"/>
                  </a:cubicBezTo>
                  <a:cubicBezTo>
                    <a:pt x="638" y="4966"/>
                    <a:pt x="652" y="4966"/>
                    <a:pt x="667" y="4966"/>
                  </a:cubicBezTo>
                  <a:cubicBezTo>
                    <a:pt x="2037" y="4937"/>
                    <a:pt x="3124" y="3808"/>
                    <a:pt x="3099" y="2438"/>
                  </a:cubicBezTo>
                  <a:cubicBezTo>
                    <a:pt x="3078" y="1087"/>
                    <a:pt x="1967" y="1"/>
                    <a:pt x="621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3935325" y="1341175"/>
              <a:ext cx="58750" cy="121525"/>
            </a:xfrm>
            <a:custGeom>
              <a:avLst/>
              <a:gdLst/>
              <a:ahLst/>
              <a:cxnLst/>
              <a:rect l="l" t="t" r="r" b="b"/>
              <a:pathLst>
                <a:path w="2350" h="4861" extrusionOk="0">
                  <a:moveTo>
                    <a:pt x="1963" y="0"/>
                  </a:moveTo>
                  <a:lnTo>
                    <a:pt x="1" y="3495"/>
                  </a:lnTo>
                  <a:lnTo>
                    <a:pt x="2350" y="4861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3931700" y="1541700"/>
              <a:ext cx="104450" cy="54550"/>
            </a:xfrm>
            <a:custGeom>
              <a:avLst/>
              <a:gdLst/>
              <a:ahLst/>
              <a:cxnLst/>
              <a:rect l="l" t="t" r="r" b="b"/>
              <a:pathLst>
                <a:path w="4178" h="2182" extrusionOk="0">
                  <a:moveTo>
                    <a:pt x="4105" y="1"/>
                  </a:moveTo>
                  <a:cubicBezTo>
                    <a:pt x="4072" y="1"/>
                    <a:pt x="4040" y="22"/>
                    <a:pt x="4040" y="63"/>
                  </a:cubicBezTo>
                  <a:cubicBezTo>
                    <a:pt x="4053" y="875"/>
                    <a:pt x="3553" y="1633"/>
                    <a:pt x="2786" y="1925"/>
                  </a:cubicBezTo>
                  <a:cubicBezTo>
                    <a:pt x="2563" y="2010"/>
                    <a:pt x="2330" y="2051"/>
                    <a:pt x="2098" y="2051"/>
                  </a:cubicBezTo>
                  <a:cubicBezTo>
                    <a:pt x="1541" y="2051"/>
                    <a:pt x="994" y="1816"/>
                    <a:pt x="621" y="1384"/>
                  </a:cubicBezTo>
                  <a:cubicBezTo>
                    <a:pt x="317" y="1042"/>
                    <a:pt x="154" y="601"/>
                    <a:pt x="142" y="142"/>
                  </a:cubicBezTo>
                  <a:cubicBezTo>
                    <a:pt x="135" y="98"/>
                    <a:pt x="99" y="76"/>
                    <a:pt x="65" y="76"/>
                  </a:cubicBezTo>
                  <a:cubicBezTo>
                    <a:pt x="32" y="76"/>
                    <a:pt x="0" y="97"/>
                    <a:pt x="0" y="138"/>
                  </a:cubicBezTo>
                  <a:cubicBezTo>
                    <a:pt x="21" y="1000"/>
                    <a:pt x="579" y="1775"/>
                    <a:pt x="1404" y="2067"/>
                  </a:cubicBezTo>
                  <a:cubicBezTo>
                    <a:pt x="1623" y="2144"/>
                    <a:pt x="1851" y="2181"/>
                    <a:pt x="2078" y="2181"/>
                  </a:cubicBezTo>
                  <a:cubicBezTo>
                    <a:pt x="2704" y="2181"/>
                    <a:pt x="3322" y="1898"/>
                    <a:pt x="3719" y="1396"/>
                  </a:cubicBezTo>
                  <a:cubicBezTo>
                    <a:pt x="4019" y="1017"/>
                    <a:pt x="4178" y="546"/>
                    <a:pt x="4169" y="63"/>
                  </a:cubicBezTo>
                  <a:cubicBezTo>
                    <a:pt x="4169" y="22"/>
                    <a:pt x="4137" y="1"/>
                    <a:pt x="4105" y="1"/>
                  </a:cubicBezTo>
                  <a:close/>
                </a:path>
              </a:pathLst>
            </a:custGeom>
            <a:solidFill>
              <a:srgbClr val="4C3D5B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3630775" y="727125"/>
              <a:ext cx="769375" cy="660550"/>
            </a:xfrm>
            <a:custGeom>
              <a:avLst/>
              <a:gdLst/>
              <a:ahLst/>
              <a:cxnLst/>
              <a:rect l="l" t="t" r="r" b="b"/>
              <a:pathLst>
                <a:path w="30775" h="26422" extrusionOk="0">
                  <a:moveTo>
                    <a:pt x="17634" y="1"/>
                  </a:moveTo>
                  <a:cubicBezTo>
                    <a:pt x="17181" y="1"/>
                    <a:pt x="16697" y="38"/>
                    <a:pt x="16181" y="119"/>
                  </a:cubicBezTo>
                  <a:cubicBezTo>
                    <a:pt x="8993" y="1243"/>
                    <a:pt x="10704" y="8099"/>
                    <a:pt x="10704" y="8099"/>
                  </a:cubicBezTo>
                  <a:cubicBezTo>
                    <a:pt x="6548" y="8145"/>
                    <a:pt x="1" y="12588"/>
                    <a:pt x="1475" y="17811"/>
                  </a:cubicBezTo>
                  <a:cubicBezTo>
                    <a:pt x="2585" y="21730"/>
                    <a:pt x="5230" y="23249"/>
                    <a:pt x="8506" y="23249"/>
                  </a:cubicBezTo>
                  <a:cubicBezTo>
                    <a:pt x="9593" y="23249"/>
                    <a:pt x="10749" y="23082"/>
                    <a:pt x="11941" y="22780"/>
                  </a:cubicBezTo>
                  <a:cubicBezTo>
                    <a:pt x="16731" y="21572"/>
                    <a:pt x="19692" y="16824"/>
                    <a:pt x="19696" y="16820"/>
                  </a:cubicBezTo>
                  <a:cubicBezTo>
                    <a:pt x="19863" y="24275"/>
                    <a:pt x="27585" y="26420"/>
                    <a:pt x="27585" y="26420"/>
                  </a:cubicBezTo>
                  <a:cubicBezTo>
                    <a:pt x="27584" y="26421"/>
                    <a:pt x="27584" y="26421"/>
                    <a:pt x="27584" y="26421"/>
                  </a:cubicBezTo>
                  <a:cubicBezTo>
                    <a:pt x="27593" y="26421"/>
                    <a:pt x="28120" y="25424"/>
                    <a:pt x="29467" y="24771"/>
                  </a:cubicBezTo>
                  <a:lnTo>
                    <a:pt x="30775" y="24521"/>
                  </a:lnTo>
                  <a:lnTo>
                    <a:pt x="24386" y="6175"/>
                  </a:lnTo>
                  <a:lnTo>
                    <a:pt x="24194" y="5158"/>
                  </a:lnTo>
                  <a:cubicBezTo>
                    <a:pt x="24111" y="5225"/>
                    <a:pt x="24069" y="5267"/>
                    <a:pt x="24069" y="5267"/>
                  </a:cubicBezTo>
                  <a:cubicBezTo>
                    <a:pt x="24069" y="5267"/>
                    <a:pt x="23017" y="1"/>
                    <a:pt x="1763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4018325" y="1792850"/>
              <a:ext cx="411600" cy="202450"/>
            </a:xfrm>
            <a:custGeom>
              <a:avLst/>
              <a:gdLst/>
              <a:ahLst/>
              <a:cxnLst/>
              <a:rect l="l" t="t" r="r" b="b"/>
              <a:pathLst>
                <a:path w="16464" h="8098" extrusionOk="0">
                  <a:moveTo>
                    <a:pt x="14389" y="0"/>
                  </a:moveTo>
                  <a:cubicBezTo>
                    <a:pt x="14383" y="0"/>
                    <a:pt x="14378" y="0"/>
                    <a:pt x="14373" y="0"/>
                  </a:cubicBezTo>
                  <a:lnTo>
                    <a:pt x="2033" y="96"/>
                  </a:lnTo>
                  <a:cubicBezTo>
                    <a:pt x="904" y="105"/>
                    <a:pt x="0" y="1021"/>
                    <a:pt x="9" y="2154"/>
                  </a:cubicBezTo>
                  <a:lnTo>
                    <a:pt x="42" y="6073"/>
                  </a:lnTo>
                  <a:cubicBezTo>
                    <a:pt x="50" y="7194"/>
                    <a:pt x="954" y="8097"/>
                    <a:pt x="2072" y="8097"/>
                  </a:cubicBezTo>
                  <a:cubicBezTo>
                    <a:pt x="2080" y="8097"/>
                    <a:pt x="2088" y="8097"/>
                    <a:pt x="2095" y="8097"/>
                  </a:cubicBezTo>
                  <a:lnTo>
                    <a:pt x="14436" y="8005"/>
                  </a:lnTo>
                  <a:cubicBezTo>
                    <a:pt x="15560" y="7993"/>
                    <a:pt x="16464" y="7072"/>
                    <a:pt x="16460" y="5948"/>
                  </a:cubicBezTo>
                  <a:lnTo>
                    <a:pt x="16431" y="2029"/>
                  </a:lnTo>
                  <a:cubicBezTo>
                    <a:pt x="16418" y="905"/>
                    <a:pt x="15510" y="0"/>
                    <a:pt x="14389" y="0"/>
                  </a:cubicBezTo>
                  <a:close/>
                </a:path>
              </a:pathLst>
            </a:custGeom>
            <a:solidFill>
              <a:srgbClr val="AF627A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4018325" y="1792650"/>
              <a:ext cx="411600" cy="202950"/>
            </a:xfrm>
            <a:custGeom>
              <a:avLst/>
              <a:gdLst/>
              <a:ahLst/>
              <a:cxnLst/>
              <a:rect l="l" t="t" r="r" b="b"/>
              <a:pathLst>
                <a:path w="16464" h="8118" fill="none" extrusionOk="0">
                  <a:moveTo>
                    <a:pt x="14436" y="8013"/>
                  </a:moveTo>
                  <a:lnTo>
                    <a:pt x="2095" y="8105"/>
                  </a:lnTo>
                  <a:cubicBezTo>
                    <a:pt x="967" y="8117"/>
                    <a:pt x="50" y="7209"/>
                    <a:pt x="42" y="6081"/>
                  </a:cubicBezTo>
                  <a:lnTo>
                    <a:pt x="9" y="2162"/>
                  </a:lnTo>
                  <a:cubicBezTo>
                    <a:pt x="0" y="1029"/>
                    <a:pt x="904" y="113"/>
                    <a:pt x="2033" y="104"/>
                  </a:cubicBezTo>
                  <a:lnTo>
                    <a:pt x="14373" y="8"/>
                  </a:lnTo>
                  <a:cubicBezTo>
                    <a:pt x="15502" y="0"/>
                    <a:pt x="16418" y="908"/>
                    <a:pt x="16431" y="2037"/>
                  </a:cubicBezTo>
                  <a:lnTo>
                    <a:pt x="16460" y="5956"/>
                  </a:lnTo>
                  <a:cubicBezTo>
                    <a:pt x="16464" y="7080"/>
                    <a:pt x="15560" y="8001"/>
                    <a:pt x="14436" y="8013"/>
                  </a:cubicBezTo>
                  <a:close/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4075375" y="1795250"/>
              <a:ext cx="3875" cy="200025"/>
            </a:xfrm>
            <a:custGeom>
              <a:avLst/>
              <a:gdLst/>
              <a:ahLst/>
              <a:cxnLst/>
              <a:rect l="l" t="t" r="r" b="b"/>
              <a:pathLst>
                <a:path w="155" h="8001" fill="none" extrusionOk="0">
                  <a:moveTo>
                    <a:pt x="1" y="0"/>
                  </a:moveTo>
                  <a:lnTo>
                    <a:pt x="155" y="8001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4148050" y="1793775"/>
              <a:ext cx="3775" cy="200150"/>
            </a:xfrm>
            <a:custGeom>
              <a:avLst/>
              <a:gdLst/>
              <a:ahLst/>
              <a:cxnLst/>
              <a:rect l="l" t="t" r="r" b="b"/>
              <a:pathLst>
                <a:path w="151" h="8006" fill="none" extrusionOk="0">
                  <a:moveTo>
                    <a:pt x="1" y="1"/>
                  </a:moveTo>
                  <a:lnTo>
                    <a:pt x="151" y="8006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4220625" y="1792525"/>
              <a:ext cx="3875" cy="200050"/>
            </a:xfrm>
            <a:custGeom>
              <a:avLst/>
              <a:gdLst/>
              <a:ahLst/>
              <a:cxnLst/>
              <a:rect l="l" t="t" r="r" b="b"/>
              <a:pathLst>
                <a:path w="155" h="8002" fill="none" extrusionOk="0">
                  <a:moveTo>
                    <a:pt x="1" y="1"/>
                  </a:moveTo>
                  <a:lnTo>
                    <a:pt x="155" y="8002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4293300" y="1791075"/>
              <a:ext cx="3775" cy="200050"/>
            </a:xfrm>
            <a:custGeom>
              <a:avLst/>
              <a:gdLst/>
              <a:ahLst/>
              <a:cxnLst/>
              <a:rect l="l" t="t" r="r" b="b"/>
              <a:pathLst>
                <a:path w="151" h="8002" fill="none" extrusionOk="0">
                  <a:moveTo>
                    <a:pt x="1" y="1"/>
                  </a:moveTo>
                  <a:lnTo>
                    <a:pt x="151" y="8001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4365875" y="1789725"/>
              <a:ext cx="3775" cy="200150"/>
            </a:xfrm>
            <a:custGeom>
              <a:avLst/>
              <a:gdLst/>
              <a:ahLst/>
              <a:cxnLst/>
              <a:rect l="l" t="t" r="r" b="b"/>
              <a:pathLst>
                <a:path w="151" h="8006" fill="none" extrusionOk="0">
                  <a:moveTo>
                    <a:pt x="1" y="1"/>
                  </a:moveTo>
                  <a:lnTo>
                    <a:pt x="151" y="8005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3605475" y="1683975"/>
              <a:ext cx="257000" cy="504600"/>
            </a:xfrm>
            <a:custGeom>
              <a:avLst/>
              <a:gdLst/>
              <a:ahLst/>
              <a:cxnLst/>
              <a:rect l="l" t="t" r="r" b="b"/>
              <a:pathLst>
                <a:path w="10280" h="20184" extrusionOk="0">
                  <a:moveTo>
                    <a:pt x="1092" y="1"/>
                  </a:moveTo>
                  <a:cubicBezTo>
                    <a:pt x="961" y="1"/>
                    <a:pt x="828" y="27"/>
                    <a:pt x="700" y="82"/>
                  </a:cubicBezTo>
                  <a:cubicBezTo>
                    <a:pt x="217" y="295"/>
                    <a:pt x="1" y="865"/>
                    <a:pt x="213" y="1353"/>
                  </a:cubicBezTo>
                  <a:lnTo>
                    <a:pt x="8301" y="19611"/>
                  </a:lnTo>
                  <a:cubicBezTo>
                    <a:pt x="8462" y="19970"/>
                    <a:pt x="8815" y="20184"/>
                    <a:pt x="9185" y="20184"/>
                  </a:cubicBezTo>
                  <a:cubicBezTo>
                    <a:pt x="9315" y="20184"/>
                    <a:pt x="9446" y="20158"/>
                    <a:pt x="9572" y="20103"/>
                  </a:cubicBezTo>
                  <a:cubicBezTo>
                    <a:pt x="10063" y="19882"/>
                    <a:pt x="10280" y="19316"/>
                    <a:pt x="10063" y="18832"/>
                  </a:cubicBezTo>
                  <a:lnTo>
                    <a:pt x="1971" y="574"/>
                  </a:lnTo>
                  <a:cubicBezTo>
                    <a:pt x="1814" y="213"/>
                    <a:pt x="1463" y="1"/>
                    <a:pt x="1092" y="1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3553525" y="1631525"/>
              <a:ext cx="154125" cy="177075"/>
            </a:xfrm>
            <a:custGeom>
              <a:avLst/>
              <a:gdLst/>
              <a:ahLst/>
              <a:cxnLst/>
              <a:rect l="l" t="t" r="r" b="b"/>
              <a:pathLst>
                <a:path w="6165" h="7083" extrusionOk="0">
                  <a:moveTo>
                    <a:pt x="4002" y="0"/>
                  </a:moveTo>
                  <a:cubicBezTo>
                    <a:pt x="3912" y="0"/>
                    <a:pt x="3822" y="18"/>
                    <a:pt x="3736" y="56"/>
                  </a:cubicBezTo>
                  <a:lnTo>
                    <a:pt x="3003" y="385"/>
                  </a:lnTo>
                  <a:lnTo>
                    <a:pt x="1300" y="1139"/>
                  </a:lnTo>
                  <a:lnTo>
                    <a:pt x="563" y="1468"/>
                  </a:lnTo>
                  <a:cubicBezTo>
                    <a:pt x="105" y="1672"/>
                    <a:pt x="1" y="2347"/>
                    <a:pt x="338" y="2868"/>
                  </a:cubicBezTo>
                  <a:lnTo>
                    <a:pt x="2799" y="6624"/>
                  </a:lnTo>
                  <a:cubicBezTo>
                    <a:pt x="2994" y="6916"/>
                    <a:pt x="3283" y="7083"/>
                    <a:pt x="3562" y="7083"/>
                  </a:cubicBezTo>
                  <a:cubicBezTo>
                    <a:pt x="3653" y="7083"/>
                    <a:pt x="3743" y="7065"/>
                    <a:pt x="3828" y="7028"/>
                  </a:cubicBezTo>
                  <a:lnTo>
                    <a:pt x="4219" y="6849"/>
                  </a:lnTo>
                  <a:lnTo>
                    <a:pt x="5269" y="6387"/>
                  </a:lnTo>
                  <a:lnTo>
                    <a:pt x="5665" y="6212"/>
                  </a:lnTo>
                  <a:cubicBezTo>
                    <a:pt x="6006" y="6058"/>
                    <a:pt x="6164" y="5629"/>
                    <a:pt x="6048" y="5179"/>
                  </a:cubicBezTo>
                  <a:lnTo>
                    <a:pt x="4923" y="831"/>
                  </a:lnTo>
                  <a:cubicBezTo>
                    <a:pt x="4798" y="340"/>
                    <a:pt x="4395" y="0"/>
                    <a:pt x="4002" y="0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3585375" y="1673700"/>
              <a:ext cx="86750" cy="97000"/>
            </a:xfrm>
            <a:custGeom>
              <a:avLst/>
              <a:gdLst/>
              <a:ahLst/>
              <a:cxnLst/>
              <a:rect l="l" t="t" r="r" b="b"/>
              <a:pathLst>
                <a:path w="3470" h="3880" extrusionOk="0">
                  <a:moveTo>
                    <a:pt x="2644" y="0"/>
                  </a:moveTo>
                  <a:cubicBezTo>
                    <a:pt x="2631" y="0"/>
                    <a:pt x="2618" y="1"/>
                    <a:pt x="2604" y="2"/>
                  </a:cubicBezTo>
                  <a:cubicBezTo>
                    <a:pt x="1742" y="73"/>
                    <a:pt x="2171" y="2005"/>
                    <a:pt x="2171" y="2005"/>
                  </a:cubicBezTo>
                  <a:cubicBezTo>
                    <a:pt x="2171" y="2005"/>
                    <a:pt x="1225" y="1137"/>
                    <a:pt x="644" y="1137"/>
                  </a:cubicBezTo>
                  <a:cubicBezTo>
                    <a:pt x="442" y="1137"/>
                    <a:pt x="284" y="1242"/>
                    <a:pt x="226" y="1526"/>
                  </a:cubicBezTo>
                  <a:cubicBezTo>
                    <a:pt x="1" y="2626"/>
                    <a:pt x="3116" y="3879"/>
                    <a:pt x="3116" y="3879"/>
                  </a:cubicBezTo>
                  <a:cubicBezTo>
                    <a:pt x="3301" y="2309"/>
                    <a:pt x="3469" y="0"/>
                    <a:pt x="2644" y="0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3602150" y="1874700"/>
              <a:ext cx="515325" cy="317050"/>
            </a:xfrm>
            <a:custGeom>
              <a:avLst/>
              <a:gdLst/>
              <a:ahLst/>
              <a:cxnLst/>
              <a:rect l="l" t="t" r="r" b="b"/>
              <a:pathLst>
                <a:path w="20613" h="12682" extrusionOk="0">
                  <a:moveTo>
                    <a:pt x="20612" y="0"/>
                  </a:moveTo>
                  <a:lnTo>
                    <a:pt x="0" y="29"/>
                  </a:lnTo>
                  <a:lnTo>
                    <a:pt x="1071" y="12195"/>
                  </a:lnTo>
                  <a:lnTo>
                    <a:pt x="18917" y="12682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3608700" y="1950175"/>
              <a:ext cx="497200" cy="25"/>
            </a:xfrm>
            <a:custGeom>
              <a:avLst/>
              <a:gdLst/>
              <a:ahLst/>
              <a:cxnLst/>
              <a:rect l="l" t="t" r="r" b="b"/>
              <a:pathLst>
                <a:path w="19888" h="1" fill="none" extrusionOk="0">
                  <a:moveTo>
                    <a:pt x="1" y="1"/>
                  </a:moveTo>
                  <a:lnTo>
                    <a:pt x="19888" y="1"/>
                  </a:ln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3618175" y="2015250"/>
              <a:ext cx="473375" cy="578825"/>
            </a:xfrm>
            <a:custGeom>
              <a:avLst/>
              <a:gdLst/>
              <a:ahLst/>
              <a:cxnLst/>
              <a:rect l="l" t="t" r="r" b="b"/>
              <a:pathLst>
                <a:path w="18935" h="23153" extrusionOk="0">
                  <a:moveTo>
                    <a:pt x="14879" y="0"/>
                  </a:moveTo>
                  <a:cubicBezTo>
                    <a:pt x="13482" y="0"/>
                    <a:pt x="11970" y="393"/>
                    <a:pt x="10750" y="1063"/>
                  </a:cubicBezTo>
                  <a:cubicBezTo>
                    <a:pt x="9372" y="1817"/>
                    <a:pt x="8244" y="2155"/>
                    <a:pt x="7153" y="2155"/>
                  </a:cubicBezTo>
                  <a:cubicBezTo>
                    <a:pt x="5949" y="2155"/>
                    <a:pt x="4789" y="1744"/>
                    <a:pt x="3387" y="1025"/>
                  </a:cubicBezTo>
                  <a:cubicBezTo>
                    <a:pt x="3038" y="848"/>
                    <a:pt x="2683" y="771"/>
                    <a:pt x="2331" y="771"/>
                  </a:cubicBezTo>
                  <a:cubicBezTo>
                    <a:pt x="1514" y="771"/>
                    <a:pt x="708" y="1185"/>
                    <a:pt x="1" y="1729"/>
                  </a:cubicBezTo>
                  <a:lnTo>
                    <a:pt x="1850" y="23024"/>
                  </a:lnTo>
                  <a:lnTo>
                    <a:pt x="16131" y="23153"/>
                  </a:lnTo>
                  <a:lnTo>
                    <a:pt x="18934" y="2545"/>
                  </a:lnTo>
                  <a:cubicBezTo>
                    <a:pt x="18519" y="748"/>
                    <a:pt x="16809" y="0"/>
                    <a:pt x="14879" y="0"/>
                  </a:cubicBezTo>
                  <a:close/>
                </a:path>
              </a:pathLst>
            </a:custGeom>
            <a:solidFill>
              <a:srgbClr val="8947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3625900" y="2147275"/>
              <a:ext cx="124850" cy="200675"/>
            </a:xfrm>
            <a:custGeom>
              <a:avLst/>
              <a:gdLst/>
              <a:ahLst/>
              <a:cxnLst/>
              <a:rect l="l" t="t" r="r" b="b"/>
              <a:pathLst>
                <a:path w="4994" h="8027" extrusionOk="0">
                  <a:moveTo>
                    <a:pt x="2337" y="1292"/>
                  </a:moveTo>
                  <a:cubicBezTo>
                    <a:pt x="2957" y="1704"/>
                    <a:pt x="3436" y="2329"/>
                    <a:pt x="3661" y="3095"/>
                  </a:cubicBezTo>
                  <a:cubicBezTo>
                    <a:pt x="3794" y="3562"/>
                    <a:pt x="3815" y="4040"/>
                    <a:pt x="3748" y="4499"/>
                  </a:cubicBezTo>
                  <a:lnTo>
                    <a:pt x="1229" y="3991"/>
                  </a:lnTo>
                  <a:cubicBezTo>
                    <a:pt x="1229" y="3932"/>
                    <a:pt x="1216" y="3870"/>
                    <a:pt x="1204" y="3811"/>
                  </a:cubicBezTo>
                  <a:cubicBezTo>
                    <a:pt x="1175" y="3728"/>
                    <a:pt x="1133" y="3653"/>
                    <a:pt x="1087" y="3582"/>
                  </a:cubicBezTo>
                  <a:lnTo>
                    <a:pt x="2337" y="1292"/>
                  </a:lnTo>
                  <a:close/>
                  <a:moveTo>
                    <a:pt x="1145" y="4353"/>
                  </a:moveTo>
                  <a:lnTo>
                    <a:pt x="3669" y="4865"/>
                  </a:lnTo>
                  <a:cubicBezTo>
                    <a:pt x="3419" y="5781"/>
                    <a:pt x="2778" y="6569"/>
                    <a:pt x="1883" y="6985"/>
                  </a:cubicBezTo>
                  <a:lnTo>
                    <a:pt x="904" y="4611"/>
                  </a:lnTo>
                  <a:cubicBezTo>
                    <a:pt x="1004" y="4540"/>
                    <a:pt x="1087" y="4457"/>
                    <a:pt x="1145" y="4353"/>
                  </a:cubicBezTo>
                  <a:close/>
                  <a:moveTo>
                    <a:pt x="513" y="1"/>
                  </a:moveTo>
                  <a:cubicBezTo>
                    <a:pt x="343" y="1"/>
                    <a:pt x="172" y="12"/>
                    <a:pt x="0" y="34"/>
                  </a:cubicBezTo>
                  <a:lnTo>
                    <a:pt x="63" y="771"/>
                  </a:lnTo>
                  <a:cubicBezTo>
                    <a:pt x="210" y="751"/>
                    <a:pt x="357" y="742"/>
                    <a:pt x="503" y="742"/>
                  </a:cubicBezTo>
                  <a:cubicBezTo>
                    <a:pt x="1033" y="742"/>
                    <a:pt x="1547" y="869"/>
                    <a:pt x="2008" y="1104"/>
                  </a:cubicBezTo>
                  <a:lnTo>
                    <a:pt x="787" y="3353"/>
                  </a:lnTo>
                  <a:cubicBezTo>
                    <a:pt x="701" y="3319"/>
                    <a:pt x="605" y="3300"/>
                    <a:pt x="507" y="3300"/>
                  </a:cubicBezTo>
                  <a:cubicBezTo>
                    <a:pt x="463" y="3300"/>
                    <a:pt x="419" y="3304"/>
                    <a:pt x="375" y="3312"/>
                  </a:cubicBezTo>
                  <a:lnTo>
                    <a:pt x="258" y="3033"/>
                  </a:lnTo>
                  <a:lnTo>
                    <a:pt x="417" y="4819"/>
                  </a:lnTo>
                  <a:lnTo>
                    <a:pt x="467" y="4724"/>
                  </a:lnTo>
                  <a:cubicBezTo>
                    <a:pt x="489" y="4724"/>
                    <a:pt x="507" y="4725"/>
                    <a:pt x="527" y="4725"/>
                  </a:cubicBezTo>
                  <a:cubicBezTo>
                    <a:pt x="537" y="4725"/>
                    <a:pt x="547" y="4725"/>
                    <a:pt x="558" y="4724"/>
                  </a:cubicBezTo>
                  <a:lnTo>
                    <a:pt x="1541" y="7118"/>
                  </a:lnTo>
                  <a:cubicBezTo>
                    <a:pt x="1504" y="7131"/>
                    <a:pt x="1474" y="7143"/>
                    <a:pt x="1437" y="7156"/>
                  </a:cubicBezTo>
                  <a:cubicBezTo>
                    <a:pt x="1170" y="7235"/>
                    <a:pt x="900" y="7277"/>
                    <a:pt x="629" y="7285"/>
                  </a:cubicBezTo>
                  <a:lnTo>
                    <a:pt x="691" y="8026"/>
                  </a:lnTo>
                  <a:cubicBezTo>
                    <a:pt x="1008" y="8010"/>
                    <a:pt x="1329" y="7964"/>
                    <a:pt x="1641" y="7872"/>
                  </a:cubicBezTo>
                  <a:cubicBezTo>
                    <a:pt x="3765" y="7256"/>
                    <a:pt x="4994" y="5015"/>
                    <a:pt x="4369" y="2891"/>
                  </a:cubicBezTo>
                  <a:cubicBezTo>
                    <a:pt x="3861" y="1138"/>
                    <a:pt x="2250" y="1"/>
                    <a:pt x="513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3891925" y="2051275"/>
              <a:ext cx="195875" cy="200900"/>
            </a:xfrm>
            <a:custGeom>
              <a:avLst/>
              <a:gdLst/>
              <a:ahLst/>
              <a:cxnLst/>
              <a:rect l="l" t="t" r="r" b="b"/>
              <a:pathLst>
                <a:path w="7835" h="8036" extrusionOk="0">
                  <a:moveTo>
                    <a:pt x="4477" y="743"/>
                  </a:moveTo>
                  <a:cubicBezTo>
                    <a:pt x="5005" y="743"/>
                    <a:pt x="5519" y="873"/>
                    <a:pt x="5977" y="1108"/>
                  </a:cubicBezTo>
                  <a:lnTo>
                    <a:pt x="4752" y="3357"/>
                  </a:lnTo>
                  <a:cubicBezTo>
                    <a:pt x="4666" y="3323"/>
                    <a:pt x="4570" y="3304"/>
                    <a:pt x="4472" y="3304"/>
                  </a:cubicBezTo>
                  <a:cubicBezTo>
                    <a:pt x="4428" y="3304"/>
                    <a:pt x="4384" y="3308"/>
                    <a:pt x="4340" y="3316"/>
                  </a:cubicBezTo>
                  <a:lnTo>
                    <a:pt x="3361" y="942"/>
                  </a:lnTo>
                  <a:cubicBezTo>
                    <a:pt x="3424" y="917"/>
                    <a:pt x="3490" y="896"/>
                    <a:pt x="3561" y="875"/>
                  </a:cubicBezTo>
                  <a:cubicBezTo>
                    <a:pt x="3866" y="786"/>
                    <a:pt x="4174" y="743"/>
                    <a:pt x="4477" y="743"/>
                  </a:cubicBezTo>
                  <a:close/>
                  <a:moveTo>
                    <a:pt x="3024" y="1088"/>
                  </a:moveTo>
                  <a:lnTo>
                    <a:pt x="4007" y="3482"/>
                  </a:lnTo>
                  <a:cubicBezTo>
                    <a:pt x="3936" y="3549"/>
                    <a:pt x="3878" y="3628"/>
                    <a:pt x="3836" y="3716"/>
                  </a:cubicBezTo>
                  <a:lnTo>
                    <a:pt x="1316" y="3208"/>
                  </a:lnTo>
                  <a:cubicBezTo>
                    <a:pt x="1545" y="2300"/>
                    <a:pt x="2162" y="1521"/>
                    <a:pt x="3024" y="1088"/>
                  </a:cubicBezTo>
                  <a:close/>
                  <a:moveTo>
                    <a:pt x="1237" y="3570"/>
                  </a:moveTo>
                  <a:lnTo>
                    <a:pt x="3769" y="4082"/>
                  </a:lnTo>
                  <a:cubicBezTo>
                    <a:pt x="3774" y="4128"/>
                    <a:pt x="3778" y="4170"/>
                    <a:pt x="3794" y="4215"/>
                  </a:cubicBezTo>
                  <a:cubicBezTo>
                    <a:pt x="3840" y="4382"/>
                    <a:pt x="3944" y="4515"/>
                    <a:pt x="4078" y="4603"/>
                  </a:cubicBezTo>
                  <a:lnTo>
                    <a:pt x="2853" y="6852"/>
                  </a:lnTo>
                  <a:cubicBezTo>
                    <a:pt x="2145" y="6444"/>
                    <a:pt x="1587" y="5777"/>
                    <a:pt x="1337" y="4936"/>
                  </a:cubicBezTo>
                  <a:cubicBezTo>
                    <a:pt x="1204" y="4478"/>
                    <a:pt x="1175" y="4016"/>
                    <a:pt x="1237" y="3570"/>
                  </a:cubicBezTo>
                  <a:close/>
                  <a:moveTo>
                    <a:pt x="4523" y="4728"/>
                  </a:moveTo>
                  <a:lnTo>
                    <a:pt x="5506" y="7122"/>
                  </a:lnTo>
                  <a:cubicBezTo>
                    <a:pt x="5473" y="7131"/>
                    <a:pt x="5440" y="7147"/>
                    <a:pt x="5402" y="7160"/>
                  </a:cubicBezTo>
                  <a:cubicBezTo>
                    <a:pt x="5099" y="7248"/>
                    <a:pt x="4791" y="7291"/>
                    <a:pt x="4488" y="7291"/>
                  </a:cubicBezTo>
                  <a:cubicBezTo>
                    <a:pt x="4034" y="7291"/>
                    <a:pt x="3591" y="7196"/>
                    <a:pt x="3186" y="7018"/>
                  </a:cubicBezTo>
                  <a:lnTo>
                    <a:pt x="4436" y="4728"/>
                  </a:lnTo>
                  <a:cubicBezTo>
                    <a:pt x="4455" y="4728"/>
                    <a:pt x="4475" y="4730"/>
                    <a:pt x="4494" y="4730"/>
                  </a:cubicBezTo>
                  <a:cubicBezTo>
                    <a:pt x="4504" y="4730"/>
                    <a:pt x="4514" y="4729"/>
                    <a:pt x="4523" y="4728"/>
                  </a:cubicBezTo>
                  <a:close/>
                  <a:moveTo>
                    <a:pt x="4480" y="1"/>
                  </a:moveTo>
                  <a:cubicBezTo>
                    <a:pt x="4107" y="1"/>
                    <a:pt x="3728" y="53"/>
                    <a:pt x="3353" y="163"/>
                  </a:cubicBezTo>
                  <a:cubicBezTo>
                    <a:pt x="1229" y="779"/>
                    <a:pt x="0" y="3020"/>
                    <a:pt x="625" y="5144"/>
                  </a:cubicBezTo>
                  <a:cubicBezTo>
                    <a:pt x="1139" y="6893"/>
                    <a:pt x="2744" y="8035"/>
                    <a:pt x="4480" y="8035"/>
                  </a:cubicBezTo>
                  <a:cubicBezTo>
                    <a:pt x="4853" y="8035"/>
                    <a:pt x="5231" y="7982"/>
                    <a:pt x="5606" y="7872"/>
                  </a:cubicBezTo>
                  <a:cubicBezTo>
                    <a:pt x="6193" y="7701"/>
                    <a:pt x="6706" y="7402"/>
                    <a:pt x="7135" y="7023"/>
                  </a:cubicBezTo>
                  <a:lnTo>
                    <a:pt x="7322" y="5619"/>
                  </a:lnTo>
                  <a:lnTo>
                    <a:pt x="7322" y="5619"/>
                  </a:lnTo>
                  <a:cubicBezTo>
                    <a:pt x="6997" y="6206"/>
                    <a:pt x="6489" y="6689"/>
                    <a:pt x="5844" y="6985"/>
                  </a:cubicBezTo>
                  <a:lnTo>
                    <a:pt x="4865" y="4611"/>
                  </a:lnTo>
                  <a:cubicBezTo>
                    <a:pt x="4965" y="4544"/>
                    <a:pt x="5048" y="4461"/>
                    <a:pt x="5106" y="4357"/>
                  </a:cubicBezTo>
                  <a:lnTo>
                    <a:pt x="7426" y="4828"/>
                  </a:lnTo>
                  <a:lnTo>
                    <a:pt x="7476" y="4457"/>
                  </a:lnTo>
                  <a:lnTo>
                    <a:pt x="5190" y="3995"/>
                  </a:lnTo>
                  <a:cubicBezTo>
                    <a:pt x="5190" y="3936"/>
                    <a:pt x="5177" y="3874"/>
                    <a:pt x="5165" y="3816"/>
                  </a:cubicBezTo>
                  <a:cubicBezTo>
                    <a:pt x="5135" y="3732"/>
                    <a:pt x="5094" y="3653"/>
                    <a:pt x="5048" y="3587"/>
                  </a:cubicBezTo>
                  <a:lnTo>
                    <a:pt x="6297" y="1296"/>
                  </a:lnTo>
                  <a:cubicBezTo>
                    <a:pt x="6918" y="1708"/>
                    <a:pt x="7397" y="2333"/>
                    <a:pt x="7622" y="3099"/>
                  </a:cubicBezTo>
                  <a:cubicBezTo>
                    <a:pt x="7630" y="3133"/>
                    <a:pt x="7634" y="3170"/>
                    <a:pt x="7647" y="3208"/>
                  </a:cubicBezTo>
                  <a:lnTo>
                    <a:pt x="7834" y="1804"/>
                  </a:lnTo>
                  <a:cubicBezTo>
                    <a:pt x="7097" y="685"/>
                    <a:pt x="5828" y="1"/>
                    <a:pt x="4480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3856425" y="2533725"/>
              <a:ext cx="168275" cy="60575"/>
            </a:xfrm>
            <a:custGeom>
              <a:avLst/>
              <a:gdLst/>
              <a:ahLst/>
              <a:cxnLst/>
              <a:rect l="l" t="t" r="r" b="b"/>
              <a:pathLst>
                <a:path w="6731" h="2423" extrusionOk="0">
                  <a:moveTo>
                    <a:pt x="3641" y="1"/>
                  </a:moveTo>
                  <a:cubicBezTo>
                    <a:pt x="3271" y="1"/>
                    <a:pt x="2896" y="52"/>
                    <a:pt x="2524" y="161"/>
                  </a:cubicBezTo>
                  <a:cubicBezTo>
                    <a:pt x="1358" y="502"/>
                    <a:pt x="466" y="1327"/>
                    <a:pt x="0" y="2360"/>
                  </a:cubicBezTo>
                  <a:lnTo>
                    <a:pt x="837" y="2368"/>
                  </a:lnTo>
                  <a:cubicBezTo>
                    <a:pt x="1150" y="1835"/>
                    <a:pt x="1612" y="1385"/>
                    <a:pt x="2195" y="1094"/>
                  </a:cubicBezTo>
                  <a:lnTo>
                    <a:pt x="2724" y="2385"/>
                  </a:lnTo>
                  <a:lnTo>
                    <a:pt x="3132" y="2389"/>
                  </a:lnTo>
                  <a:lnTo>
                    <a:pt x="2541" y="948"/>
                  </a:lnTo>
                  <a:cubicBezTo>
                    <a:pt x="2599" y="923"/>
                    <a:pt x="2670" y="902"/>
                    <a:pt x="2736" y="881"/>
                  </a:cubicBezTo>
                  <a:cubicBezTo>
                    <a:pt x="3041" y="792"/>
                    <a:pt x="3349" y="749"/>
                    <a:pt x="3653" y="749"/>
                  </a:cubicBezTo>
                  <a:cubicBezTo>
                    <a:pt x="4182" y="749"/>
                    <a:pt x="4696" y="879"/>
                    <a:pt x="5152" y="1115"/>
                  </a:cubicBezTo>
                  <a:lnTo>
                    <a:pt x="4448" y="2401"/>
                  </a:lnTo>
                  <a:lnTo>
                    <a:pt x="4873" y="2406"/>
                  </a:lnTo>
                  <a:lnTo>
                    <a:pt x="5468" y="1302"/>
                  </a:lnTo>
                  <a:cubicBezTo>
                    <a:pt x="5893" y="1585"/>
                    <a:pt x="6247" y="1964"/>
                    <a:pt x="6501" y="2422"/>
                  </a:cubicBezTo>
                  <a:lnTo>
                    <a:pt x="6601" y="2422"/>
                  </a:lnTo>
                  <a:lnTo>
                    <a:pt x="6730" y="1444"/>
                  </a:lnTo>
                  <a:cubicBezTo>
                    <a:pt x="5968" y="538"/>
                    <a:pt x="4834" y="1"/>
                    <a:pt x="3641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9"/>
            <p:cNvSpPr/>
            <p:nvPr/>
          </p:nvSpPr>
          <p:spPr>
            <a:xfrm>
              <a:off x="3602150" y="1874700"/>
              <a:ext cx="515325" cy="719500"/>
            </a:xfrm>
            <a:custGeom>
              <a:avLst/>
              <a:gdLst/>
              <a:ahLst/>
              <a:cxnLst/>
              <a:rect l="l" t="t" r="r" b="b"/>
              <a:pathLst>
                <a:path w="20613" h="28780" fill="none" extrusionOk="0">
                  <a:moveTo>
                    <a:pt x="0" y="29"/>
                  </a:moveTo>
                  <a:lnTo>
                    <a:pt x="2487" y="28654"/>
                  </a:lnTo>
                  <a:lnTo>
                    <a:pt x="16764" y="28779"/>
                  </a:lnTo>
                  <a:lnTo>
                    <a:pt x="20612" y="0"/>
                  </a:lnTo>
                  <a:close/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3536550" y="2098225"/>
              <a:ext cx="499075" cy="826225"/>
            </a:xfrm>
            <a:custGeom>
              <a:avLst/>
              <a:gdLst/>
              <a:ahLst/>
              <a:cxnLst/>
              <a:rect l="l" t="t" r="r" b="b"/>
              <a:pathLst>
                <a:path w="19963" h="33049" extrusionOk="0">
                  <a:moveTo>
                    <a:pt x="17550" y="1"/>
                  </a:moveTo>
                  <a:cubicBezTo>
                    <a:pt x="17011" y="1"/>
                    <a:pt x="15920" y="1125"/>
                    <a:pt x="14490" y="3374"/>
                  </a:cubicBezTo>
                  <a:cubicBezTo>
                    <a:pt x="13041" y="5648"/>
                    <a:pt x="7614" y="11700"/>
                    <a:pt x="7614" y="11700"/>
                  </a:cubicBezTo>
                  <a:cubicBezTo>
                    <a:pt x="7614" y="11700"/>
                    <a:pt x="7305" y="12090"/>
                    <a:pt x="6896" y="12090"/>
                  </a:cubicBezTo>
                  <a:cubicBezTo>
                    <a:pt x="6706" y="12090"/>
                    <a:pt x="6494" y="12006"/>
                    <a:pt x="6281" y="11758"/>
                  </a:cubicBezTo>
                  <a:cubicBezTo>
                    <a:pt x="5607" y="10975"/>
                    <a:pt x="4849" y="9659"/>
                    <a:pt x="4811" y="9580"/>
                  </a:cubicBezTo>
                  <a:cubicBezTo>
                    <a:pt x="4774" y="9501"/>
                    <a:pt x="4149" y="8535"/>
                    <a:pt x="4149" y="8535"/>
                  </a:cubicBezTo>
                  <a:cubicBezTo>
                    <a:pt x="4149" y="8535"/>
                    <a:pt x="388" y="21808"/>
                    <a:pt x="284" y="24128"/>
                  </a:cubicBezTo>
                  <a:cubicBezTo>
                    <a:pt x="284" y="24128"/>
                    <a:pt x="1" y="24649"/>
                    <a:pt x="1067" y="25898"/>
                  </a:cubicBezTo>
                  <a:cubicBezTo>
                    <a:pt x="2137" y="27147"/>
                    <a:pt x="6439" y="31566"/>
                    <a:pt x="7514" y="32229"/>
                  </a:cubicBezTo>
                  <a:cubicBezTo>
                    <a:pt x="8287" y="32704"/>
                    <a:pt x="8747" y="33048"/>
                    <a:pt x="9037" y="33048"/>
                  </a:cubicBezTo>
                  <a:cubicBezTo>
                    <a:pt x="9149" y="33048"/>
                    <a:pt x="9235" y="32997"/>
                    <a:pt x="9305" y="32882"/>
                  </a:cubicBezTo>
                  <a:cubicBezTo>
                    <a:pt x="9546" y="32478"/>
                    <a:pt x="16972" y="19955"/>
                    <a:pt x="18522" y="15661"/>
                  </a:cubicBezTo>
                  <a:cubicBezTo>
                    <a:pt x="18522" y="15661"/>
                    <a:pt x="19388" y="13262"/>
                    <a:pt x="19563" y="12221"/>
                  </a:cubicBezTo>
                  <a:cubicBezTo>
                    <a:pt x="19734" y="11179"/>
                    <a:pt x="19963" y="10542"/>
                    <a:pt x="19646" y="10196"/>
                  </a:cubicBezTo>
                  <a:cubicBezTo>
                    <a:pt x="19334" y="9847"/>
                    <a:pt x="18738" y="9659"/>
                    <a:pt x="18847" y="9355"/>
                  </a:cubicBezTo>
                  <a:cubicBezTo>
                    <a:pt x="18955" y="9055"/>
                    <a:pt x="19613" y="6835"/>
                    <a:pt x="19442" y="6302"/>
                  </a:cubicBezTo>
                  <a:cubicBezTo>
                    <a:pt x="19267" y="5765"/>
                    <a:pt x="19151" y="5582"/>
                    <a:pt x="19151" y="5582"/>
                  </a:cubicBezTo>
                  <a:cubicBezTo>
                    <a:pt x="19151" y="5582"/>
                    <a:pt x="18842" y="5282"/>
                    <a:pt x="19001" y="4836"/>
                  </a:cubicBezTo>
                  <a:cubicBezTo>
                    <a:pt x="19155" y="4395"/>
                    <a:pt x="19696" y="3083"/>
                    <a:pt x="19505" y="2583"/>
                  </a:cubicBezTo>
                  <a:cubicBezTo>
                    <a:pt x="19321" y="2103"/>
                    <a:pt x="19271" y="1907"/>
                    <a:pt x="19002" y="1907"/>
                  </a:cubicBezTo>
                  <a:cubicBezTo>
                    <a:pt x="18991" y="1907"/>
                    <a:pt x="18979" y="1908"/>
                    <a:pt x="18967" y="1908"/>
                  </a:cubicBezTo>
                  <a:cubicBezTo>
                    <a:pt x="18663" y="1921"/>
                    <a:pt x="18659" y="1929"/>
                    <a:pt x="18659" y="1929"/>
                  </a:cubicBezTo>
                  <a:cubicBezTo>
                    <a:pt x="18659" y="1929"/>
                    <a:pt x="18610" y="1976"/>
                    <a:pt x="18554" y="1976"/>
                  </a:cubicBezTo>
                  <a:cubicBezTo>
                    <a:pt x="18470" y="1976"/>
                    <a:pt x="18370" y="1867"/>
                    <a:pt x="18405" y="1317"/>
                  </a:cubicBezTo>
                  <a:cubicBezTo>
                    <a:pt x="18463" y="409"/>
                    <a:pt x="18097" y="26"/>
                    <a:pt x="17568" y="1"/>
                  </a:cubicBezTo>
                  <a:cubicBezTo>
                    <a:pt x="17562" y="1"/>
                    <a:pt x="17556" y="1"/>
                    <a:pt x="17550" y="1"/>
                  </a:cubicBezTo>
                  <a:close/>
                </a:path>
              </a:pathLst>
            </a:custGeom>
            <a:solidFill>
              <a:srgbClr val="F2D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3930350" y="2229525"/>
              <a:ext cx="102050" cy="296250"/>
            </a:xfrm>
            <a:custGeom>
              <a:avLst/>
              <a:gdLst/>
              <a:ahLst/>
              <a:cxnLst/>
              <a:rect l="l" t="t" r="r" b="b"/>
              <a:pathLst>
                <a:path w="4082" h="11850" fill="none" extrusionOk="0">
                  <a:moveTo>
                    <a:pt x="0" y="11850"/>
                  </a:moveTo>
                  <a:cubicBezTo>
                    <a:pt x="0" y="11850"/>
                    <a:pt x="2845" y="5082"/>
                    <a:pt x="3461" y="3049"/>
                  </a:cubicBezTo>
                  <a:cubicBezTo>
                    <a:pt x="4082" y="1009"/>
                    <a:pt x="3503" y="184"/>
                    <a:pt x="2940" y="1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3894425" y="2130525"/>
              <a:ext cx="132775" cy="360900"/>
            </a:xfrm>
            <a:custGeom>
              <a:avLst/>
              <a:gdLst/>
              <a:ahLst/>
              <a:cxnLst/>
              <a:rect l="l" t="t" r="r" b="b"/>
              <a:pathLst>
                <a:path w="5311" h="14436" fill="none" extrusionOk="0">
                  <a:moveTo>
                    <a:pt x="0" y="14435"/>
                  </a:moveTo>
                  <a:cubicBezTo>
                    <a:pt x="0" y="14435"/>
                    <a:pt x="5090" y="3511"/>
                    <a:pt x="5198" y="1753"/>
                  </a:cubicBezTo>
                  <a:cubicBezTo>
                    <a:pt x="5310" y="0"/>
                    <a:pt x="3919" y="808"/>
                    <a:pt x="3919" y="808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3533425" y="2084700"/>
              <a:ext cx="507725" cy="867150"/>
            </a:xfrm>
            <a:custGeom>
              <a:avLst/>
              <a:gdLst/>
              <a:ahLst/>
              <a:cxnLst/>
              <a:rect l="l" t="t" r="r" b="b"/>
              <a:pathLst>
                <a:path w="20309" h="34686" fill="none" extrusionOk="0">
                  <a:moveTo>
                    <a:pt x="12691" y="14369"/>
                  </a:moveTo>
                  <a:cubicBezTo>
                    <a:pt x="12691" y="14369"/>
                    <a:pt x="18759" y="3291"/>
                    <a:pt x="18530" y="1646"/>
                  </a:cubicBezTo>
                  <a:cubicBezTo>
                    <a:pt x="18301" y="1"/>
                    <a:pt x="17197" y="417"/>
                    <a:pt x="16214" y="1791"/>
                  </a:cubicBezTo>
                  <a:cubicBezTo>
                    <a:pt x="15223" y="3166"/>
                    <a:pt x="8622" y="11854"/>
                    <a:pt x="7368" y="12528"/>
                  </a:cubicBezTo>
                  <a:cubicBezTo>
                    <a:pt x="6115" y="13191"/>
                    <a:pt x="4274" y="9084"/>
                    <a:pt x="4274" y="9084"/>
                  </a:cubicBezTo>
                  <a:cubicBezTo>
                    <a:pt x="4274" y="9084"/>
                    <a:pt x="1" y="23969"/>
                    <a:pt x="409" y="25269"/>
                  </a:cubicBezTo>
                  <a:cubicBezTo>
                    <a:pt x="813" y="26572"/>
                    <a:pt x="8689" y="34685"/>
                    <a:pt x="9430" y="33436"/>
                  </a:cubicBezTo>
                  <a:cubicBezTo>
                    <a:pt x="9430" y="33436"/>
                    <a:pt x="17343" y="20142"/>
                    <a:pt x="18826" y="15723"/>
                  </a:cubicBezTo>
                  <a:cubicBezTo>
                    <a:pt x="20308" y="11300"/>
                    <a:pt x="20159" y="10221"/>
                    <a:pt x="18842" y="10288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3673150" y="1929925"/>
              <a:ext cx="685050" cy="740675"/>
            </a:xfrm>
            <a:custGeom>
              <a:avLst/>
              <a:gdLst/>
              <a:ahLst/>
              <a:cxnLst/>
              <a:rect l="l" t="t" r="r" b="b"/>
              <a:pathLst>
                <a:path w="27402" h="29627" extrusionOk="0">
                  <a:moveTo>
                    <a:pt x="609" y="2393"/>
                  </a:moveTo>
                  <a:cubicBezTo>
                    <a:pt x="609" y="2393"/>
                    <a:pt x="609" y="2393"/>
                    <a:pt x="609" y="2393"/>
                  </a:cubicBezTo>
                  <a:lnTo>
                    <a:pt x="609" y="2393"/>
                  </a:lnTo>
                  <a:cubicBezTo>
                    <a:pt x="609" y="2393"/>
                    <a:pt x="609" y="2393"/>
                    <a:pt x="609" y="2393"/>
                  </a:cubicBezTo>
                  <a:close/>
                  <a:moveTo>
                    <a:pt x="1171" y="0"/>
                  </a:moveTo>
                  <a:cubicBezTo>
                    <a:pt x="1077" y="0"/>
                    <a:pt x="998" y="15"/>
                    <a:pt x="934" y="44"/>
                  </a:cubicBezTo>
                  <a:cubicBezTo>
                    <a:pt x="430" y="277"/>
                    <a:pt x="217" y="798"/>
                    <a:pt x="621" y="1685"/>
                  </a:cubicBezTo>
                  <a:cubicBezTo>
                    <a:pt x="914" y="2318"/>
                    <a:pt x="781" y="2407"/>
                    <a:pt x="682" y="2407"/>
                  </a:cubicBezTo>
                  <a:cubicBezTo>
                    <a:pt x="643" y="2407"/>
                    <a:pt x="609" y="2393"/>
                    <a:pt x="609" y="2393"/>
                  </a:cubicBezTo>
                  <a:lnTo>
                    <a:pt x="609" y="2393"/>
                  </a:lnTo>
                  <a:cubicBezTo>
                    <a:pt x="609" y="2393"/>
                    <a:pt x="606" y="2395"/>
                    <a:pt x="305" y="2497"/>
                  </a:cubicBezTo>
                  <a:cubicBezTo>
                    <a:pt x="1" y="2601"/>
                    <a:pt x="34" y="2810"/>
                    <a:pt x="43" y="3380"/>
                  </a:cubicBezTo>
                  <a:cubicBezTo>
                    <a:pt x="47" y="3955"/>
                    <a:pt x="1071" y="5046"/>
                    <a:pt x="1388" y="5425"/>
                  </a:cubicBezTo>
                  <a:cubicBezTo>
                    <a:pt x="1708" y="5800"/>
                    <a:pt x="1525" y="6225"/>
                    <a:pt x="1525" y="6225"/>
                  </a:cubicBezTo>
                  <a:cubicBezTo>
                    <a:pt x="1525" y="6225"/>
                    <a:pt x="1479" y="6454"/>
                    <a:pt x="1513" y="7049"/>
                  </a:cubicBezTo>
                  <a:cubicBezTo>
                    <a:pt x="1550" y="7649"/>
                    <a:pt x="3033" y="9598"/>
                    <a:pt x="3254" y="9857"/>
                  </a:cubicBezTo>
                  <a:cubicBezTo>
                    <a:pt x="3470" y="10119"/>
                    <a:pt x="2970" y="10527"/>
                    <a:pt x="2800" y="11002"/>
                  </a:cubicBezTo>
                  <a:cubicBezTo>
                    <a:pt x="2629" y="11477"/>
                    <a:pt x="3087" y="12018"/>
                    <a:pt x="3653" y="12984"/>
                  </a:cubicBezTo>
                  <a:cubicBezTo>
                    <a:pt x="4216" y="13959"/>
                    <a:pt x="5977" y="16004"/>
                    <a:pt x="5977" y="16004"/>
                  </a:cubicBezTo>
                  <a:cubicBezTo>
                    <a:pt x="9114" y="19669"/>
                    <a:pt x="21104" y="29227"/>
                    <a:pt x="21508" y="29540"/>
                  </a:cubicBezTo>
                  <a:cubicBezTo>
                    <a:pt x="21582" y="29598"/>
                    <a:pt x="21652" y="29626"/>
                    <a:pt x="21723" y="29626"/>
                  </a:cubicBezTo>
                  <a:cubicBezTo>
                    <a:pt x="22037" y="29626"/>
                    <a:pt x="22353" y="29067"/>
                    <a:pt x="22999" y="28186"/>
                  </a:cubicBezTo>
                  <a:cubicBezTo>
                    <a:pt x="23786" y="27103"/>
                    <a:pt x="26277" y="21023"/>
                    <a:pt x="26843" y="19357"/>
                  </a:cubicBezTo>
                  <a:cubicBezTo>
                    <a:pt x="27401" y="17691"/>
                    <a:pt x="26931" y="17287"/>
                    <a:pt x="26931" y="17287"/>
                  </a:cubicBezTo>
                  <a:cubicBezTo>
                    <a:pt x="25940" y="15021"/>
                    <a:pt x="17218" y="3280"/>
                    <a:pt x="17218" y="3280"/>
                  </a:cubicBezTo>
                  <a:cubicBezTo>
                    <a:pt x="17218" y="3280"/>
                    <a:pt x="16981" y="4488"/>
                    <a:pt x="16977" y="4584"/>
                  </a:cubicBezTo>
                  <a:cubicBezTo>
                    <a:pt x="16973" y="4676"/>
                    <a:pt x="16735" y="6287"/>
                    <a:pt x="16381" y="7329"/>
                  </a:cubicBezTo>
                  <a:cubicBezTo>
                    <a:pt x="16214" y="7822"/>
                    <a:pt x="15910" y="7951"/>
                    <a:pt x="15636" y="7951"/>
                  </a:cubicBezTo>
                  <a:cubicBezTo>
                    <a:pt x="15332" y="7951"/>
                    <a:pt x="15065" y="7791"/>
                    <a:pt x="15065" y="7791"/>
                  </a:cubicBezTo>
                  <a:cubicBezTo>
                    <a:pt x="15065" y="7791"/>
                    <a:pt x="7485" y="3897"/>
                    <a:pt x="5211" y="2197"/>
                  </a:cubicBezTo>
                  <a:cubicBezTo>
                    <a:pt x="3222" y="715"/>
                    <a:pt x="1829" y="0"/>
                    <a:pt x="1171" y="0"/>
                  </a:cubicBezTo>
                  <a:close/>
                </a:path>
              </a:pathLst>
            </a:custGeom>
            <a:solidFill>
              <a:srgbClr val="F2D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3700950" y="2072525"/>
              <a:ext cx="202550" cy="266150"/>
            </a:xfrm>
            <a:custGeom>
              <a:avLst/>
              <a:gdLst/>
              <a:ahLst/>
              <a:cxnLst/>
              <a:rect l="l" t="t" r="r" b="b"/>
              <a:pathLst>
                <a:path w="8102" h="10646" fill="none" extrusionOk="0">
                  <a:moveTo>
                    <a:pt x="8102" y="10646"/>
                  </a:moveTo>
                  <a:cubicBezTo>
                    <a:pt x="8102" y="10646"/>
                    <a:pt x="2754" y="5023"/>
                    <a:pt x="1379" y="3236"/>
                  </a:cubicBezTo>
                  <a:cubicBezTo>
                    <a:pt x="1" y="1445"/>
                    <a:pt x="251" y="400"/>
                    <a:pt x="726" y="0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3658675" y="1983175"/>
              <a:ext cx="266575" cy="307300"/>
            </a:xfrm>
            <a:custGeom>
              <a:avLst/>
              <a:gdLst/>
              <a:ahLst/>
              <a:cxnLst/>
              <a:rect l="l" t="t" r="r" b="b"/>
              <a:pathLst>
                <a:path w="10663" h="12292" fill="none" extrusionOk="0">
                  <a:moveTo>
                    <a:pt x="10663" y="12291"/>
                  </a:moveTo>
                  <a:cubicBezTo>
                    <a:pt x="10663" y="12291"/>
                    <a:pt x="1550" y="3408"/>
                    <a:pt x="776" y="1704"/>
                  </a:cubicBezTo>
                  <a:cubicBezTo>
                    <a:pt x="1" y="1"/>
                    <a:pt x="1659" y="255"/>
                    <a:pt x="1659" y="255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3676275" y="1923100"/>
              <a:ext cx="677975" cy="769600"/>
            </a:xfrm>
            <a:custGeom>
              <a:avLst/>
              <a:gdLst/>
              <a:ahLst/>
              <a:cxnLst/>
              <a:rect l="l" t="t" r="r" b="b"/>
              <a:pathLst>
                <a:path w="27119" h="30784" fill="none" extrusionOk="0">
                  <a:moveTo>
                    <a:pt x="10934" y="12120"/>
                  </a:moveTo>
                  <a:cubicBezTo>
                    <a:pt x="10934" y="12120"/>
                    <a:pt x="813" y="3466"/>
                    <a:pt x="405" y="1742"/>
                  </a:cubicBezTo>
                  <a:cubicBezTo>
                    <a:pt x="1" y="13"/>
                    <a:pt x="1229" y="1"/>
                    <a:pt x="2712" y="984"/>
                  </a:cubicBezTo>
                  <a:cubicBezTo>
                    <a:pt x="4195" y="1966"/>
                    <a:pt x="13924" y="8031"/>
                    <a:pt x="15394" y="8205"/>
                  </a:cubicBezTo>
                  <a:cubicBezTo>
                    <a:pt x="16868" y="8380"/>
                    <a:pt x="17147" y="3378"/>
                    <a:pt x="17147" y="3378"/>
                  </a:cubicBezTo>
                  <a:cubicBezTo>
                    <a:pt x="17147" y="3378"/>
                    <a:pt x="26918" y="16706"/>
                    <a:pt x="27018" y="18164"/>
                  </a:cubicBezTo>
                  <a:cubicBezTo>
                    <a:pt x="27118" y="19621"/>
                    <a:pt x="22566" y="30783"/>
                    <a:pt x="21375" y="29825"/>
                  </a:cubicBezTo>
                  <a:cubicBezTo>
                    <a:pt x="21375" y="29825"/>
                    <a:pt x="8618" y="19692"/>
                    <a:pt x="5490" y="15873"/>
                  </a:cubicBezTo>
                  <a:cubicBezTo>
                    <a:pt x="2362" y="12045"/>
                    <a:pt x="2096" y="10917"/>
                    <a:pt x="3404" y="10467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4211150" y="1958725"/>
              <a:ext cx="1234275" cy="1896125"/>
            </a:xfrm>
            <a:custGeom>
              <a:avLst/>
              <a:gdLst/>
              <a:ahLst/>
              <a:cxnLst/>
              <a:rect l="l" t="t" r="r" b="b"/>
              <a:pathLst>
                <a:path w="49371" h="75845" extrusionOk="0">
                  <a:moveTo>
                    <a:pt x="12492" y="0"/>
                  </a:moveTo>
                  <a:cubicBezTo>
                    <a:pt x="11044" y="0"/>
                    <a:pt x="11088" y="856"/>
                    <a:pt x="11412" y="2266"/>
                  </a:cubicBezTo>
                  <a:cubicBezTo>
                    <a:pt x="11625" y="3182"/>
                    <a:pt x="19809" y="21366"/>
                    <a:pt x="21754" y="27609"/>
                  </a:cubicBezTo>
                  <a:cubicBezTo>
                    <a:pt x="21941" y="28209"/>
                    <a:pt x="21863" y="28462"/>
                    <a:pt x="21599" y="28462"/>
                  </a:cubicBezTo>
                  <a:cubicBezTo>
                    <a:pt x="20191" y="28462"/>
                    <a:pt x="13478" y="21253"/>
                    <a:pt x="13478" y="21253"/>
                  </a:cubicBezTo>
                  <a:lnTo>
                    <a:pt x="975" y="40133"/>
                  </a:lnTo>
                  <a:lnTo>
                    <a:pt x="1" y="40711"/>
                  </a:lnTo>
                  <a:lnTo>
                    <a:pt x="2066" y="48391"/>
                  </a:lnTo>
                  <a:cubicBezTo>
                    <a:pt x="2066" y="48391"/>
                    <a:pt x="5348" y="58853"/>
                    <a:pt x="9930" y="65234"/>
                  </a:cubicBezTo>
                  <a:cubicBezTo>
                    <a:pt x="14515" y="71610"/>
                    <a:pt x="16785" y="73676"/>
                    <a:pt x="24140" y="75338"/>
                  </a:cubicBezTo>
                  <a:cubicBezTo>
                    <a:pt x="25648" y="75678"/>
                    <a:pt x="27115" y="75845"/>
                    <a:pt x="28538" y="75845"/>
                  </a:cubicBezTo>
                  <a:cubicBezTo>
                    <a:pt x="34063" y="75845"/>
                    <a:pt x="38922" y="73336"/>
                    <a:pt x="42903" y="68762"/>
                  </a:cubicBezTo>
                  <a:cubicBezTo>
                    <a:pt x="47913" y="63010"/>
                    <a:pt x="49371" y="51773"/>
                    <a:pt x="48683" y="44560"/>
                  </a:cubicBezTo>
                  <a:cubicBezTo>
                    <a:pt x="47996" y="37342"/>
                    <a:pt x="43265" y="25780"/>
                    <a:pt x="33719" y="14398"/>
                  </a:cubicBezTo>
                  <a:cubicBezTo>
                    <a:pt x="24173" y="3020"/>
                    <a:pt x="15823" y="625"/>
                    <a:pt x="14807" y="375"/>
                  </a:cubicBezTo>
                  <a:cubicBezTo>
                    <a:pt x="13784" y="120"/>
                    <a:pt x="13034" y="0"/>
                    <a:pt x="12492" y="0"/>
                  </a:cubicBezTo>
                  <a:close/>
                </a:path>
              </a:pathLst>
            </a:custGeom>
            <a:solidFill>
              <a:srgbClr val="4C3D5B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4161700" y="1937050"/>
              <a:ext cx="1339850" cy="2007075"/>
            </a:xfrm>
            <a:custGeom>
              <a:avLst/>
              <a:gdLst/>
              <a:ahLst/>
              <a:cxnLst/>
              <a:rect l="l" t="t" r="r" b="b"/>
              <a:pathLst>
                <a:path w="53594" h="80283" fill="none" extrusionOk="0">
                  <a:moveTo>
                    <a:pt x="35122" y="41520"/>
                  </a:moveTo>
                  <a:lnTo>
                    <a:pt x="7951" y="14707"/>
                  </a:lnTo>
                  <a:lnTo>
                    <a:pt x="0" y="30213"/>
                  </a:lnTo>
                  <a:cubicBezTo>
                    <a:pt x="0" y="30213"/>
                    <a:pt x="4207" y="72119"/>
                    <a:pt x="26126" y="76201"/>
                  </a:cubicBezTo>
                  <a:cubicBezTo>
                    <a:pt x="48042" y="80282"/>
                    <a:pt x="53593" y="54552"/>
                    <a:pt x="49524" y="39504"/>
                  </a:cubicBezTo>
                  <a:cubicBezTo>
                    <a:pt x="44814" y="22083"/>
                    <a:pt x="28817" y="2775"/>
                    <a:pt x="13407" y="1"/>
                  </a:cubicBezTo>
                </a:path>
              </a:pathLst>
            </a:custGeom>
            <a:noFill/>
            <a:ln w="52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4814750" y="2491400"/>
              <a:ext cx="25" cy="261775"/>
            </a:xfrm>
            <a:custGeom>
              <a:avLst/>
              <a:gdLst/>
              <a:ahLst/>
              <a:cxnLst/>
              <a:rect l="l" t="t" r="r" b="b"/>
              <a:pathLst>
                <a:path w="1" h="10471" fill="none" extrusionOk="0">
                  <a:moveTo>
                    <a:pt x="0" y="10471"/>
                  </a:moveTo>
                  <a:lnTo>
                    <a:pt x="0" y="0"/>
                  </a:lnTo>
                </a:path>
              </a:pathLst>
            </a:custGeom>
            <a:noFill/>
            <a:ln w="52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4142550" y="2304825"/>
              <a:ext cx="405575" cy="688150"/>
            </a:xfrm>
            <a:custGeom>
              <a:avLst/>
              <a:gdLst/>
              <a:ahLst/>
              <a:cxnLst/>
              <a:rect l="l" t="t" r="r" b="b"/>
              <a:pathLst>
                <a:path w="16223" h="27526" extrusionOk="0">
                  <a:moveTo>
                    <a:pt x="8717" y="0"/>
                  </a:moveTo>
                  <a:lnTo>
                    <a:pt x="0" y="13765"/>
                  </a:lnTo>
                  <a:lnTo>
                    <a:pt x="0" y="13765"/>
                  </a:lnTo>
                  <a:cubicBezTo>
                    <a:pt x="0" y="13765"/>
                    <a:pt x="0" y="13765"/>
                    <a:pt x="0" y="13765"/>
                  </a:cubicBezTo>
                  <a:cubicBezTo>
                    <a:pt x="0" y="13765"/>
                    <a:pt x="0" y="13765"/>
                    <a:pt x="0" y="13765"/>
                  </a:cubicBezTo>
                  <a:lnTo>
                    <a:pt x="0" y="13765"/>
                  </a:lnTo>
                  <a:lnTo>
                    <a:pt x="0" y="13765"/>
                  </a:lnTo>
                  <a:cubicBezTo>
                    <a:pt x="1" y="13767"/>
                    <a:pt x="1288" y="20661"/>
                    <a:pt x="2903" y="27525"/>
                  </a:cubicBezTo>
                  <a:lnTo>
                    <a:pt x="16222" y="7405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AF627A"/>
            </a:solidFill>
            <a:ln w="52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4327675" y="2356450"/>
              <a:ext cx="186500" cy="184850"/>
            </a:xfrm>
            <a:custGeom>
              <a:avLst/>
              <a:gdLst/>
              <a:ahLst/>
              <a:cxnLst/>
              <a:rect l="l" t="t" r="r" b="b"/>
              <a:pathLst>
                <a:path w="7460" h="7394" fill="none" extrusionOk="0">
                  <a:moveTo>
                    <a:pt x="0" y="1"/>
                  </a:moveTo>
                  <a:lnTo>
                    <a:pt x="7459" y="7393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4286525" y="2421425"/>
              <a:ext cx="183500" cy="186400"/>
            </a:xfrm>
            <a:custGeom>
              <a:avLst/>
              <a:gdLst/>
              <a:ahLst/>
              <a:cxnLst/>
              <a:rect l="l" t="t" r="r" b="b"/>
              <a:pathLst>
                <a:path w="7340" h="7456" fill="none" extrusionOk="0">
                  <a:moveTo>
                    <a:pt x="1" y="1"/>
                  </a:moveTo>
                  <a:lnTo>
                    <a:pt x="7339" y="7456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4250500" y="2478375"/>
              <a:ext cx="172975" cy="199950"/>
            </a:xfrm>
            <a:custGeom>
              <a:avLst/>
              <a:gdLst/>
              <a:ahLst/>
              <a:cxnLst/>
              <a:rect l="l" t="t" r="r" b="b"/>
              <a:pathLst>
                <a:path w="6919" h="7998" fill="none" extrusionOk="0">
                  <a:moveTo>
                    <a:pt x="1" y="1"/>
                  </a:moveTo>
                  <a:lnTo>
                    <a:pt x="6919" y="7997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4215425" y="2533775"/>
              <a:ext cx="162875" cy="212650"/>
            </a:xfrm>
            <a:custGeom>
              <a:avLst/>
              <a:gdLst/>
              <a:ahLst/>
              <a:cxnLst/>
              <a:rect l="l" t="t" r="r" b="b"/>
              <a:pathLst>
                <a:path w="6515" h="8506" fill="none" extrusionOk="0">
                  <a:moveTo>
                    <a:pt x="0" y="1"/>
                  </a:moveTo>
                  <a:lnTo>
                    <a:pt x="6514" y="8505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4182925" y="2585100"/>
              <a:ext cx="140800" cy="243775"/>
            </a:xfrm>
            <a:custGeom>
              <a:avLst/>
              <a:gdLst/>
              <a:ahLst/>
              <a:cxnLst/>
              <a:rect l="l" t="t" r="r" b="b"/>
              <a:pathLst>
                <a:path w="5632" h="9751" fill="none" extrusionOk="0">
                  <a:moveTo>
                    <a:pt x="1" y="1"/>
                  </a:moveTo>
                  <a:lnTo>
                    <a:pt x="5632" y="9751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4161700" y="2618625"/>
              <a:ext cx="107900" cy="291875"/>
            </a:xfrm>
            <a:custGeom>
              <a:avLst/>
              <a:gdLst/>
              <a:ahLst/>
              <a:cxnLst/>
              <a:rect l="l" t="t" r="r" b="b"/>
              <a:pathLst>
                <a:path w="4316" h="11675" fill="none" extrusionOk="0">
                  <a:moveTo>
                    <a:pt x="0" y="1"/>
                  </a:moveTo>
                  <a:lnTo>
                    <a:pt x="4315" y="11675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4391500" y="30477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12" y="0"/>
                    <a:pt x="0" y="608"/>
                    <a:pt x="0" y="1362"/>
                  </a:cubicBezTo>
                  <a:cubicBezTo>
                    <a:pt x="0" y="2116"/>
                    <a:pt x="612" y="2728"/>
                    <a:pt x="1366" y="2728"/>
                  </a:cubicBezTo>
                  <a:cubicBezTo>
                    <a:pt x="2120" y="2728"/>
                    <a:pt x="2728" y="2116"/>
                    <a:pt x="2728" y="1362"/>
                  </a:cubicBezTo>
                  <a:cubicBezTo>
                    <a:pt x="2728" y="608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4235525" y="29764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8" y="0"/>
                    <a:pt x="0" y="608"/>
                    <a:pt x="0" y="1362"/>
                  </a:cubicBezTo>
                  <a:cubicBezTo>
                    <a:pt x="0" y="2120"/>
                    <a:pt x="608" y="2728"/>
                    <a:pt x="1362" y="2728"/>
                  </a:cubicBezTo>
                  <a:cubicBezTo>
                    <a:pt x="2120" y="2728"/>
                    <a:pt x="2728" y="2120"/>
                    <a:pt x="2728" y="1362"/>
                  </a:cubicBezTo>
                  <a:cubicBezTo>
                    <a:pt x="2728" y="612"/>
                    <a:pt x="2120" y="4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4401900" y="28424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13" y="0"/>
                    <a:pt x="1" y="612"/>
                    <a:pt x="1" y="1366"/>
                  </a:cubicBezTo>
                  <a:cubicBezTo>
                    <a:pt x="1" y="2120"/>
                    <a:pt x="613" y="2728"/>
                    <a:pt x="1367" y="2728"/>
                  </a:cubicBezTo>
                  <a:cubicBezTo>
                    <a:pt x="2121" y="2728"/>
                    <a:pt x="2729" y="2120"/>
                    <a:pt x="2729" y="1366"/>
                  </a:cubicBezTo>
                  <a:cubicBezTo>
                    <a:pt x="2729" y="612"/>
                    <a:pt x="2121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4609525" y="28425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13" y="0"/>
                    <a:pt x="0" y="608"/>
                    <a:pt x="0" y="1362"/>
                  </a:cubicBezTo>
                  <a:cubicBezTo>
                    <a:pt x="0" y="2116"/>
                    <a:pt x="613" y="2728"/>
                    <a:pt x="1366" y="2728"/>
                  </a:cubicBezTo>
                  <a:cubicBezTo>
                    <a:pt x="2120" y="2728"/>
                    <a:pt x="2728" y="2116"/>
                    <a:pt x="2728" y="1362"/>
                  </a:cubicBezTo>
                  <a:cubicBezTo>
                    <a:pt x="2728" y="608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4842750" y="28646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13" y="0"/>
                    <a:pt x="1" y="613"/>
                    <a:pt x="1" y="1366"/>
                  </a:cubicBezTo>
                  <a:cubicBezTo>
                    <a:pt x="1" y="2120"/>
                    <a:pt x="613" y="2728"/>
                    <a:pt x="1367" y="2728"/>
                  </a:cubicBezTo>
                  <a:cubicBezTo>
                    <a:pt x="2120" y="2728"/>
                    <a:pt x="2729" y="2120"/>
                    <a:pt x="2729" y="1366"/>
                  </a:cubicBezTo>
                  <a:cubicBezTo>
                    <a:pt x="2729" y="613"/>
                    <a:pt x="2120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4632425" y="30582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13" y="1"/>
                    <a:pt x="1" y="613"/>
                    <a:pt x="1" y="1367"/>
                  </a:cubicBezTo>
                  <a:cubicBezTo>
                    <a:pt x="1" y="2117"/>
                    <a:pt x="613" y="2729"/>
                    <a:pt x="1367" y="2729"/>
                  </a:cubicBezTo>
                  <a:cubicBezTo>
                    <a:pt x="2120" y="2729"/>
                    <a:pt x="2729" y="2117"/>
                    <a:pt x="2729" y="1367"/>
                  </a:cubicBezTo>
                  <a:cubicBezTo>
                    <a:pt x="2729" y="613"/>
                    <a:pt x="2120" y="1"/>
                    <a:pt x="136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4378275" y="33004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08" y="0"/>
                    <a:pt x="0" y="612"/>
                    <a:pt x="0" y="1366"/>
                  </a:cubicBezTo>
                  <a:cubicBezTo>
                    <a:pt x="0" y="2120"/>
                    <a:pt x="608" y="2728"/>
                    <a:pt x="1366" y="2728"/>
                  </a:cubicBezTo>
                  <a:cubicBezTo>
                    <a:pt x="2120" y="2728"/>
                    <a:pt x="2728" y="2120"/>
                    <a:pt x="2728" y="1366"/>
                  </a:cubicBezTo>
                  <a:cubicBezTo>
                    <a:pt x="2728" y="617"/>
                    <a:pt x="2120" y="9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4598375" y="33004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0"/>
                  </a:moveTo>
                  <a:cubicBezTo>
                    <a:pt x="609" y="0"/>
                    <a:pt x="1" y="612"/>
                    <a:pt x="1" y="1366"/>
                  </a:cubicBezTo>
                  <a:cubicBezTo>
                    <a:pt x="1" y="2120"/>
                    <a:pt x="609" y="2728"/>
                    <a:pt x="1363" y="2728"/>
                  </a:cubicBezTo>
                  <a:cubicBezTo>
                    <a:pt x="2121" y="2728"/>
                    <a:pt x="2729" y="2120"/>
                    <a:pt x="2729" y="1366"/>
                  </a:cubicBezTo>
                  <a:cubicBezTo>
                    <a:pt x="2729" y="617"/>
                    <a:pt x="2112" y="9"/>
                    <a:pt x="1363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4891275" y="30582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1"/>
                  </a:moveTo>
                  <a:cubicBezTo>
                    <a:pt x="613" y="1"/>
                    <a:pt x="0" y="613"/>
                    <a:pt x="0" y="1367"/>
                  </a:cubicBezTo>
                  <a:cubicBezTo>
                    <a:pt x="0" y="2117"/>
                    <a:pt x="613" y="2729"/>
                    <a:pt x="1366" y="2729"/>
                  </a:cubicBezTo>
                  <a:cubicBezTo>
                    <a:pt x="2120" y="2729"/>
                    <a:pt x="2728" y="2117"/>
                    <a:pt x="2728" y="1367"/>
                  </a:cubicBezTo>
                  <a:cubicBezTo>
                    <a:pt x="2728" y="613"/>
                    <a:pt x="2120" y="1"/>
                    <a:pt x="1366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4857325" y="33345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13" y="0"/>
                    <a:pt x="1" y="608"/>
                    <a:pt x="1" y="1362"/>
                  </a:cubicBezTo>
                  <a:cubicBezTo>
                    <a:pt x="1" y="2116"/>
                    <a:pt x="613" y="2728"/>
                    <a:pt x="1367" y="2728"/>
                  </a:cubicBezTo>
                  <a:cubicBezTo>
                    <a:pt x="2121" y="2728"/>
                    <a:pt x="2729" y="2116"/>
                    <a:pt x="2729" y="1362"/>
                  </a:cubicBezTo>
                  <a:cubicBezTo>
                    <a:pt x="2729" y="608"/>
                    <a:pt x="2121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4616175" y="35871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13" y="0"/>
                    <a:pt x="1" y="612"/>
                    <a:pt x="1" y="1362"/>
                  </a:cubicBezTo>
                  <a:cubicBezTo>
                    <a:pt x="1" y="2116"/>
                    <a:pt x="613" y="2728"/>
                    <a:pt x="1367" y="2728"/>
                  </a:cubicBezTo>
                  <a:cubicBezTo>
                    <a:pt x="2117" y="2728"/>
                    <a:pt x="2729" y="2116"/>
                    <a:pt x="2729" y="1362"/>
                  </a:cubicBezTo>
                  <a:cubicBezTo>
                    <a:pt x="2729" y="612"/>
                    <a:pt x="2117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4857325" y="35871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13" y="0"/>
                    <a:pt x="1" y="612"/>
                    <a:pt x="1" y="1362"/>
                  </a:cubicBezTo>
                  <a:cubicBezTo>
                    <a:pt x="1" y="2116"/>
                    <a:pt x="613" y="2728"/>
                    <a:pt x="1367" y="2728"/>
                  </a:cubicBezTo>
                  <a:cubicBezTo>
                    <a:pt x="2121" y="2728"/>
                    <a:pt x="2729" y="2116"/>
                    <a:pt x="2729" y="1362"/>
                  </a:cubicBezTo>
                  <a:cubicBezTo>
                    <a:pt x="2729" y="612"/>
                    <a:pt x="2121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4891375" y="37765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9" y="0"/>
                    <a:pt x="1" y="608"/>
                    <a:pt x="1" y="1362"/>
                  </a:cubicBezTo>
                  <a:cubicBezTo>
                    <a:pt x="1" y="2120"/>
                    <a:pt x="609" y="2728"/>
                    <a:pt x="1362" y="2728"/>
                  </a:cubicBezTo>
                  <a:cubicBezTo>
                    <a:pt x="2116" y="2728"/>
                    <a:pt x="2728" y="2120"/>
                    <a:pt x="2728" y="1362"/>
                  </a:cubicBezTo>
                  <a:cubicBezTo>
                    <a:pt x="2728" y="608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5049850" y="35019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08" y="0"/>
                    <a:pt x="0" y="612"/>
                    <a:pt x="0" y="1366"/>
                  </a:cubicBezTo>
                  <a:cubicBezTo>
                    <a:pt x="0" y="2120"/>
                    <a:pt x="608" y="2728"/>
                    <a:pt x="1366" y="2728"/>
                  </a:cubicBezTo>
                  <a:cubicBezTo>
                    <a:pt x="2120" y="2728"/>
                    <a:pt x="2728" y="2120"/>
                    <a:pt x="2728" y="1366"/>
                  </a:cubicBezTo>
                  <a:cubicBezTo>
                    <a:pt x="2728" y="612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4935625" y="27123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9" y="0"/>
                    <a:pt x="1" y="608"/>
                    <a:pt x="1" y="1362"/>
                  </a:cubicBezTo>
                  <a:cubicBezTo>
                    <a:pt x="1" y="2116"/>
                    <a:pt x="609" y="2728"/>
                    <a:pt x="1362" y="2728"/>
                  </a:cubicBezTo>
                  <a:cubicBezTo>
                    <a:pt x="2116" y="2728"/>
                    <a:pt x="2729" y="2116"/>
                    <a:pt x="2729" y="1362"/>
                  </a:cubicBezTo>
                  <a:cubicBezTo>
                    <a:pt x="2729" y="612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5071500" y="25298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0"/>
                  </a:moveTo>
                  <a:cubicBezTo>
                    <a:pt x="609" y="0"/>
                    <a:pt x="1" y="608"/>
                    <a:pt x="1" y="1366"/>
                  </a:cubicBezTo>
                  <a:cubicBezTo>
                    <a:pt x="1" y="2120"/>
                    <a:pt x="609" y="2728"/>
                    <a:pt x="1363" y="2728"/>
                  </a:cubicBezTo>
                  <a:cubicBezTo>
                    <a:pt x="2116" y="2728"/>
                    <a:pt x="2729" y="2120"/>
                    <a:pt x="2729" y="1366"/>
                  </a:cubicBezTo>
                  <a:cubicBezTo>
                    <a:pt x="2729" y="617"/>
                    <a:pt x="2116" y="0"/>
                    <a:pt x="1363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4857225" y="2437475"/>
              <a:ext cx="68225" cy="68200"/>
            </a:xfrm>
            <a:custGeom>
              <a:avLst/>
              <a:gdLst/>
              <a:ahLst/>
              <a:cxnLst/>
              <a:rect l="l" t="t" r="r" b="b"/>
              <a:pathLst>
                <a:path w="2729" h="2728" extrusionOk="0">
                  <a:moveTo>
                    <a:pt x="1367" y="0"/>
                  </a:moveTo>
                  <a:cubicBezTo>
                    <a:pt x="609" y="0"/>
                    <a:pt x="0" y="608"/>
                    <a:pt x="0" y="1362"/>
                  </a:cubicBezTo>
                  <a:cubicBezTo>
                    <a:pt x="0" y="2116"/>
                    <a:pt x="609" y="2728"/>
                    <a:pt x="1367" y="2728"/>
                  </a:cubicBezTo>
                  <a:cubicBezTo>
                    <a:pt x="2120" y="2728"/>
                    <a:pt x="2728" y="2116"/>
                    <a:pt x="2728" y="1362"/>
                  </a:cubicBezTo>
                  <a:cubicBezTo>
                    <a:pt x="2728" y="608"/>
                    <a:pt x="2120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4655850" y="24033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13" y="1"/>
                    <a:pt x="1" y="609"/>
                    <a:pt x="1" y="1367"/>
                  </a:cubicBezTo>
                  <a:cubicBezTo>
                    <a:pt x="1" y="2121"/>
                    <a:pt x="613" y="2729"/>
                    <a:pt x="1367" y="2729"/>
                  </a:cubicBezTo>
                  <a:cubicBezTo>
                    <a:pt x="2121" y="2729"/>
                    <a:pt x="2729" y="2121"/>
                    <a:pt x="2729" y="1367"/>
                  </a:cubicBezTo>
                  <a:cubicBezTo>
                    <a:pt x="2729" y="609"/>
                    <a:pt x="2121" y="1"/>
                    <a:pt x="136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4842750" y="21954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13" y="1"/>
                    <a:pt x="1" y="609"/>
                    <a:pt x="1" y="1363"/>
                  </a:cubicBezTo>
                  <a:cubicBezTo>
                    <a:pt x="1" y="2121"/>
                    <a:pt x="613" y="2729"/>
                    <a:pt x="1367" y="2729"/>
                  </a:cubicBezTo>
                  <a:cubicBezTo>
                    <a:pt x="2120" y="2729"/>
                    <a:pt x="2729" y="2121"/>
                    <a:pt x="2729" y="1363"/>
                  </a:cubicBezTo>
                  <a:cubicBezTo>
                    <a:pt x="2729" y="609"/>
                    <a:pt x="2120" y="1"/>
                    <a:pt x="136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4609525" y="2199350"/>
              <a:ext cx="68225" cy="68200"/>
            </a:xfrm>
            <a:custGeom>
              <a:avLst/>
              <a:gdLst/>
              <a:ahLst/>
              <a:cxnLst/>
              <a:rect l="l" t="t" r="r" b="b"/>
              <a:pathLst>
                <a:path w="2729" h="2728" extrusionOk="0">
                  <a:moveTo>
                    <a:pt x="1366" y="0"/>
                  </a:moveTo>
                  <a:cubicBezTo>
                    <a:pt x="613" y="0"/>
                    <a:pt x="0" y="612"/>
                    <a:pt x="0" y="1366"/>
                  </a:cubicBezTo>
                  <a:cubicBezTo>
                    <a:pt x="0" y="2120"/>
                    <a:pt x="613" y="2728"/>
                    <a:pt x="1366" y="2728"/>
                  </a:cubicBezTo>
                  <a:cubicBezTo>
                    <a:pt x="2120" y="2728"/>
                    <a:pt x="2728" y="2120"/>
                    <a:pt x="2728" y="1366"/>
                  </a:cubicBezTo>
                  <a:cubicBezTo>
                    <a:pt x="2728" y="616"/>
                    <a:pt x="2120" y="8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4526750" y="19897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12" y="0"/>
                    <a:pt x="0" y="608"/>
                    <a:pt x="0" y="1362"/>
                  </a:cubicBezTo>
                  <a:cubicBezTo>
                    <a:pt x="0" y="2116"/>
                    <a:pt x="612" y="2728"/>
                    <a:pt x="1366" y="2728"/>
                  </a:cubicBezTo>
                  <a:cubicBezTo>
                    <a:pt x="2120" y="2728"/>
                    <a:pt x="2728" y="2116"/>
                    <a:pt x="2728" y="1362"/>
                  </a:cubicBezTo>
                  <a:cubicBezTo>
                    <a:pt x="2728" y="612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4548100" y="26265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12" y="0"/>
                    <a:pt x="0" y="608"/>
                    <a:pt x="0" y="1362"/>
                  </a:cubicBezTo>
                  <a:cubicBezTo>
                    <a:pt x="0" y="2116"/>
                    <a:pt x="612" y="2728"/>
                    <a:pt x="1366" y="2728"/>
                  </a:cubicBezTo>
                  <a:cubicBezTo>
                    <a:pt x="2120" y="2728"/>
                    <a:pt x="2728" y="2116"/>
                    <a:pt x="2728" y="1362"/>
                  </a:cubicBezTo>
                  <a:cubicBezTo>
                    <a:pt x="2728" y="608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2955975" y="2828750"/>
              <a:ext cx="884125" cy="1125800"/>
            </a:xfrm>
            <a:custGeom>
              <a:avLst/>
              <a:gdLst/>
              <a:ahLst/>
              <a:cxnLst/>
              <a:rect l="l" t="t" r="r" b="b"/>
              <a:pathLst>
                <a:path w="35365" h="45032" extrusionOk="0">
                  <a:moveTo>
                    <a:pt x="18392" y="1"/>
                  </a:moveTo>
                  <a:lnTo>
                    <a:pt x="10454" y="13449"/>
                  </a:lnTo>
                  <a:lnTo>
                    <a:pt x="9821" y="12478"/>
                  </a:lnTo>
                  <a:cubicBezTo>
                    <a:pt x="9821" y="12478"/>
                    <a:pt x="8938" y="10817"/>
                    <a:pt x="7122" y="10817"/>
                  </a:cubicBezTo>
                  <a:cubicBezTo>
                    <a:pt x="6707" y="10817"/>
                    <a:pt x="6244" y="10904"/>
                    <a:pt x="5731" y="11116"/>
                  </a:cubicBezTo>
                  <a:cubicBezTo>
                    <a:pt x="2983" y="12262"/>
                    <a:pt x="1646" y="17722"/>
                    <a:pt x="1646" y="17722"/>
                  </a:cubicBezTo>
                  <a:cubicBezTo>
                    <a:pt x="1646" y="17722"/>
                    <a:pt x="871" y="23070"/>
                    <a:pt x="971" y="24386"/>
                  </a:cubicBezTo>
                  <a:cubicBezTo>
                    <a:pt x="1079" y="25698"/>
                    <a:pt x="0" y="32257"/>
                    <a:pt x="6348" y="40270"/>
                  </a:cubicBezTo>
                  <a:cubicBezTo>
                    <a:pt x="9110" y="43757"/>
                    <a:pt x="12852" y="45032"/>
                    <a:pt x="16534" y="45032"/>
                  </a:cubicBezTo>
                  <a:cubicBezTo>
                    <a:pt x="21314" y="45032"/>
                    <a:pt x="25990" y="42884"/>
                    <a:pt x="28284" y="40637"/>
                  </a:cubicBezTo>
                  <a:cubicBezTo>
                    <a:pt x="32345" y="36659"/>
                    <a:pt x="33194" y="28709"/>
                    <a:pt x="33944" y="25273"/>
                  </a:cubicBezTo>
                  <a:cubicBezTo>
                    <a:pt x="34698" y="21841"/>
                    <a:pt x="35364" y="7268"/>
                    <a:pt x="35364" y="7268"/>
                  </a:cubicBezTo>
                  <a:lnTo>
                    <a:pt x="18392" y="1"/>
                  </a:lnTo>
                  <a:close/>
                </a:path>
              </a:pathLst>
            </a:custGeom>
            <a:solidFill>
              <a:srgbClr val="4C3D5B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2973250" y="2626550"/>
              <a:ext cx="870375" cy="1370675"/>
            </a:xfrm>
            <a:custGeom>
              <a:avLst/>
              <a:gdLst/>
              <a:ahLst/>
              <a:cxnLst/>
              <a:rect l="l" t="t" r="r" b="b"/>
              <a:pathLst>
                <a:path w="34815" h="54827" fill="none" extrusionOk="0">
                  <a:moveTo>
                    <a:pt x="6161" y="27822"/>
                  </a:moveTo>
                  <a:lnTo>
                    <a:pt x="22133" y="0"/>
                  </a:lnTo>
                  <a:lnTo>
                    <a:pt x="34815" y="9580"/>
                  </a:lnTo>
                  <a:cubicBezTo>
                    <a:pt x="34815" y="9580"/>
                    <a:pt x="34706" y="43198"/>
                    <a:pt x="28438" y="48104"/>
                  </a:cubicBezTo>
                  <a:cubicBezTo>
                    <a:pt x="28438" y="48104"/>
                    <a:pt x="19413" y="54826"/>
                    <a:pt x="10388" y="51153"/>
                  </a:cubicBezTo>
                  <a:cubicBezTo>
                    <a:pt x="1354" y="47480"/>
                    <a:pt x="601" y="37517"/>
                    <a:pt x="1" y="34206"/>
                  </a:cubicBezTo>
                </a:path>
              </a:pathLst>
            </a:custGeom>
            <a:noFill/>
            <a:ln w="52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3381825" y="2626650"/>
              <a:ext cx="461700" cy="523125"/>
            </a:xfrm>
            <a:custGeom>
              <a:avLst/>
              <a:gdLst/>
              <a:ahLst/>
              <a:cxnLst/>
              <a:rect l="l" t="t" r="r" b="b"/>
              <a:pathLst>
                <a:path w="18468" h="20925" extrusionOk="0">
                  <a:moveTo>
                    <a:pt x="5786" y="1"/>
                  </a:moveTo>
                  <a:lnTo>
                    <a:pt x="1" y="10079"/>
                  </a:lnTo>
                  <a:lnTo>
                    <a:pt x="18076" y="20925"/>
                  </a:lnTo>
                  <a:cubicBezTo>
                    <a:pt x="18451" y="14536"/>
                    <a:pt x="18468" y="9580"/>
                    <a:pt x="18468" y="9580"/>
                  </a:cubicBezTo>
                  <a:lnTo>
                    <a:pt x="5786" y="1"/>
                  </a:lnTo>
                  <a:close/>
                </a:path>
              </a:pathLst>
            </a:custGeom>
            <a:solidFill>
              <a:srgbClr val="AF627A"/>
            </a:solidFill>
            <a:ln w="52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3424100" y="2648725"/>
              <a:ext cx="139350" cy="250125"/>
            </a:xfrm>
            <a:custGeom>
              <a:avLst/>
              <a:gdLst/>
              <a:ahLst/>
              <a:cxnLst/>
              <a:rect l="l" t="t" r="r" b="b"/>
              <a:pathLst>
                <a:path w="5574" h="10005" fill="none" extrusionOk="0">
                  <a:moveTo>
                    <a:pt x="1" y="10004"/>
                  </a:moveTo>
                  <a:lnTo>
                    <a:pt x="5573" y="0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3468050" y="2683825"/>
              <a:ext cx="134125" cy="241050"/>
            </a:xfrm>
            <a:custGeom>
              <a:avLst/>
              <a:gdLst/>
              <a:ahLst/>
              <a:cxnLst/>
              <a:rect l="l" t="t" r="r" b="b"/>
              <a:pathLst>
                <a:path w="5365" h="9642" fill="none" extrusionOk="0">
                  <a:moveTo>
                    <a:pt x="0" y="9642"/>
                  </a:moveTo>
                  <a:lnTo>
                    <a:pt x="5364" y="0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3524575" y="2719950"/>
              <a:ext cx="125700" cy="244400"/>
            </a:xfrm>
            <a:custGeom>
              <a:avLst/>
              <a:gdLst/>
              <a:ahLst/>
              <a:cxnLst/>
              <a:rect l="l" t="t" r="r" b="b"/>
              <a:pathLst>
                <a:path w="5028" h="9776" fill="none" extrusionOk="0">
                  <a:moveTo>
                    <a:pt x="1" y="9775"/>
                  </a:moveTo>
                  <a:lnTo>
                    <a:pt x="5028" y="0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3577900" y="2752750"/>
              <a:ext cx="115700" cy="243450"/>
            </a:xfrm>
            <a:custGeom>
              <a:avLst/>
              <a:gdLst/>
              <a:ahLst/>
              <a:cxnLst/>
              <a:rect l="l" t="t" r="r" b="b"/>
              <a:pathLst>
                <a:path w="4628" h="9738" fill="none" extrusionOk="0">
                  <a:moveTo>
                    <a:pt x="0" y="9738"/>
                  </a:moveTo>
                  <a:lnTo>
                    <a:pt x="4627" y="0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3634225" y="2787100"/>
              <a:ext cx="104875" cy="242950"/>
            </a:xfrm>
            <a:custGeom>
              <a:avLst/>
              <a:gdLst/>
              <a:ahLst/>
              <a:cxnLst/>
              <a:rect l="l" t="t" r="r" b="b"/>
              <a:pathLst>
                <a:path w="4195" h="9718" fill="none" extrusionOk="0">
                  <a:moveTo>
                    <a:pt x="4194" y="1"/>
                  </a:moveTo>
                  <a:lnTo>
                    <a:pt x="0" y="9717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3700025" y="2819600"/>
              <a:ext cx="78000" cy="243650"/>
            </a:xfrm>
            <a:custGeom>
              <a:avLst/>
              <a:gdLst/>
              <a:ahLst/>
              <a:cxnLst/>
              <a:rect l="l" t="t" r="r" b="b"/>
              <a:pathLst>
                <a:path w="3120" h="9746" fill="none" extrusionOk="0">
                  <a:moveTo>
                    <a:pt x="3120" y="0"/>
                  </a:moveTo>
                  <a:lnTo>
                    <a:pt x="0" y="9746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3767500" y="2846875"/>
              <a:ext cx="50625" cy="263025"/>
            </a:xfrm>
            <a:custGeom>
              <a:avLst/>
              <a:gdLst/>
              <a:ahLst/>
              <a:cxnLst/>
              <a:rect l="l" t="t" r="r" b="b"/>
              <a:pathLst>
                <a:path w="2025" h="10521" fill="none" extrusionOk="0">
                  <a:moveTo>
                    <a:pt x="0" y="10521"/>
                  </a:moveTo>
                  <a:lnTo>
                    <a:pt x="2024" y="0"/>
                  </a:lnTo>
                </a:path>
              </a:pathLst>
            </a:custGeom>
            <a:noFill/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3358200" y="2942450"/>
              <a:ext cx="68225" cy="68125"/>
            </a:xfrm>
            <a:custGeom>
              <a:avLst/>
              <a:gdLst/>
              <a:ahLst/>
              <a:cxnLst/>
              <a:rect l="l" t="t" r="r" b="b"/>
              <a:pathLst>
                <a:path w="2729" h="2725" extrusionOk="0">
                  <a:moveTo>
                    <a:pt x="1362" y="1"/>
                  </a:moveTo>
                  <a:cubicBezTo>
                    <a:pt x="608" y="1"/>
                    <a:pt x="0" y="609"/>
                    <a:pt x="0" y="1362"/>
                  </a:cubicBezTo>
                  <a:cubicBezTo>
                    <a:pt x="0" y="2116"/>
                    <a:pt x="608" y="2724"/>
                    <a:pt x="1362" y="2724"/>
                  </a:cubicBezTo>
                  <a:cubicBezTo>
                    <a:pt x="2116" y="2724"/>
                    <a:pt x="2728" y="2116"/>
                    <a:pt x="2728" y="1362"/>
                  </a:cubicBezTo>
                  <a:cubicBezTo>
                    <a:pt x="2728" y="609"/>
                    <a:pt x="2116" y="1"/>
                    <a:pt x="1362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3538950" y="30446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8" y="0"/>
                    <a:pt x="0" y="608"/>
                    <a:pt x="0" y="1362"/>
                  </a:cubicBezTo>
                  <a:cubicBezTo>
                    <a:pt x="0" y="2116"/>
                    <a:pt x="608" y="2728"/>
                    <a:pt x="1362" y="2728"/>
                  </a:cubicBezTo>
                  <a:cubicBezTo>
                    <a:pt x="2116" y="2728"/>
                    <a:pt x="2728" y="2116"/>
                    <a:pt x="2728" y="1362"/>
                  </a:cubicBezTo>
                  <a:cubicBezTo>
                    <a:pt x="2728" y="608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3743750" y="31580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13" y="1"/>
                    <a:pt x="1" y="609"/>
                    <a:pt x="1" y="1363"/>
                  </a:cubicBezTo>
                  <a:cubicBezTo>
                    <a:pt x="1" y="2117"/>
                    <a:pt x="613" y="2729"/>
                    <a:pt x="1367" y="2729"/>
                  </a:cubicBezTo>
                  <a:cubicBezTo>
                    <a:pt x="2121" y="2729"/>
                    <a:pt x="2729" y="2117"/>
                    <a:pt x="2729" y="1363"/>
                  </a:cubicBezTo>
                  <a:cubicBezTo>
                    <a:pt x="2729" y="613"/>
                    <a:pt x="2121" y="1"/>
                    <a:pt x="136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3602150" y="32116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13" y="1"/>
                    <a:pt x="0" y="609"/>
                    <a:pt x="0" y="1363"/>
                  </a:cubicBezTo>
                  <a:cubicBezTo>
                    <a:pt x="0" y="2116"/>
                    <a:pt x="613" y="2729"/>
                    <a:pt x="1367" y="2729"/>
                  </a:cubicBezTo>
                  <a:cubicBezTo>
                    <a:pt x="2120" y="2729"/>
                    <a:pt x="2728" y="2116"/>
                    <a:pt x="2728" y="1363"/>
                  </a:cubicBezTo>
                  <a:cubicBezTo>
                    <a:pt x="2728" y="609"/>
                    <a:pt x="2120" y="1"/>
                    <a:pt x="136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3381825" y="31159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09" y="0"/>
                    <a:pt x="1" y="608"/>
                    <a:pt x="1" y="1362"/>
                  </a:cubicBezTo>
                  <a:cubicBezTo>
                    <a:pt x="1" y="2120"/>
                    <a:pt x="609" y="2728"/>
                    <a:pt x="1367" y="2728"/>
                  </a:cubicBezTo>
                  <a:cubicBezTo>
                    <a:pt x="2121" y="2728"/>
                    <a:pt x="2729" y="2120"/>
                    <a:pt x="2729" y="1362"/>
                  </a:cubicBezTo>
                  <a:cubicBezTo>
                    <a:pt x="2729" y="608"/>
                    <a:pt x="2121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262500" y="33778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1"/>
                  </a:moveTo>
                  <a:cubicBezTo>
                    <a:pt x="609" y="1"/>
                    <a:pt x="1" y="609"/>
                    <a:pt x="1" y="1367"/>
                  </a:cubicBezTo>
                  <a:cubicBezTo>
                    <a:pt x="1" y="2121"/>
                    <a:pt x="609" y="2729"/>
                    <a:pt x="1363" y="2729"/>
                  </a:cubicBezTo>
                  <a:cubicBezTo>
                    <a:pt x="2121" y="2729"/>
                    <a:pt x="2729" y="2121"/>
                    <a:pt x="2729" y="1367"/>
                  </a:cubicBezTo>
                  <a:cubicBezTo>
                    <a:pt x="2729" y="613"/>
                    <a:pt x="2112" y="5"/>
                    <a:pt x="1363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133400" y="35388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1"/>
                  </a:moveTo>
                  <a:cubicBezTo>
                    <a:pt x="608" y="1"/>
                    <a:pt x="0" y="613"/>
                    <a:pt x="0" y="1367"/>
                  </a:cubicBezTo>
                  <a:cubicBezTo>
                    <a:pt x="0" y="2121"/>
                    <a:pt x="608" y="2729"/>
                    <a:pt x="1362" y="2729"/>
                  </a:cubicBezTo>
                  <a:cubicBezTo>
                    <a:pt x="2116" y="2729"/>
                    <a:pt x="2728" y="2121"/>
                    <a:pt x="2728" y="1367"/>
                  </a:cubicBezTo>
                  <a:cubicBezTo>
                    <a:pt x="2728" y="613"/>
                    <a:pt x="2116" y="1"/>
                    <a:pt x="1362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3065200" y="3358425"/>
              <a:ext cx="68225" cy="68100"/>
            </a:xfrm>
            <a:custGeom>
              <a:avLst/>
              <a:gdLst/>
              <a:ahLst/>
              <a:cxnLst/>
              <a:rect l="l" t="t" r="r" b="b"/>
              <a:pathLst>
                <a:path w="2729" h="2724" extrusionOk="0">
                  <a:moveTo>
                    <a:pt x="1362" y="0"/>
                  </a:moveTo>
                  <a:cubicBezTo>
                    <a:pt x="608" y="0"/>
                    <a:pt x="0" y="608"/>
                    <a:pt x="0" y="1362"/>
                  </a:cubicBezTo>
                  <a:cubicBezTo>
                    <a:pt x="0" y="2116"/>
                    <a:pt x="608" y="2724"/>
                    <a:pt x="1362" y="2724"/>
                  </a:cubicBezTo>
                  <a:cubicBezTo>
                    <a:pt x="2120" y="2724"/>
                    <a:pt x="2728" y="2116"/>
                    <a:pt x="2728" y="1362"/>
                  </a:cubicBezTo>
                  <a:cubicBezTo>
                    <a:pt x="2728" y="608"/>
                    <a:pt x="2120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084675" y="31372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1"/>
                  </a:moveTo>
                  <a:cubicBezTo>
                    <a:pt x="612" y="1"/>
                    <a:pt x="0" y="609"/>
                    <a:pt x="0" y="1363"/>
                  </a:cubicBezTo>
                  <a:cubicBezTo>
                    <a:pt x="0" y="2117"/>
                    <a:pt x="612" y="2729"/>
                    <a:pt x="1366" y="2729"/>
                  </a:cubicBezTo>
                  <a:cubicBezTo>
                    <a:pt x="2120" y="2729"/>
                    <a:pt x="2728" y="2117"/>
                    <a:pt x="2728" y="1363"/>
                  </a:cubicBezTo>
                  <a:cubicBezTo>
                    <a:pt x="2728" y="613"/>
                    <a:pt x="2120" y="1"/>
                    <a:pt x="1366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2997100" y="35110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09" y="1"/>
                    <a:pt x="1" y="609"/>
                    <a:pt x="1" y="1363"/>
                  </a:cubicBezTo>
                  <a:cubicBezTo>
                    <a:pt x="1" y="2121"/>
                    <a:pt x="609" y="2729"/>
                    <a:pt x="1367" y="2729"/>
                  </a:cubicBezTo>
                  <a:cubicBezTo>
                    <a:pt x="2121" y="2729"/>
                    <a:pt x="2729" y="2121"/>
                    <a:pt x="2729" y="1363"/>
                  </a:cubicBezTo>
                  <a:cubicBezTo>
                    <a:pt x="2729" y="609"/>
                    <a:pt x="2121" y="1"/>
                    <a:pt x="136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3217325" y="32116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1"/>
                  </a:moveTo>
                  <a:cubicBezTo>
                    <a:pt x="612" y="1"/>
                    <a:pt x="0" y="609"/>
                    <a:pt x="0" y="1363"/>
                  </a:cubicBezTo>
                  <a:cubicBezTo>
                    <a:pt x="0" y="2116"/>
                    <a:pt x="612" y="2729"/>
                    <a:pt x="1366" y="2729"/>
                  </a:cubicBezTo>
                  <a:cubicBezTo>
                    <a:pt x="2116" y="2729"/>
                    <a:pt x="2728" y="2116"/>
                    <a:pt x="2728" y="1363"/>
                  </a:cubicBezTo>
                  <a:cubicBezTo>
                    <a:pt x="2728" y="609"/>
                    <a:pt x="2116" y="1"/>
                    <a:pt x="1366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3447850" y="33004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08" y="0"/>
                    <a:pt x="0" y="612"/>
                    <a:pt x="0" y="1366"/>
                  </a:cubicBezTo>
                  <a:cubicBezTo>
                    <a:pt x="0" y="2120"/>
                    <a:pt x="608" y="2728"/>
                    <a:pt x="1362" y="2728"/>
                  </a:cubicBezTo>
                  <a:cubicBezTo>
                    <a:pt x="2120" y="2728"/>
                    <a:pt x="2728" y="2120"/>
                    <a:pt x="2728" y="1366"/>
                  </a:cubicBezTo>
                  <a:cubicBezTo>
                    <a:pt x="2728" y="617"/>
                    <a:pt x="2120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3709800" y="3358425"/>
              <a:ext cx="68225" cy="68100"/>
            </a:xfrm>
            <a:custGeom>
              <a:avLst/>
              <a:gdLst/>
              <a:ahLst/>
              <a:cxnLst/>
              <a:rect l="l" t="t" r="r" b="b"/>
              <a:pathLst>
                <a:path w="2729" h="2724" extrusionOk="0">
                  <a:moveTo>
                    <a:pt x="1367" y="0"/>
                  </a:moveTo>
                  <a:cubicBezTo>
                    <a:pt x="609" y="0"/>
                    <a:pt x="1" y="608"/>
                    <a:pt x="1" y="1362"/>
                  </a:cubicBezTo>
                  <a:cubicBezTo>
                    <a:pt x="1" y="2116"/>
                    <a:pt x="609" y="2724"/>
                    <a:pt x="1367" y="2724"/>
                  </a:cubicBezTo>
                  <a:cubicBezTo>
                    <a:pt x="2121" y="2724"/>
                    <a:pt x="2729" y="2116"/>
                    <a:pt x="2729" y="1362"/>
                  </a:cubicBezTo>
                  <a:cubicBezTo>
                    <a:pt x="2729" y="608"/>
                    <a:pt x="2121" y="0"/>
                    <a:pt x="1367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2631025" y="3462525"/>
              <a:ext cx="2183850" cy="1062600"/>
            </a:xfrm>
            <a:custGeom>
              <a:avLst/>
              <a:gdLst/>
              <a:ahLst/>
              <a:cxnLst/>
              <a:rect l="l" t="t" r="r" b="b"/>
              <a:pathLst>
                <a:path w="87354" h="42504" extrusionOk="0">
                  <a:moveTo>
                    <a:pt x="38196" y="1"/>
                  </a:moveTo>
                  <a:lnTo>
                    <a:pt x="0" y="23166"/>
                  </a:lnTo>
                  <a:lnTo>
                    <a:pt x="28567" y="28934"/>
                  </a:lnTo>
                  <a:cubicBezTo>
                    <a:pt x="28567" y="28934"/>
                    <a:pt x="29425" y="32158"/>
                    <a:pt x="31803" y="32528"/>
                  </a:cubicBezTo>
                  <a:cubicBezTo>
                    <a:pt x="32102" y="32574"/>
                    <a:pt x="32382" y="32594"/>
                    <a:pt x="32645" y="32594"/>
                  </a:cubicBezTo>
                  <a:cubicBezTo>
                    <a:pt x="34471" y="32594"/>
                    <a:pt x="35450" y="31605"/>
                    <a:pt x="36051" y="31183"/>
                  </a:cubicBezTo>
                  <a:lnTo>
                    <a:pt x="64263" y="42503"/>
                  </a:lnTo>
                  <a:lnTo>
                    <a:pt x="87353" y="17518"/>
                  </a:lnTo>
                  <a:lnTo>
                    <a:pt x="59516" y="7352"/>
                  </a:lnTo>
                  <a:lnTo>
                    <a:pt x="38196" y="1"/>
                  </a:lnTo>
                  <a:close/>
                </a:path>
              </a:pathLst>
            </a:custGeom>
            <a:solidFill>
              <a:srgbClr val="8947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2651425" y="3462425"/>
              <a:ext cx="2090250" cy="1010000"/>
            </a:xfrm>
            <a:custGeom>
              <a:avLst/>
              <a:gdLst/>
              <a:ahLst/>
              <a:cxnLst/>
              <a:rect l="l" t="t" r="r" b="b"/>
              <a:pathLst>
                <a:path w="83610" h="40400" extrusionOk="0">
                  <a:moveTo>
                    <a:pt x="36095" y="0"/>
                  </a:moveTo>
                  <a:cubicBezTo>
                    <a:pt x="35855" y="0"/>
                    <a:pt x="35629" y="13"/>
                    <a:pt x="35418" y="38"/>
                  </a:cubicBezTo>
                  <a:cubicBezTo>
                    <a:pt x="29796" y="725"/>
                    <a:pt x="10308" y="15423"/>
                    <a:pt x="10308" y="15423"/>
                  </a:cubicBezTo>
                  <a:lnTo>
                    <a:pt x="0" y="20942"/>
                  </a:lnTo>
                  <a:cubicBezTo>
                    <a:pt x="0" y="20942"/>
                    <a:pt x="25814" y="25165"/>
                    <a:pt x="28967" y="28047"/>
                  </a:cubicBezTo>
                  <a:cubicBezTo>
                    <a:pt x="28967" y="28047"/>
                    <a:pt x="29512" y="30379"/>
                    <a:pt x="31441" y="31066"/>
                  </a:cubicBezTo>
                  <a:cubicBezTo>
                    <a:pt x="31675" y="31150"/>
                    <a:pt x="31899" y="31187"/>
                    <a:pt x="32112" y="31187"/>
                  </a:cubicBezTo>
                  <a:cubicBezTo>
                    <a:pt x="33642" y="31187"/>
                    <a:pt x="34585" y="29284"/>
                    <a:pt x="34585" y="29284"/>
                  </a:cubicBezTo>
                  <a:cubicBezTo>
                    <a:pt x="34585" y="29284"/>
                    <a:pt x="54893" y="35598"/>
                    <a:pt x="61907" y="40400"/>
                  </a:cubicBezTo>
                  <a:lnTo>
                    <a:pt x="83609" y="17106"/>
                  </a:lnTo>
                  <a:cubicBezTo>
                    <a:pt x="83609" y="17106"/>
                    <a:pt x="74163" y="8086"/>
                    <a:pt x="60329" y="8086"/>
                  </a:cubicBezTo>
                  <a:cubicBezTo>
                    <a:pt x="59510" y="8086"/>
                    <a:pt x="58674" y="8118"/>
                    <a:pt x="57825" y="8185"/>
                  </a:cubicBezTo>
                  <a:cubicBezTo>
                    <a:pt x="57825" y="8185"/>
                    <a:pt x="42274" y="0"/>
                    <a:pt x="36095" y="0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3442750" y="3655225"/>
              <a:ext cx="1326400" cy="774200"/>
            </a:xfrm>
            <a:custGeom>
              <a:avLst/>
              <a:gdLst/>
              <a:ahLst/>
              <a:cxnLst/>
              <a:rect l="l" t="t" r="r" b="b"/>
              <a:pathLst>
                <a:path w="53056" h="30968" extrusionOk="0">
                  <a:moveTo>
                    <a:pt x="32764" y="1"/>
                  </a:moveTo>
                  <a:cubicBezTo>
                    <a:pt x="30966" y="1"/>
                    <a:pt x="29060" y="127"/>
                    <a:pt x="27051" y="414"/>
                  </a:cubicBezTo>
                  <a:lnTo>
                    <a:pt x="0" y="19060"/>
                  </a:lnTo>
                  <a:cubicBezTo>
                    <a:pt x="0" y="19060"/>
                    <a:pt x="20404" y="23842"/>
                    <a:pt x="29362" y="30968"/>
                  </a:cubicBezTo>
                  <a:lnTo>
                    <a:pt x="53056" y="6541"/>
                  </a:lnTo>
                  <a:cubicBezTo>
                    <a:pt x="53056" y="6541"/>
                    <a:pt x="45707" y="1"/>
                    <a:pt x="32764" y="1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2699625" y="3426475"/>
              <a:ext cx="1419300" cy="703300"/>
            </a:xfrm>
            <a:custGeom>
              <a:avLst/>
              <a:gdLst/>
              <a:ahLst/>
              <a:cxnLst/>
              <a:rect l="l" t="t" r="r" b="b"/>
              <a:pathLst>
                <a:path w="56772" h="28132" extrusionOk="0">
                  <a:moveTo>
                    <a:pt x="35379" y="1"/>
                  </a:moveTo>
                  <a:cubicBezTo>
                    <a:pt x="35021" y="1"/>
                    <a:pt x="34737" y="34"/>
                    <a:pt x="34540" y="102"/>
                  </a:cubicBezTo>
                  <a:cubicBezTo>
                    <a:pt x="32157" y="926"/>
                    <a:pt x="1" y="19760"/>
                    <a:pt x="1" y="19760"/>
                  </a:cubicBezTo>
                  <a:cubicBezTo>
                    <a:pt x="17089" y="20476"/>
                    <a:pt x="29513" y="28131"/>
                    <a:pt x="29513" y="28131"/>
                  </a:cubicBezTo>
                  <a:lnTo>
                    <a:pt x="56772" y="9569"/>
                  </a:lnTo>
                  <a:cubicBezTo>
                    <a:pt x="52367" y="4056"/>
                    <a:pt x="39345" y="1"/>
                    <a:pt x="35379" y="1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2671000" y="3377825"/>
              <a:ext cx="1466050" cy="750275"/>
            </a:xfrm>
            <a:custGeom>
              <a:avLst/>
              <a:gdLst/>
              <a:ahLst/>
              <a:cxnLst/>
              <a:rect l="l" t="t" r="r" b="b"/>
              <a:pathLst>
                <a:path w="58642" h="30011" extrusionOk="0">
                  <a:moveTo>
                    <a:pt x="37599" y="1"/>
                  </a:moveTo>
                  <a:cubicBezTo>
                    <a:pt x="35786" y="1"/>
                    <a:pt x="34631" y="124"/>
                    <a:pt x="34631" y="124"/>
                  </a:cubicBezTo>
                  <a:lnTo>
                    <a:pt x="0" y="19199"/>
                  </a:lnTo>
                  <a:cubicBezTo>
                    <a:pt x="2303" y="18862"/>
                    <a:pt x="4463" y="18711"/>
                    <a:pt x="6484" y="18711"/>
                  </a:cubicBezTo>
                  <a:cubicBezTo>
                    <a:pt x="23980" y="18711"/>
                    <a:pt x="31095" y="30011"/>
                    <a:pt x="31095" y="30011"/>
                  </a:cubicBezTo>
                  <a:lnTo>
                    <a:pt x="58641" y="10732"/>
                  </a:lnTo>
                  <a:cubicBezTo>
                    <a:pt x="55047" y="1171"/>
                    <a:pt x="43191" y="1"/>
                    <a:pt x="37599" y="1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3442750" y="3631025"/>
              <a:ext cx="1344725" cy="720000"/>
            </a:xfrm>
            <a:custGeom>
              <a:avLst/>
              <a:gdLst/>
              <a:ahLst/>
              <a:cxnLst/>
              <a:rect l="l" t="t" r="r" b="b"/>
              <a:pathLst>
                <a:path w="53789" h="28800" extrusionOk="0">
                  <a:moveTo>
                    <a:pt x="35044" y="1"/>
                  </a:moveTo>
                  <a:cubicBezTo>
                    <a:pt x="29575" y="1"/>
                    <a:pt x="27771" y="612"/>
                    <a:pt x="27771" y="612"/>
                  </a:cubicBezTo>
                  <a:lnTo>
                    <a:pt x="0" y="20028"/>
                  </a:lnTo>
                  <a:cubicBezTo>
                    <a:pt x="0" y="20028"/>
                    <a:pt x="1336" y="19770"/>
                    <a:pt x="3589" y="19770"/>
                  </a:cubicBezTo>
                  <a:cubicBezTo>
                    <a:pt x="8500" y="19770"/>
                    <a:pt x="17767" y="20997"/>
                    <a:pt x="27051" y="28800"/>
                  </a:cubicBezTo>
                  <a:lnTo>
                    <a:pt x="53789" y="4677"/>
                  </a:lnTo>
                  <a:cubicBezTo>
                    <a:pt x="53789" y="4677"/>
                    <a:pt x="48266" y="533"/>
                    <a:pt x="39237" y="104"/>
                  </a:cubicBezTo>
                  <a:cubicBezTo>
                    <a:pt x="37646" y="31"/>
                    <a:pt x="36255" y="1"/>
                    <a:pt x="35044" y="1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3095100" y="3684025"/>
              <a:ext cx="192525" cy="59425"/>
            </a:xfrm>
            <a:custGeom>
              <a:avLst/>
              <a:gdLst/>
              <a:ahLst/>
              <a:cxnLst/>
              <a:rect l="l" t="t" r="r" b="b"/>
              <a:pathLst>
                <a:path w="7701" h="2377" extrusionOk="0">
                  <a:moveTo>
                    <a:pt x="3338" y="0"/>
                  </a:moveTo>
                  <a:cubicBezTo>
                    <a:pt x="2930" y="0"/>
                    <a:pt x="2512" y="45"/>
                    <a:pt x="2090" y="149"/>
                  </a:cubicBezTo>
                  <a:cubicBezTo>
                    <a:pt x="1" y="670"/>
                    <a:pt x="2364" y="2376"/>
                    <a:pt x="4938" y="2376"/>
                  </a:cubicBezTo>
                  <a:cubicBezTo>
                    <a:pt x="5904" y="2376"/>
                    <a:pt x="6899" y="2136"/>
                    <a:pt x="7701" y="1503"/>
                  </a:cubicBezTo>
                  <a:cubicBezTo>
                    <a:pt x="7701" y="1503"/>
                    <a:pt x="5704" y="0"/>
                    <a:pt x="3338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3241675" y="3598050"/>
              <a:ext cx="106850" cy="96500"/>
            </a:xfrm>
            <a:custGeom>
              <a:avLst/>
              <a:gdLst/>
              <a:ahLst/>
              <a:cxnLst/>
              <a:rect l="l" t="t" r="r" b="b"/>
              <a:pathLst>
                <a:path w="4274" h="3860" extrusionOk="0">
                  <a:moveTo>
                    <a:pt x="1778" y="1"/>
                  </a:moveTo>
                  <a:cubicBezTo>
                    <a:pt x="1475" y="1"/>
                    <a:pt x="1197" y="166"/>
                    <a:pt x="984" y="552"/>
                  </a:cubicBezTo>
                  <a:cubicBezTo>
                    <a:pt x="1" y="2327"/>
                    <a:pt x="4124" y="3859"/>
                    <a:pt x="4124" y="3859"/>
                  </a:cubicBezTo>
                  <a:cubicBezTo>
                    <a:pt x="4274" y="2139"/>
                    <a:pt x="2866" y="1"/>
                    <a:pt x="1778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3214950" y="3644625"/>
              <a:ext cx="219000" cy="143675"/>
            </a:xfrm>
            <a:custGeom>
              <a:avLst/>
              <a:gdLst/>
              <a:ahLst/>
              <a:cxnLst/>
              <a:rect l="l" t="t" r="r" b="b"/>
              <a:pathLst>
                <a:path w="8760" h="5747" extrusionOk="0">
                  <a:moveTo>
                    <a:pt x="8661" y="0"/>
                  </a:moveTo>
                  <a:cubicBezTo>
                    <a:pt x="8651" y="0"/>
                    <a:pt x="8640" y="3"/>
                    <a:pt x="8629" y="10"/>
                  </a:cubicBezTo>
                  <a:cubicBezTo>
                    <a:pt x="7983" y="372"/>
                    <a:pt x="7346" y="755"/>
                    <a:pt x="6713" y="1134"/>
                  </a:cubicBezTo>
                  <a:cubicBezTo>
                    <a:pt x="5297" y="1992"/>
                    <a:pt x="3898" y="2883"/>
                    <a:pt x="2532" y="3825"/>
                  </a:cubicBezTo>
                  <a:cubicBezTo>
                    <a:pt x="1690" y="4403"/>
                    <a:pt x="862" y="5007"/>
                    <a:pt x="54" y="5636"/>
                  </a:cubicBezTo>
                  <a:cubicBezTo>
                    <a:pt x="0" y="5679"/>
                    <a:pt x="48" y="5746"/>
                    <a:pt x="105" y="5746"/>
                  </a:cubicBezTo>
                  <a:cubicBezTo>
                    <a:pt x="120" y="5746"/>
                    <a:pt x="135" y="5742"/>
                    <a:pt x="149" y="5732"/>
                  </a:cubicBezTo>
                  <a:cubicBezTo>
                    <a:pt x="1574" y="4612"/>
                    <a:pt x="3073" y="3591"/>
                    <a:pt x="4597" y="2613"/>
                  </a:cubicBezTo>
                  <a:cubicBezTo>
                    <a:pt x="5734" y="1884"/>
                    <a:pt x="6884" y="1180"/>
                    <a:pt x="8046" y="497"/>
                  </a:cubicBezTo>
                  <a:cubicBezTo>
                    <a:pt x="8258" y="372"/>
                    <a:pt x="8479" y="247"/>
                    <a:pt x="8696" y="122"/>
                  </a:cubicBezTo>
                  <a:cubicBezTo>
                    <a:pt x="8759" y="87"/>
                    <a:pt x="8718" y="0"/>
                    <a:pt x="8661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145400" y="3761625"/>
              <a:ext cx="104850" cy="80500"/>
            </a:xfrm>
            <a:custGeom>
              <a:avLst/>
              <a:gdLst/>
              <a:ahLst/>
              <a:cxnLst/>
              <a:rect l="l" t="t" r="r" b="b"/>
              <a:pathLst>
                <a:path w="4194" h="3220" extrusionOk="0">
                  <a:moveTo>
                    <a:pt x="4088" y="1"/>
                  </a:moveTo>
                  <a:cubicBezTo>
                    <a:pt x="3574" y="1"/>
                    <a:pt x="1304" y="92"/>
                    <a:pt x="457" y="1664"/>
                  </a:cubicBezTo>
                  <a:cubicBezTo>
                    <a:pt x="0" y="2514"/>
                    <a:pt x="589" y="3219"/>
                    <a:pt x="1445" y="3219"/>
                  </a:cubicBezTo>
                  <a:cubicBezTo>
                    <a:pt x="2377" y="3219"/>
                    <a:pt x="3625" y="2386"/>
                    <a:pt x="4193" y="3"/>
                  </a:cubicBezTo>
                  <a:cubicBezTo>
                    <a:pt x="4193" y="3"/>
                    <a:pt x="4156" y="1"/>
                    <a:pt x="4088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3277700" y="3707850"/>
              <a:ext cx="92975" cy="121650"/>
            </a:xfrm>
            <a:custGeom>
              <a:avLst/>
              <a:gdLst/>
              <a:ahLst/>
              <a:cxnLst/>
              <a:rect l="l" t="t" r="r" b="b"/>
              <a:pathLst>
                <a:path w="3719" h="4866" extrusionOk="0">
                  <a:moveTo>
                    <a:pt x="2325" y="0"/>
                  </a:moveTo>
                  <a:cubicBezTo>
                    <a:pt x="2325" y="0"/>
                    <a:pt x="1" y="3057"/>
                    <a:pt x="934" y="4328"/>
                  </a:cubicBezTo>
                  <a:cubicBezTo>
                    <a:pt x="1205" y="4700"/>
                    <a:pt x="1501" y="4866"/>
                    <a:pt x="1783" y="4866"/>
                  </a:cubicBezTo>
                  <a:cubicBezTo>
                    <a:pt x="2850" y="4866"/>
                    <a:pt x="3718" y="2494"/>
                    <a:pt x="2325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3562075" y="3603200"/>
              <a:ext cx="239950" cy="238850"/>
            </a:xfrm>
            <a:custGeom>
              <a:avLst/>
              <a:gdLst/>
              <a:ahLst/>
              <a:cxnLst/>
              <a:rect l="l" t="t" r="r" b="b"/>
              <a:pathLst>
                <a:path w="9598" h="9554" extrusionOk="0">
                  <a:moveTo>
                    <a:pt x="8617" y="1"/>
                  </a:moveTo>
                  <a:lnTo>
                    <a:pt x="8617" y="1"/>
                  </a:lnTo>
                  <a:cubicBezTo>
                    <a:pt x="8617" y="1"/>
                    <a:pt x="0" y="1833"/>
                    <a:pt x="2303" y="9546"/>
                  </a:cubicBezTo>
                  <a:cubicBezTo>
                    <a:pt x="2303" y="9546"/>
                    <a:pt x="2390" y="9554"/>
                    <a:pt x="2543" y="9554"/>
                  </a:cubicBezTo>
                  <a:cubicBezTo>
                    <a:pt x="3808" y="9554"/>
                    <a:pt x="9598" y="9063"/>
                    <a:pt x="8617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3623400" y="3519500"/>
              <a:ext cx="207450" cy="316125"/>
            </a:xfrm>
            <a:custGeom>
              <a:avLst/>
              <a:gdLst/>
              <a:ahLst/>
              <a:cxnLst/>
              <a:rect l="l" t="t" r="r" b="b"/>
              <a:pathLst>
                <a:path w="8298" h="12645" extrusionOk="0">
                  <a:moveTo>
                    <a:pt x="7945" y="1"/>
                  </a:moveTo>
                  <a:cubicBezTo>
                    <a:pt x="7867" y="1"/>
                    <a:pt x="7791" y="41"/>
                    <a:pt x="7747" y="138"/>
                  </a:cubicBezTo>
                  <a:cubicBezTo>
                    <a:pt x="6889" y="1995"/>
                    <a:pt x="5648" y="3719"/>
                    <a:pt x="4536" y="5427"/>
                  </a:cubicBezTo>
                  <a:cubicBezTo>
                    <a:pt x="3519" y="6989"/>
                    <a:pt x="2491" y="8538"/>
                    <a:pt x="1449" y="10083"/>
                  </a:cubicBezTo>
                  <a:cubicBezTo>
                    <a:pt x="1137" y="10550"/>
                    <a:pt x="158" y="12132"/>
                    <a:pt x="21" y="12557"/>
                  </a:cubicBezTo>
                  <a:cubicBezTo>
                    <a:pt x="1" y="12617"/>
                    <a:pt x="3" y="12644"/>
                    <a:pt x="25" y="12644"/>
                  </a:cubicBezTo>
                  <a:cubicBezTo>
                    <a:pt x="180" y="12644"/>
                    <a:pt x="1320" y="11208"/>
                    <a:pt x="1833" y="10454"/>
                  </a:cubicBezTo>
                  <a:cubicBezTo>
                    <a:pt x="2203" y="9904"/>
                    <a:pt x="2578" y="9354"/>
                    <a:pt x="2949" y="8805"/>
                  </a:cubicBezTo>
                  <a:cubicBezTo>
                    <a:pt x="4252" y="6851"/>
                    <a:pt x="5535" y="4890"/>
                    <a:pt x="6772" y="2890"/>
                  </a:cubicBezTo>
                  <a:cubicBezTo>
                    <a:pt x="7272" y="2083"/>
                    <a:pt x="7801" y="1266"/>
                    <a:pt x="8201" y="400"/>
                  </a:cubicBezTo>
                  <a:cubicBezTo>
                    <a:pt x="8298" y="191"/>
                    <a:pt x="8115" y="1"/>
                    <a:pt x="7945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3612875" y="3748025"/>
              <a:ext cx="71250" cy="81150"/>
            </a:xfrm>
            <a:custGeom>
              <a:avLst/>
              <a:gdLst/>
              <a:ahLst/>
              <a:cxnLst/>
              <a:rect l="l" t="t" r="r" b="b"/>
              <a:pathLst>
                <a:path w="2850" h="3246" extrusionOk="0">
                  <a:moveTo>
                    <a:pt x="2816" y="1"/>
                  </a:moveTo>
                  <a:lnTo>
                    <a:pt x="0" y="1042"/>
                  </a:lnTo>
                  <a:lnTo>
                    <a:pt x="2462" y="517"/>
                  </a:lnTo>
                  <a:lnTo>
                    <a:pt x="2849" y="3245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3631825" y="3697325"/>
              <a:ext cx="108200" cy="88125"/>
            </a:xfrm>
            <a:custGeom>
              <a:avLst/>
              <a:gdLst/>
              <a:ahLst/>
              <a:cxnLst/>
              <a:rect l="l" t="t" r="r" b="b"/>
              <a:pathLst>
                <a:path w="4328" h="3525" extrusionOk="0">
                  <a:moveTo>
                    <a:pt x="3416" y="1"/>
                  </a:moveTo>
                  <a:lnTo>
                    <a:pt x="0" y="276"/>
                  </a:lnTo>
                  <a:lnTo>
                    <a:pt x="3120" y="405"/>
                  </a:lnTo>
                  <a:lnTo>
                    <a:pt x="4328" y="3524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3688575" y="3636725"/>
              <a:ext cx="81750" cy="74275"/>
            </a:xfrm>
            <a:custGeom>
              <a:avLst/>
              <a:gdLst/>
              <a:ahLst/>
              <a:cxnLst/>
              <a:rect l="l" t="t" r="r" b="b"/>
              <a:pathLst>
                <a:path w="3270" h="2971" extrusionOk="0">
                  <a:moveTo>
                    <a:pt x="2728" y="1"/>
                  </a:moveTo>
                  <a:lnTo>
                    <a:pt x="0" y="426"/>
                  </a:lnTo>
                  <a:lnTo>
                    <a:pt x="2428" y="426"/>
                  </a:lnTo>
                  <a:lnTo>
                    <a:pt x="3270" y="2970"/>
                  </a:lnTo>
                  <a:lnTo>
                    <a:pt x="2728" y="1"/>
                  </a:ln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3437425" y="3496225"/>
              <a:ext cx="198800" cy="101650"/>
            </a:xfrm>
            <a:custGeom>
              <a:avLst/>
              <a:gdLst/>
              <a:ahLst/>
              <a:cxnLst/>
              <a:rect l="l" t="t" r="r" b="b"/>
              <a:pathLst>
                <a:path w="7952" h="4066" extrusionOk="0">
                  <a:moveTo>
                    <a:pt x="1" y="2834"/>
                  </a:moveTo>
                  <a:cubicBezTo>
                    <a:pt x="1" y="2834"/>
                    <a:pt x="1" y="2834"/>
                    <a:pt x="1" y="2834"/>
                  </a:cubicBezTo>
                  <a:cubicBezTo>
                    <a:pt x="1" y="2834"/>
                    <a:pt x="1" y="2834"/>
                    <a:pt x="1" y="2834"/>
                  </a:cubicBezTo>
                  <a:lnTo>
                    <a:pt x="1" y="2834"/>
                  </a:lnTo>
                  <a:cubicBezTo>
                    <a:pt x="1" y="2834"/>
                    <a:pt x="1" y="2834"/>
                    <a:pt x="1" y="2834"/>
                  </a:cubicBezTo>
                  <a:close/>
                  <a:moveTo>
                    <a:pt x="3993" y="1"/>
                  </a:moveTo>
                  <a:cubicBezTo>
                    <a:pt x="862" y="1"/>
                    <a:pt x="2" y="2833"/>
                    <a:pt x="1" y="2834"/>
                  </a:cubicBezTo>
                  <a:lnTo>
                    <a:pt x="1" y="2834"/>
                  </a:lnTo>
                  <a:cubicBezTo>
                    <a:pt x="1139" y="3731"/>
                    <a:pt x="2211" y="4065"/>
                    <a:pt x="3177" y="4065"/>
                  </a:cubicBezTo>
                  <a:cubicBezTo>
                    <a:pt x="6023" y="4065"/>
                    <a:pt x="7951" y="1164"/>
                    <a:pt x="7951" y="1164"/>
                  </a:cubicBezTo>
                  <a:cubicBezTo>
                    <a:pt x="6342" y="318"/>
                    <a:pt x="5040" y="1"/>
                    <a:pt x="3993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3434925" y="3511050"/>
              <a:ext cx="270400" cy="55775"/>
            </a:xfrm>
            <a:custGeom>
              <a:avLst/>
              <a:gdLst/>
              <a:ahLst/>
              <a:cxnLst/>
              <a:rect l="l" t="t" r="r" b="b"/>
              <a:pathLst>
                <a:path w="10816" h="2231" extrusionOk="0">
                  <a:moveTo>
                    <a:pt x="10537" y="0"/>
                  </a:moveTo>
                  <a:cubicBezTo>
                    <a:pt x="10532" y="0"/>
                    <a:pt x="10526" y="0"/>
                    <a:pt x="10521" y="1"/>
                  </a:cubicBezTo>
                  <a:cubicBezTo>
                    <a:pt x="9846" y="34"/>
                    <a:pt x="9172" y="171"/>
                    <a:pt x="8510" y="292"/>
                  </a:cubicBezTo>
                  <a:cubicBezTo>
                    <a:pt x="6869" y="584"/>
                    <a:pt x="5240" y="917"/>
                    <a:pt x="3608" y="1271"/>
                  </a:cubicBezTo>
                  <a:cubicBezTo>
                    <a:pt x="3149" y="1371"/>
                    <a:pt x="2687" y="1467"/>
                    <a:pt x="2229" y="1571"/>
                  </a:cubicBezTo>
                  <a:cubicBezTo>
                    <a:pt x="1513" y="1733"/>
                    <a:pt x="1" y="2204"/>
                    <a:pt x="371" y="2229"/>
                  </a:cubicBezTo>
                  <a:cubicBezTo>
                    <a:pt x="385" y="2230"/>
                    <a:pt x="400" y="2230"/>
                    <a:pt x="416" y="2230"/>
                  </a:cubicBezTo>
                  <a:cubicBezTo>
                    <a:pt x="795" y="2230"/>
                    <a:pt x="2004" y="2009"/>
                    <a:pt x="2375" y="1929"/>
                  </a:cubicBezTo>
                  <a:cubicBezTo>
                    <a:pt x="3666" y="1646"/>
                    <a:pt x="4957" y="1367"/>
                    <a:pt x="6252" y="1109"/>
                  </a:cubicBezTo>
                  <a:cubicBezTo>
                    <a:pt x="7668" y="817"/>
                    <a:pt x="9134" y="451"/>
                    <a:pt x="10579" y="367"/>
                  </a:cubicBezTo>
                  <a:cubicBezTo>
                    <a:pt x="10816" y="355"/>
                    <a:pt x="10765" y="0"/>
                    <a:pt x="10537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3462625" y="3527925"/>
              <a:ext cx="53450" cy="61450"/>
            </a:xfrm>
            <a:custGeom>
              <a:avLst/>
              <a:gdLst/>
              <a:ahLst/>
              <a:cxnLst/>
              <a:rect l="l" t="t" r="r" b="b"/>
              <a:pathLst>
                <a:path w="2138" h="2458" extrusionOk="0">
                  <a:moveTo>
                    <a:pt x="1" y="0"/>
                  </a:moveTo>
                  <a:lnTo>
                    <a:pt x="1704" y="971"/>
                  </a:lnTo>
                  <a:lnTo>
                    <a:pt x="709" y="2458"/>
                  </a:lnTo>
                  <a:lnTo>
                    <a:pt x="2137" y="8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3506150" y="3502425"/>
              <a:ext cx="52200" cy="92575"/>
            </a:xfrm>
            <a:custGeom>
              <a:avLst/>
              <a:gdLst/>
              <a:ahLst/>
              <a:cxnLst/>
              <a:rect l="l" t="t" r="r" b="b"/>
              <a:pathLst>
                <a:path w="2088" h="3703" extrusionOk="0">
                  <a:moveTo>
                    <a:pt x="1" y="0"/>
                  </a:moveTo>
                  <a:lnTo>
                    <a:pt x="1746" y="1616"/>
                  </a:lnTo>
                  <a:lnTo>
                    <a:pt x="1017" y="3703"/>
                  </a:lnTo>
                  <a:lnTo>
                    <a:pt x="2087" y="15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3563100" y="3501900"/>
              <a:ext cx="45525" cy="70600"/>
            </a:xfrm>
            <a:custGeom>
              <a:avLst/>
              <a:gdLst/>
              <a:ahLst/>
              <a:cxnLst/>
              <a:rect l="l" t="t" r="r" b="b"/>
              <a:pathLst>
                <a:path w="1821" h="2824" extrusionOk="0">
                  <a:moveTo>
                    <a:pt x="1" y="0"/>
                  </a:moveTo>
                  <a:lnTo>
                    <a:pt x="1467" y="1225"/>
                  </a:lnTo>
                  <a:lnTo>
                    <a:pt x="829" y="2824"/>
                  </a:lnTo>
                  <a:lnTo>
                    <a:pt x="1821" y="1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3851625" y="3939000"/>
              <a:ext cx="370600" cy="169725"/>
            </a:xfrm>
            <a:custGeom>
              <a:avLst/>
              <a:gdLst/>
              <a:ahLst/>
              <a:cxnLst/>
              <a:rect l="l" t="t" r="r" b="b"/>
              <a:pathLst>
                <a:path w="14824" h="6789" extrusionOk="0">
                  <a:moveTo>
                    <a:pt x="392" y="0"/>
                  </a:moveTo>
                  <a:lnTo>
                    <a:pt x="0" y="279"/>
                  </a:lnTo>
                  <a:cubicBezTo>
                    <a:pt x="2495" y="1412"/>
                    <a:pt x="11283" y="5352"/>
                    <a:pt x="14490" y="6789"/>
                  </a:cubicBezTo>
                  <a:cubicBezTo>
                    <a:pt x="14602" y="6685"/>
                    <a:pt x="14711" y="6581"/>
                    <a:pt x="14823" y="6477"/>
                  </a:cubicBezTo>
                  <a:cubicBezTo>
                    <a:pt x="11841" y="5140"/>
                    <a:pt x="3195" y="1266"/>
                    <a:pt x="392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3897650" y="3905375"/>
              <a:ext cx="369650" cy="161200"/>
            </a:xfrm>
            <a:custGeom>
              <a:avLst/>
              <a:gdLst/>
              <a:ahLst/>
              <a:cxnLst/>
              <a:rect l="l" t="t" r="r" b="b"/>
              <a:pathLst>
                <a:path w="14786" h="6448" extrusionOk="0">
                  <a:moveTo>
                    <a:pt x="400" y="0"/>
                  </a:moveTo>
                  <a:lnTo>
                    <a:pt x="0" y="292"/>
                  </a:lnTo>
                  <a:cubicBezTo>
                    <a:pt x="2358" y="1283"/>
                    <a:pt x="10558" y="4723"/>
                    <a:pt x="14452" y="6447"/>
                  </a:cubicBezTo>
                  <a:cubicBezTo>
                    <a:pt x="14561" y="6343"/>
                    <a:pt x="14677" y="6239"/>
                    <a:pt x="14785" y="6135"/>
                  </a:cubicBezTo>
                  <a:cubicBezTo>
                    <a:pt x="11066" y="4477"/>
                    <a:pt x="3061" y="1116"/>
                    <a:pt x="40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3757300" y="4007200"/>
              <a:ext cx="391100" cy="171400"/>
            </a:xfrm>
            <a:custGeom>
              <a:avLst/>
              <a:gdLst/>
              <a:ahLst/>
              <a:cxnLst/>
              <a:rect l="l" t="t" r="r" b="b"/>
              <a:pathLst>
                <a:path w="15644" h="6856" extrusionOk="0">
                  <a:moveTo>
                    <a:pt x="404" y="0"/>
                  </a:moveTo>
                  <a:lnTo>
                    <a:pt x="0" y="292"/>
                  </a:lnTo>
                  <a:cubicBezTo>
                    <a:pt x="3057" y="1516"/>
                    <a:pt x="12007" y="5415"/>
                    <a:pt x="15318" y="6856"/>
                  </a:cubicBezTo>
                  <a:cubicBezTo>
                    <a:pt x="15422" y="6756"/>
                    <a:pt x="15531" y="6651"/>
                    <a:pt x="15643" y="6543"/>
                  </a:cubicBezTo>
                  <a:cubicBezTo>
                    <a:pt x="12553" y="5194"/>
                    <a:pt x="3740" y="1358"/>
                    <a:pt x="40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937425" y="3876425"/>
              <a:ext cx="368500" cy="154125"/>
            </a:xfrm>
            <a:custGeom>
              <a:avLst/>
              <a:gdLst/>
              <a:ahLst/>
              <a:cxnLst/>
              <a:rect l="l" t="t" r="r" b="b"/>
              <a:pathLst>
                <a:path w="14740" h="6165" extrusionOk="0">
                  <a:moveTo>
                    <a:pt x="408" y="0"/>
                  </a:moveTo>
                  <a:lnTo>
                    <a:pt x="0" y="292"/>
                  </a:lnTo>
                  <a:cubicBezTo>
                    <a:pt x="2628" y="1325"/>
                    <a:pt x="10925" y="4736"/>
                    <a:pt x="14394" y="6164"/>
                  </a:cubicBezTo>
                  <a:cubicBezTo>
                    <a:pt x="14515" y="6060"/>
                    <a:pt x="14631" y="5956"/>
                    <a:pt x="14740" y="5852"/>
                  </a:cubicBezTo>
                  <a:cubicBezTo>
                    <a:pt x="11470" y="4502"/>
                    <a:pt x="3349" y="1166"/>
                    <a:pt x="40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3724275" y="4031250"/>
              <a:ext cx="394750" cy="175775"/>
            </a:xfrm>
            <a:custGeom>
              <a:avLst/>
              <a:gdLst/>
              <a:ahLst/>
              <a:cxnLst/>
              <a:rect l="l" t="t" r="r" b="b"/>
              <a:pathLst>
                <a:path w="15790" h="7031" extrusionOk="0">
                  <a:moveTo>
                    <a:pt x="401" y="0"/>
                  </a:moveTo>
                  <a:lnTo>
                    <a:pt x="1" y="292"/>
                  </a:lnTo>
                  <a:cubicBezTo>
                    <a:pt x="3233" y="1604"/>
                    <a:pt x="11933" y="5169"/>
                    <a:pt x="15473" y="7031"/>
                  </a:cubicBezTo>
                  <a:cubicBezTo>
                    <a:pt x="15573" y="6931"/>
                    <a:pt x="15677" y="6826"/>
                    <a:pt x="15790" y="6722"/>
                  </a:cubicBezTo>
                  <a:cubicBezTo>
                    <a:pt x="12383" y="4911"/>
                    <a:pt x="3853" y="1408"/>
                    <a:pt x="401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3805400" y="3972325"/>
              <a:ext cx="377150" cy="173575"/>
            </a:xfrm>
            <a:custGeom>
              <a:avLst/>
              <a:gdLst/>
              <a:ahLst/>
              <a:cxnLst/>
              <a:rect l="l" t="t" r="r" b="b"/>
              <a:pathLst>
                <a:path w="15086" h="6943" extrusionOk="0">
                  <a:moveTo>
                    <a:pt x="400" y="0"/>
                  </a:moveTo>
                  <a:lnTo>
                    <a:pt x="0" y="292"/>
                  </a:lnTo>
                  <a:cubicBezTo>
                    <a:pt x="1712" y="1016"/>
                    <a:pt x="10038" y="4561"/>
                    <a:pt x="14760" y="6943"/>
                  </a:cubicBezTo>
                  <a:cubicBezTo>
                    <a:pt x="14865" y="6847"/>
                    <a:pt x="14977" y="6743"/>
                    <a:pt x="15085" y="6639"/>
                  </a:cubicBezTo>
                  <a:cubicBezTo>
                    <a:pt x="10537" y="4319"/>
                    <a:pt x="2591" y="933"/>
                    <a:pt x="40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4056850" y="3789575"/>
              <a:ext cx="361525" cy="136625"/>
            </a:xfrm>
            <a:custGeom>
              <a:avLst/>
              <a:gdLst/>
              <a:ahLst/>
              <a:cxnLst/>
              <a:rect l="l" t="t" r="r" b="b"/>
              <a:pathLst>
                <a:path w="14461" h="5465" extrusionOk="0">
                  <a:moveTo>
                    <a:pt x="421" y="1"/>
                  </a:moveTo>
                  <a:lnTo>
                    <a:pt x="0" y="309"/>
                  </a:lnTo>
                  <a:cubicBezTo>
                    <a:pt x="2154" y="1021"/>
                    <a:pt x="11712" y="4211"/>
                    <a:pt x="14132" y="5465"/>
                  </a:cubicBezTo>
                  <a:cubicBezTo>
                    <a:pt x="14244" y="5369"/>
                    <a:pt x="14352" y="5265"/>
                    <a:pt x="14461" y="5165"/>
                  </a:cubicBezTo>
                  <a:cubicBezTo>
                    <a:pt x="12287" y="3966"/>
                    <a:pt x="3107" y="892"/>
                    <a:pt x="42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3981975" y="3844150"/>
              <a:ext cx="359975" cy="152750"/>
            </a:xfrm>
            <a:custGeom>
              <a:avLst/>
              <a:gdLst/>
              <a:ahLst/>
              <a:cxnLst/>
              <a:rect l="l" t="t" r="r" b="b"/>
              <a:pathLst>
                <a:path w="14399" h="6110" extrusionOk="0">
                  <a:moveTo>
                    <a:pt x="405" y="0"/>
                  </a:moveTo>
                  <a:lnTo>
                    <a:pt x="1" y="292"/>
                  </a:lnTo>
                  <a:cubicBezTo>
                    <a:pt x="2100" y="1125"/>
                    <a:pt x="10996" y="4665"/>
                    <a:pt x="14065" y="6110"/>
                  </a:cubicBezTo>
                  <a:cubicBezTo>
                    <a:pt x="14174" y="6006"/>
                    <a:pt x="14286" y="5906"/>
                    <a:pt x="14399" y="5802"/>
                  </a:cubicBezTo>
                  <a:cubicBezTo>
                    <a:pt x="11521" y="4423"/>
                    <a:pt x="2941" y="1004"/>
                    <a:pt x="405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4019475" y="3816750"/>
              <a:ext cx="359225" cy="146425"/>
            </a:xfrm>
            <a:custGeom>
              <a:avLst/>
              <a:gdLst/>
              <a:ahLst/>
              <a:cxnLst/>
              <a:rect l="l" t="t" r="r" b="b"/>
              <a:pathLst>
                <a:path w="14369" h="5857" extrusionOk="0">
                  <a:moveTo>
                    <a:pt x="412" y="1"/>
                  </a:moveTo>
                  <a:lnTo>
                    <a:pt x="0" y="305"/>
                  </a:lnTo>
                  <a:cubicBezTo>
                    <a:pt x="1812" y="959"/>
                    <a:pt x="10833" y="4578"/>
                    <a:pt x="14023" y="5856"/>
                  </a:cubicBezTo>
                  <a:cubicBezTo>
                    <a:pt x="14140" y="5752"/>
                    <a:pt x="14252" y="5644"/>
                    <a:pt x="14369" y="5540"/>
                  </a:cubicBezTo>
                  <a:cubicBezTo>
                    <a:pt x="11470" y="4374"/>
                    <a:pt x="2807" y="896"/>
                    <a:pt x="41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4197825" y="3686200"/>
              <a:ext cx="165900" cy="43525"/>
            </a:xfrm>
            <a:custGeom>
              <a:avLst/>
              <a:gdLst/>
              <a:ahLst/>
              <a:cxnLst/>
              <a:rect l="l" t="t" r="r" b="b"/>
              <a:pathLst>
                <a:path w="6636" h="1741" extrusionOk="0">
                  <a:moveTo>
                    <a:pt x="475" y="0"/>
                  </a:moveTo>
                  <a:lnTo>
                    <a:pt x="1" y="346"/>
                  </a:lnTo>
                  <a:cubicBezTo>
                    <a:pt x="2158" y="708"/>
                    <a:pt x="4286" y="1208"/>
                    <a:pt x="6244" y="1741"/>
                  </a:cubicBezTo>
                  <a:lnTo>
                    <a:pt x="6635" y="1412"/>
                  </a:lnTo>
                  <a:cubicBezTo>
                    <a:pt x="4711" y="883"/>
                    <a:pt x="2612" y="383"/>
                    <a:pt x="475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4136925" y="3731175"/>
              <a:ext cx="160475" cy="53850"/>
            </a:xfrm>
            <a:custGeom>
              <a:avLst/>
              <a:gdLst/>
              <a:ahLst/>
              <a:cxnLst/>
              <a:rect l="l" t="t" r="r" b="b"/>
              <a:pathLst>
                <a:path w="6419" h="2154" extrusionOk="0">
                  <a:moveTo>
                    <a:pt x="433" y="0"/>
                  </a:moveTo>
                  <a:lnTo>
                    <a:pt x="0" y="313"/>
                  </a:lnTo>
                  <a:cubicBezTo>
                    <a:pt x="1429" y="733"/>
                    <a:pt x="3678" y="1408"/>
                    <a:pt x="6031" y="2153"/>
                  </a:cubicBezTo>
                  <a:lnTo>
                    <a:pt x="6418" y="1833"/>
                  </a:lnTo>
                  <a:cubicBezTo>
                    <a:pt x="4136" y="1108"/>
                    <a:pt x="1924" y="442"/>
                    <a:pt x="433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4096925" y="3760125"/>
              <a:ext cx="159650" cy="58750"/>
            </a:xfrm>
            <a:custGeom>
              <a:avLst/>
              <a:gdLst/>
              <a:ahLst/>
              <a:cxnLst/>
              <a:rect l="l" t="t" r="r" b="b"/>
              <a:pathLst>
                <a:path w="6386" h="2350" extrusionOk="0">
                  <a:moveTo>
                    <a:pt x="438" y="0"/>
                  </a:moveTo>
                  <a:lnTo>
                    <a:pt x="1" y="321"/>
                  </a:lnTo>
                  <a:cubicBezTo>
                    <a:pt x="1204" y="637"/>
                    <a:pt x="3528" y="1445"/>
                    <a:pt x="6011" y="2349"/>
                  </a:cubicBezTo>
                  <a:lnTo>
                    <a:pt x="6385" y="2037"/>
                  </a:lnTo>
                  <a:cubicBezTo>
                    <a:pt x="4028" y="1175"/>
                    <a:pt x="1775" y="379"/>
                    <a:pt x="43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4272575" y="3731275"/>
              <a:ext cx="288875" cy="158800"/>
            </a:xfrm>
            <a:custGeom>
              <a:avLst/>
              <a:gdLst/>
              <a:ahLst/>
              <a:cxnLst/>
              <a:rect l="l" t="t" r="r" b="b"/>
              <a:pathLst>
                <a:path w="11555" h="6352" extrusionOk="0">
                  <a:moveTo>
                    <a:pt x="4241" y="0"/>
                  </a:moveTo>
                  <a:lnTo>
                    <a:pt x="1" y="3661"/>
                  </a:lnTo>
                  <a:lnTo>
                    <a:pt x="6681" y="6352"/>
                  </a:lnTo>
                  <a:lnTo>
                    <a:pt x="11554" y="2333"/>
                  </a:lnTo>
                  <a:cubicBezTo>
                    <a:pt x="11554" y="2333"/>
                    <a:pt x="7123" y="546"/>
                    <a:pt x="4241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3713475" y="3525975"/>
              <a:ext cx="180550" cy="77375"/>
            </a:xfrm>
            <a:custGeom>
              <a:avLst/>
              <a:gdLst/>
              <a:ahLst/>
              <a:cxnLst/>
              <a:rect l="l" t="t" r="r" b="b"/>
              <a:pathLst>
                <a:path w="7222" h="3095" extrusionOk="0">
                  <a:moveTo>
                    <a:pt x="684" y="1"/>
                  </a:moveTo>
                  <a:cubicBezTo>
                    <a:pt x="536" y="1"/>
                    <a:pt x="400" y="20"/>
                    <a:pt x="370" y="87"/>
                  </a:cubicBezTo>
                  <a:cubicBezTo>
                    <a:pt x="304" y="237"/>
                    <a:pt x="824" y="774"/>
                    <a:pt x="824" y="774"/>
                  </a:cubicBezTo>
                  <a:cubicBezTo>
                    <a:pt x="824" y="774"/>
                    <a:pt x="523" y="646"/>
                    <a:pt x="323" y="646"/>
                  </a:cubicBezTo>
                  <a:cubicBezTo>
                    <a:pt x="223" y="646"/>
                    <a:pt x="148" y="678"/>
                    <a:pt x="150" y="774"/>
                  </a:cubicBezTo>
                  <a:cubicBezTo>
                    <a:pt x="157" y="1012"/>
                    <a:pt x="607" y="1354"/>
                    <a:pt x="575" y="1354"/>
                  </a:cubicBezTo>
                  <a:cubicBezTo>
                    <a:pt x="568" y="1354"/>
                    <a:pt x="546" y="1342"/>
                    <a:pt x="499" y="1315"/>
                  </a:cubicBezTo>
                  <a:cubicBezTo>
                    <a:pt x="464" y="1294"/>
                    <a:pt x="429" y="1284"/>
                    <a:pt x="396" y="1284"/>
                  </a:cubicBezTo>
                  <a:cubicBezTo>
                    <a:pt x="155" y="1284"/>
                    <a:pt x="0" y="1788"/>
                    <a:pt x="366" y="1865"/>
                  </a:cubicBezTo>
                  <a:cubicBezTo>
                    <a:pt x="776" y="1951"/>
                    <a:pt x="5387" y="3095"/>
                    <a:pt x="6056" y="3095"/>
                  </a:cubicBezTo>
                  <a:cubicBezTo>
                    <a:pt x="6066" y="3095"/>
                    <a:pt x="6076" y="3094"/>
                    <a:pt x="6085" y="3094"/>
                  </a:cubicBezTo>
                  <a:cubicBezTo>
                    <a:pt x="6638" y="3052"/>
                    <a:pt x="6122" y="2611"/>
                    <a:pt x="6509" y="2536"/>
                  </a:cubicBezTo>
                  <a:cubicBezTo>
                    <a:pt x="6897" y="2461"/>
                    <a:pt x="6605" y="2128"/>
                    <a:pt x="6605" y="1861"/>
                  </a:cubicBezTo>
                  <a:cubicBezTo>
                    <a:pt x="6605" y="1594"/>
                    <a:pt x="7222" y="1774"/>
                    <a:pt x="7188" y="1307"/>
                  </a:cubicBezTo>
                  <a:cubicBezTo>
                    <a:pt x="7159" y="845"/>
                    <a:pt x="1108" y="37"/>
                    <a:pt x="1108" y="37"/>
                  </a:cubicBezTo>
                  <a:cubicBezTo>
                    <a:pt x="1108" y="37"/>
                    <a:pt x="885" y="1"/>
                    <a:pt x="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3616300" y="3451875"/>
              <a:ext cx="92800" cy="118625"/>
            </a:xfrm>
            <a:custGeom>
              <a:avLst/>
              <a:gdLst/>
              <a:ahLst/>
              <a:cxnLst/>
              <a:rect l="l" t="t" r="r" b="b"/>
              <a:pathLst>
                <a:path w="3712" h="4745" extrusionOk="0">
                  <a:moveTo>
                    <a:pt x="1146" y="0"/>
                  </a:moveTo>
                  <a:cubicBezTo>
                    <a:pt x="1142" y="0"/>
                    <a:pt x="1138" y="1"/>
                    <a:pt x="1134" y="2"/>
                  </a:cubicBezTo>
                  <a:cubicBezTo>
                    <a:pt x="1013" y="31"/>
                    <a:pt x="934" y="577"/>
                    <a:pt x="934" y="577"/>
                  </a:cubicBezTo>
                  <a:cubicBezTo>
                    <a:pt x="934" y="577"/>
                    <a:pt x="829" y="168"/>
                    <a:pt x="689" y="168"/>
                  </a:cubicBezTo>
                  <a:cubicBezTo>
                    <a:pt x="671" y="168"/>
                    <a:pt x="653" y="174"/>
                    <a:pt x="634" y="190"/>
                  </a:cubicBezTo>
                  <a:cubicBezTo>
                    <a:pt x="497" y="299"/>
                    <a:pt x="492" y="701"/>
                    <a:pt x="481" y="701"/>
                  </a:cubicBezTo>
                  <a:cubicBezTo>
                    <a:pt x="479" y="701"/>
                    <a:pt x="476" y="682"/>
                    <a:pt x="472" y="639"/>
                  </a:cubicBezTo>
                  <a:cubicBezTo>
                    <a:pt x="461" y="551"/>
                    <a:pt x="391" y="513"/>
                    <a:pt x="312" y="513"/>
                  </a:cubicBezTo>
                  <a:cubicBezTo>
                    <a:pt x="171" y="513"/>
                    <a:pt x="0" y="635"/>
                    <a:pt x="88" y="814"/>
                  </a:cubicBezTo>
                  <a:cubicBezTo>
                    <a:pt x="217" y="1097"/>
                    <a:pt x="1659" y="4350"/>
                    <a:pt x="1925" y="4646"/>
                  </a:cubicBezTo>
                  <a:cubicBezTo>
                    <a:pt x="1990" y="4718"/>
                    <a:pt x="2040" y="4744"/>
                    <a:pt x="2082" y="4744"/>
                  </a:cubicBezTo>
                  <a:cubicBezTo>
                    <a:pt x="2186" y="4744"/>
                    <a:pt x="2241" y="4590"/>
                    <a:pt x="2339" y="4590"/>
                  </a:cubicBezTo>
                  <a:cubicBezTo>
                    <a:pt x="2366" y="4590"/>
                    <a:pt x="2397" y="4602"/>
                    <a:pt x="2433" y="4633"/>
                  </a:cubicBezTo>
                  <a:cubicBezTo>
                    <a:pt x="2481" y="4674"/>
                    <a:pt x="2521" y="4690"/>
                    <a:pt x="2556" y="4690"/>
                  </a:cubicBezTo>
                  <a:cubicBezTo>
                    <a:pt x="2685" y="4690"/>
                    <a:pt x="2750" y="4470"/>
                    <a:pt x="2870" y="4375"/>
                  </a:cubicBezTo>
                  <a:cubicBezTo>
                    <a:pt x="2890" y="4361"/>
                    <a:pt x="2910" y="4355"/>
                    <a:pt x="2931" y="4355"/>
                  </a:cubicBezTo>
                  <a:cubicBezTo>
                    <a:pt x="3037" y="4355"/>
                    <a:pt x="3153" y="4523"/>
                    <a:pt x="3298" y="4523"/>
                  </a:cubicBezTo>
                  <a:cubicBezTo>
                    <a:pt x="3346" y="4523"/>
                    <a:pt x="3398" y="4504"/>
                    <a:pt x="3454" y="4454"/>
                  </a:cubicBezTo>
                  <a:cubicBezTo>
                    <a:pt x="3712" y="4225"/>
                    <a:pt x="1475" y="398"/>
                    <a:pt x="1475" y="398"/>
                  </a:cubicBezTo>
                  <a:cubicBezTo>
                    <a:pt x="1475" y="398"/>
                    <a:pt x="1259" y="0"/>
                    <a:pt x="11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3349250" y="3615625"/>
              <a:ext cx="99150" cy="116625"/>
            </a:xfrm>
            <a:custGeom>
              <a:avLst/>
              <a:gdLst/>
              <a:ahLst/>
              <a:cxnLst/>
              <a:rect l="l" t="t" r="r" b="b"/>
              <a:pathLst>
                <a:path w="3966" h="4665" extrusionOk="0">
                  <a:moveTo>
                    <a:pt x="1104" y="0"/>
                  </a:moveTo>
                  <a:cubicBezTo>
                    <a:pt x="1098" y="0"/>
                    <a:pt x="1092" y="1"/>
                    <a:pt x="1087" y="3"/>
                  </a:cubicBezTo>
                  <a:cubicBezTo>
                    <a:pt x="971" y="45"/>
                    <a:pt x="929" y="591"/>
                    <a:pt x="929" y="591"/>
                  </a:cubicBezTo>
                  <a:cubicBezTo>
                    <a:pt x="929" y="591"/>
                    <a:pt x="799" y="206"/>
                    <a:pt x="660" y="206"/>
                  </a:cubicBezTo>
                  <a:cubicBezTo>
                    <a:pt x="640" y="206"/>
                    <a:pt x="620" y="214"/>
                    <a:pt x="600" y="232"/>
                  </a:cubicBezTo>
                  <a:cubicBezTo>
                    <a:pt x="473" y="353"/>
                    <a:pt x="499" y="751"/>
                    <a:pt x="486" y="751"/>
                  </a:cubicBezTo>
                  <a:cubicBezTo>
                    <a:pt x="483" y="751"/>
                    <a:pt x="479" y="733"/>
                    <a:pt x="471" y="691"/>
                  </a:cubicBezTo>
                  <a:cubicBezTo>
                    <a:pt x="455" y="609"/>
                    <a:pt x="393" y="574"/>
                    <a:pt x="321" y="574"/>
                  </a:cubicBezTo>
                  <a:cubicBezTo>
                    <a:pt x="178" y="574"/>
                    <a:pt x="0" y="713"/>
                    <a:pt x="100" y="891"/>
                  </a:cubicBezTo>
                  <a:cubicBezTo>
                    <a:pt x="254" y="1157"/>
                    <a:pt x="1924" y="4302"/>
                    <a:pt x="2212" y="4581"/>
                  </a:cubicBezTo>
                  <a:cubicBezTo>
                    <a:pt x="2277" y="4642"/>
                    <a:pt x="2327" y="4665"/>
                    <a:pt x="2368" y="4665"/>
                  </a:cubicBezTo>
                  <a:cubicBezTo>
                    <a:pt x="2482" y="4665"/>
                    <a:pt x="2525" y="4490"/>
                    <a:pt x="2630" y="4490"/>
                  </a:cubicBezTo>
                  <a:cubicBezTo>
                    <a:pt x="2656" y="4490"/>
                    <a:pt x="2685" y="4500"/>
                    <a:pt x="2720" y="4526"/>
                  </a:cubicBezTo>
                  <a:cubicBezTo>
                    <a:pt x="2765" y="4559"/>
                    <a:pt x="2803" y="4573"/>
                    <a:pt x="2836" y="4573"/>
                  </a:cubicBezTo>
                  <a:cubicBezTo>
                    <a:pt x="2969" y="4573"/>
                    <a:pt x="3019" y="4346"/>
                    <a:pt x="3136" y="4239"/>
                  </a:cubicBezTo>
                  <a:cubicBezTo>
                    <a:pt x="3157" y="4221"/>
                    <a:pt x="3178" y="4214"/>
                    <a:pt x="3201" y="4214"/>
                  </a:cubicBezTo>
                  <a:cubicBezTo>
                    <a:pt x="3301" y="4214"/>
                    <a:pt x="3422" y="4358"/>
                    <a:pt x="3559" y="4358"/>
                  </a:cubicBezTo>
                  <a:cubicBezTo>
                    <a:pt x="3612" y="4358"/>
                    <a:pt x="3667" y="4336"/>
                    <a:pt x="3723" y="4277"/>
                  </a:cubicBezTo>
                  <a:cubicBezTo>
                    <a:pt x="3965" y="4027"/>
                    <a:pt x="1462" y="370"/>
                    <a:pt x="1462" y="370"/>
                  </a:cubicBezTo>
                  <a:cubicBezTo>
                    <a:pt x="1462" y="370"/>
                    <a:pt x="1221" y="0"/>
                    <a:pt x="1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3374650" y="4129725"/>
              <a:ext cx="147350" cy="112400"/>
            </a:xfrm>
            <a:custGeom>
              <a:avLst/>
              <a:gdLst/>
              <a:ahLst/>
              <a:cxnLst/>
              <a:rect l="l" t="t" r="r" b="b"/>
              <a:pathLst>
                <a:path w="5894" h="4496" extrusionOk="0">
                  <a:moveTo>
                    <a:pt x="2079" y="1"/>
                  </a:moveTo>
                  <a:cubicBezTo>
                    <a:pt x="1758" y="1"/>
                    <a:pt x="1451" y="66"/>
                    <a:pt x="1175" y="209"/>
                  </a:cubicBezTo>
                  <a:cubicBezTo>
                    <a:pt x="704" y="451"/>
                    <a:pt x="321" y="863"/>
                    <a:pt x="0" y="1326"/>
                  </a:cubicBezTo>
                  <a:cubicBezTo>
                    <a:pt x="13" y="1334"/>
                    <a:pt x="29" y="1346"/>
                    <a:pt x="38" y="1355"/>
                  </a:cubicBezTo>
                  <a:cubicBezTo>
                    <a:pt x="38" y="1355"/>
                    <a:pt x="583" y="3687"/>
                    <a:pt x="2512" y="4374"/>
                  </a:cubicBezTo>
                  <a:cubicBezTo>
                    <a:pt x="2746" y="4458"/>
                    <a:pt x="2970" y="4495"/>
                    <a:pt x="3183" y="4495"/>
                  </a:cubicBezTo>
                  <a:cubicBezTo>
                    <a:pt x="4713" y="4495"/>
                    <a:pt x="5656" y="2592"/>
                    <a:pt x="5656" y="2592"/>
                  </a:cubicBezTo>
                  <a:cubicBezTo>
                    <a:pt x="5656" y="2592"/>
                    <a:pt x="5739" y="2617"/>
                    <a:pt x="5894" y="2663"/>
                  </a:cubicBezTo>
                  <a:cubicBezTo>
                    <a:pt x="5085" y="1183"/>
                    <a:pt x="3444" y="1"/>
                    <a:pt x="207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3747925" y="4619875"/>
              <a:ext cx="201900" cy="105325"/>
            </a:xfrm>
            <a:custGeom>
              <a:avLst/>
              <a:gdLst/>
              <a:ahLst/>
              <a:cxnLst/>
              <a:rect l="l" t="t" r="r" b="b"/>
              <a:pathLst>
                <a:path w="8076" h="4213" extrusionOk="0">
                  <a:moveTo>
                    <a:pt x="3356" y="0"/>
                  </a:moveTo>
                  <a:cubicBezTo>
                    <a:pt x="1581" y="0"/>
                    <a:pt x="0" y="753"/>
                    <a:pt x="0" y="753"/>
                  </a:cubicBezTo>
                  <a:cubicBezTo>
                    <a:pt x="288" y="1149"/>
                    <a:pt x="937" y="3652"/>
                    <a:pt x="3603" y="4143"/>
                  </a:cubicBezTo>
                  <a:cubicBezTo>
                    <a:pt x="3869" y="4191"/>
                    <a:pt x="4126" y="4213"/>
                    <a:pt x="4374" y="4213"/>
                  </a:cubicBezTo>
                  <a:cubicBezTo>
                    <a:pt x="6608" y="4213"/>
                    <a:pt x="8076" y="2465"/>
                    <a:pt x="8076" y="2465"/>
                  </a:cubicBezTo>
                  <a:cubicBezTo>
                    <a:pt x="8076" y="2465"/>
                    <a:pt x="6743" y="628"/>
                    <a:pt x="4552" y="128"/>
                  </a:cubicBezTo>
                  <a:cubicBezTo>
                    <a:pt x="4154" y="37"/>
                    <a:pt x="3750" y="0"/>
                    <a:pt x="3356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3804450" y="4631925"/>
              <a:ext cx="116325" cy="41950"/>
            </a:xfrm>
            <a:custGeom>
              <a:avLst/>
              <a:gdLst/>
              <a:ahLst/>
              <a:cxnLst/>
              <a:rect l="l" t="t" r="r" b="b"/>
              <a:pathLst>
                <a:path w="4653" h="1678" extrusionOk="0">
                  <a:moveTo>
                    <a:pt x="1729" y="1"/>
                  </a:moveTo>
                  <a:cubicBezTo>
                    <a:pt x="1201" y="1"/>
                    <a:pt x="725" y="84"/>
                    <a:pt x="725" y="84"/>
                  </a:cubicBezTo>
                  <a:cubicBezTo>
                    <a:pt x="1" y="483"/>
                    <a:pt x="713" y="1166"/>
                    <a:pt x="1309" y="1166"/>
                  </a:cubicBezTo>
                  <a:cubicBezTo>
                    <a:pt x="1900" y="1171"/>
                    <a:pt x="2396" y="1354"/>
                    <a:pt x="2883" y="1520"/>
                  </a:cubicBezTo>
                  <a:cubicBezTo>
                    <a:pt x="3127" y="1603"/>
                    <a:pt x="3544" y="1678"/>
                    <a:pt x="3908" y="1678"/>
                  </a:cubicBezTo>
                  <a:cubicBezTo>
                    <a:pt x="4277" y="1678"/>
                    <a:pt x="4590" y="1601"/>
                    <a:pt x="4611" y="1379"/>
                  </a:cubicBezTo>
                  <a:cubicBezTo>
                    <a:pt x="4653" y="937"/>
                    <a:pt x="3428" y="521"/>
                    <a:pt x="2775" y="184"/>
                  </a:cubicBezTo>
                  <a:cubicBezTo>
                    <a:pt x="2500" y="42"/>
                    <a:pt x="2102" y="1"/>
                    <a:pt x="1729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3750425" y="4621925"/>
              <a:ext cx="199525" cy="102900"/>
            </a:xfrm>
            <a:custGeom>
              <a:avLst/>
              <a:gdLst/>
              <a:ahLst/>
              <a:cxnLst/>
              <a:rect l="l" t="t" r="r" b="b"/>
              <a:pathLst>
                <a:path w="7981" h="4116" extrusionOk="0">
                  <a:moveTo>
                    <a:pt x="2199" y="0"/>
                  </a:moveTo>
                  <a:cubicBezTo>
                    <a:pt x="2053" y="21"/>
                    <a:pt x="1225" y="879"/>
                    <a:pt x="1096" y="1233"/>
                  </a:cubicBezTo>
                  <a:cubicBezTo>
                    <a:pt x="733" y="1083"/>
                    <a:pt x="375" y="938"/>
                    <a:pt x="0" y="825"/>
                  </a:cubicBezTo>
                  <a:lnTo>
                    <a:pt x="0" y="825"/>
                  </a:lnTo>
                  <a:cubicBezTo>
                    <a:pt x="42" y="908"/>
                    <a:pt x="88" y="1013"/>
                    <a:pt x="146" y="1133"/>
                  </a:cubicBezTo>
                  <a:cubicBezTo>
                    <a:pt x="450" y="1233"/>
                    <a:pt x="746" y="1358"/>
                    <a:pt x="1041" y="1483"/>
                  </a:cubicBezTo>
                  <a:cubicBezTo>
                    <a:pt x="1046" y="1491"/>
                    <a:pt x="1058" y="1504"/>
                    <a:pt x="1062" y="1512"/>
                  </a:cubicBezTo>
                  <a:cubicBezTo>
                    <a:pt x="1329" y="2920"/>
                    <a:pt x="2137" y="3553"/>
                    <a:pt x="2333" y="3653"/>
                  </a:cubicBezTo>
                  <a:cubicBezTo>
                    <a:pt x="1849" y="3053"/>
                    <a:pt x="1516" y="2358"/>
                    <a:pt x="1333" y="1612"/>
                  </a:cubicBezTo>
                  <a:lnTo>
                    <a:pt x="1333" y="1612"/>
                  </a:lnTo>
                  <a:cubicBezTo>
                    <a:pt x="1429" y="1654"/>
                    <a:pt x="1520" y="1691"/>
                    <a:pt x="1620" y="1733"/>
                  </a:cubicBezTo>
                  <a:cubicBezTo>
                    <a:pt x="1774" y="1796"/>
                    <a:pt x="1933" y="1854"/>
                    <a:pt x="2087" y="1908"/>
                  </a:cubicBezTo>
                  <a:cubicBezTo>
                    <a:pt x="2095" y="1920"/>
                    <a:pt x="2095" y="1929"/>
                    <a:pt x="2103" y="1937"/>
                  </a:cubicBezTo>
                  <a:cubicBezTo>
                    <a:pt x="2474" y="2437"/>
                    <a:pt x="2853" y="2937"/>
                    <a:pt x="3282" y="3386"/>
                  </a:cubicBezTo>
                  <a:cubicBezTo>
                    <a:pt x="3476" y="3601"/>
                    <a:pt x="4343" y="4115"/>
                    <a:pt x="4491" y="4115"/>
                  </a:cubicBezTo>
                  <a:cubicBezTo>
                    <a:pt x="4492" y="4115"/>
                    <a:pt x="4493" y="4115"/>
                    <a:pt x="4494" y="4115"/>
                  </a:cubicBezTo>
                  <a:cubicBezTo>
                    <a:pt x="4236" y="3945"/>
                    <a:pt x="3998" y="3749"/>
                    <a:pt x="3774" y="3532"/>
                  </a:cubicBezTo>
                  <a:cubicBezTo>
                    <a:pt x="3303" y="3082"/>
                    <a:pt x="2895" y="2566"/>
                    <a:pt x="2499" y="2045"/>
                  </a:cubicBezTo>
                  <a:lnTo>
                    <a:pt x="2499" y="2045"/>
                  </a:lnTo>
                  <a:cubicBezTo>
                    <a:pt x="2774" y="2133"/>
                    <a:pt x="3057" y="2212"/>
                    <a:pt x="3345" y="2279"/>
                  </a:cubicBezTo>
                  <a:cubicBezTo>
                    <a:pt x="3474" y="2312"/>
                    <a:pt x="3607" y="2337"/>
                    <a:pt x="3744" y="2366"/>
                  </a:cubicBezTo>
                  <a:cubicBezTo>
                    <a:pt x="4386" y="2903"/>
                    <a:pt x="5036" y="3441"/>
                    <a:pt x="5752" y="3874"/>
                  </a:cubicBezTo>
                  <a:cubicBezTo>
                    <a:pt x="5856" y="3836"/>
                    <a:pt x="4815" y="2928"/>
                    <a:pt x="4244" y="2458"/>
                  </a:cubicBezTo>
                  <a:lnTo>
                    <a:pt x="4244" y="2458"/>
                  </a:lnTo>
                  <a:cubicBezTo>
                    <a:pt x="4804" y="2544"/>
                    <a:pt x="5370" y="2590"/>
                    <a:pt x="5937" y="2590"/>
                  </a:cubicBezTo>
                  <a:cubicBezTo>
                    <a:pt x="6243" y="2590"/>
                    <a:pt x="6549" y="2577"/>
                    <a:pt x="6856" y="2549"/>
                  </a:cubicBezTo>
                  <a:cubicBezTo>
                    <a:pt x="7239" y="2520"/>
                    <a:pt x="7614" y="2458"/>
                    <a:pt x="7980" y="2379"/>
                  </a:cubicBezTo>
                  <a:cubicBezTo>
                    <a:pt x="7976" y="2374"/>
                    <a:pt x="5390" y="2383"/>
                    <a:pt x="4198" y="2187"/>
                  </a:cubicBezTo>
                  <a:cubicBezTo>
                    <a:pt x="4586" y="2041"/>
                    <a:pt x="6218" y="792"/>
                    <a:pt x="6139" y="742"/>
                  </a:cubicBezTo>
                  <a:lnTo>
                    <a:pt x="6139" y="742"/>
                  </a:lnTo>
                  <a:cubicBezTo>
                    <a:pt x="5823" y="958"/>
                    <a:pt x="5510" y="1171"/>
                    <a:pt x="5190" y="1379"/>
                  </a:cubicBezTo>
                  <a:cubicBezTo>
                    <a:pt x="4740" y="1671"/>
                    <a:pt x="4265" y="1941"/>
                    <a:pt x="3732" y="2066"/>
                  </a:cubicBezTo>
                  <a:cubicBezTo>
                    <a:pt x="3711" y="2070"/>
                    <a:pt x="3699" y="2083"/>
                    <a:pt x="3682" y="2091"/>
                  </a:cubicBezTo>
                  <a:cubicBezTo>
                    <a:pt x="3303" y="2008"/>
                    <a:pt x="2928" y="1908"/>
                    <a:pt x="2553" y="1796"/>
                  </a:cubicBezTo>
                  <a:cubicBezTo>
                    <a:pt x="2866" y="1616"/>
                    <a:pt x="3128" y="1358"/>
                    <a:pt x="3399" y="1117"/>
                  </a:cubicBezTo>
                  <a:cubicBezTo>
                    <a:pt x="3790" y="771"/>
                    <a:pt x="4182" y="425"/>
                    <a:pt x="4577" y="75"/>
                  </a:cubicBezTo>
                  <a:cubicBezTo>
                    <a:pt x="4577" y="75"/>
                    <a:pt x="4577" y="75"/>
                    <a:pt x="4577" y="75"/>
                  </a:cubicBezTo>
                  <a:cubicBezTo>
                    <a:pt x="4529" y="75"/>
                    <a:pt x="2639" y="1529"/>
                    <a:pt x="2208" y="1675"/>
                  </a:cubicBezTo>
                  <a:cubicBezTo>
                    <a:pt x="2099" y="1637"/>
                    <a:pt x="1995" y="1604"/>
                    <a:pt x="1887" y="1562"/>
                  </a:cubicBezTo>
                  <a:cubicBezTo>
                    <a:pt x="1699" y="1487"/>
                    <a:pt x="1516" y="1417"/>
                    <a:pt x="1329" y="1333"/>
                  </a:cubicBezTo>
                  <a:cubicBezTo>
                    <a:pt x="1454" y="992"/>
                    <a:pt x="1666" y="638"/>
                    <a:pt x="1899" y="367"/>
                  </a:cubicBezTo>
                  <a:cubicBezTo>
                    <a:pt x="2016" y="238"/>
                    <a:pt x="2066" y="117"/>
                    <a:pt x="219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3606200" y="4444250"/>
              <a:ext cx="242750" cy="143825"/>
            </a:xfrm>
            <a:custGeom>
              <a:avLst/>
              <a:gdLst/>
              <a:ahLst/>
              <a:cxnLst/>
              <a:rect l="l" t="t" r="r" b="b"/>
              <a:pathLst>
                <a:path w="9710" h="5753" extrusionOk="0">
                  <a:moveTo>
                    <a:pt x="6904" y="0"/>
                  </a:moveTo>
                  <a:cubicBezTo>
                    <a:pt x="6121" y="0"/>
                    <a:pt x="5245" y="110"/>
                    <a:pt x="4370" y="435"/>
                  </a:cubicBezTo>
                  <a:cubicBezTo>
                    <a:pt x="1709" y="1427"/>
                    <a:pt x="1" y="4246"/>
                    <a:pt x="1" y="4246"/>
                  </a:cubicBezTo>
                  <a:cubicBezTo>
                    <a:pt x="446" y="4419"/>
                    <a:pt x="1983" y="5753"/>
                    <a:pt x="4100" y="5753"/>
                  </a:cubicBezTo>
                  <a:cubicBezTo>
                    <a:pt x="4735" y="5753"/>
                    <a:pt x="5422" y="5633"/>
                    <a:pt x="6148" y="5325"/>
                  </a:cubicBezTo>
                  <a:cubicBezTo>
                    <a:pt x="9293" y="3992"/>
                    <a:pt x="9709" y="456"/>
                    <a:pt x="9709" y="456"/>
                  </a:cubicBezTo>
                  <a:cubicBezTo>
                    <a:pt x="9709" y="456"/>
                    <a:pt x="8502" y="0"/>
                    <a:pt x="6904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3673500" y="4454725"/>
              <a:ext cx="139925" cy="62675"/>
            </a:xfrm>
            <a:custGeom>
              <a:avLst/>
              <a:gdLst/>
              <a:ahLst/>
              <a:cxnLst/>
              <a:rect l="l" t="t" r="r" b="b"/>
              <a:pathLst>
                <a:path w="5597" h="2507" extrusionOk="0">
                  <a:moveTo>
                    <a:pt x="4623" y="1"/>
                  </a:moveTo>
                  <a:cubicBezTo>
                    <a:pt x="4012" y="1"/>
                    <a:pt x="3153" y="190"/>
                    <a:pt x="2561" y="254"/>
                  </a:cubicBezTo>
                  <a:cubicBezTo>
                    <a:pt x="1632" y="350"/>
                    <a:pt x="328" y="1570"/>
                    <a:pt x="328" y="1570"/>
                  </a:cubicBezTo>
                  <a:cubicBezTo>
                    <a:pt x="0" y="2201"/>
                    <a:pt x="470" y="2507"/>
                    <a:pt x="1001" y="2507"/>
                  </a:cubicBezTo>
                  <a:cubicBezTo>
                    <a:pt x="1245" y="2507"/>
                    <a:pt x="1501" y="2442"/>
                    <a:pt x="1699" y="2315"/>
                  </a:cubicBezTo>
                  <a:cubicBezTo>
                    <a:pt x="2323" y="1899"/>
                    <a:pt x="2969" y="1753"/>
                    <a:pt x="3602" y="1591"/>
                  </a:cubicBezTo>
                  <a:cubicBezTo>
                    <a:pt x="4239" y="1428"/>
                    <a:pt x="5597" y="737"/>
                    <a:pt x="5330" y="241"/>
                  </a:cubicBezTo>
                  <a:cubicBezTo>
                    <a:pt x="5237" y="62"/>
                    <a:pt x="4970" y="1"/>
                    <a:pt x="4623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3611300" y="4444600"/>
              <a:ext cx="237525" cy="142800"/>
            </a:xfrm>
            <a:custGeom>
              <a:avLst/>
              <a:gdLst/>
              <a:ahLst/>
              <a:cxnLst/>
              <a:rect l="l" t="t" r="r" b="b"/>
              <a:pathLst>
                <a:path w="9501" h="5712" extrusionOk="0">
                  <a:moveTo>
                    <a:pt x="6419" y="1"/>
                  </a:moveTo>
                  <a:cubicBezTo>
                    <a:pt x="6419" y="1"/>
                    <a:pt x="6419" y="1"/>
                    <a:pt x="6419" y="1"/>
                  </a:cubicBezTo>
                  <a:cubicBezTo>
                    <a:pt x="6236" y="442"/>
                    <a:pt x="6048" y="892"/>
                    <a:pt x="5857" y="1329"/>
                  </a:cubicBezTo>
                  <a:cubicBezTo>
                    <a:pt x="5582" y="1954"/>
                    <a:pt x="5270" y="2566"/>
                    <a:pt x="4795" y="3062"/>
                  </a:cubicBezTo>
                  <a:cubicBezTo>
                    <a:pt x="4774" y="3083"/>
                    <a:pt x="4766" y="3104"/>
                    <a:pt x="4757" y="3124"/>
                  </a:cubicBezTo>
                  <a:cubicBezTo>
                    <a:pt x="4299" y="3303"/>
                    <a:pt x="3837" y="3458"/>
                    <a:pt x="3362" y="3595"/>
                  </a:cubicBezTo>
                  <a:cubicBezTo>
                    <a:pt x="3570" y="3187"/>
                    <a:pt x="3670" y="2729"/>
                    <a:pt x="3791" y="2291"/>
                  </a:cubicBezTo>
                  <a:cubicBezTo>
                    <a:pt x="3962" y="1650"/>
                    <a:pt x="4133" y="1017"/>
                    <a:pt x="4307" y="376"/>
                  </a:cubicBezTo>
                  <a:lnTo>
                    <a:pt x="4307" y="376"/>
                  </a:lnTo>
                  <a:cubicBezTo>
                    <a:pt x="4257" y="392"/>
                    <a:pt x="3270" y="3253"/>
                    <a:pt x="2916" y="3707"/>
                  </a:cubicBezTo>
                  <a:cubicBezTo>
                    <a:pt x="2775" y="3745"/>
                    <a:pt x="2633" y="3774"/>
                    <a:pt x="2496" y="3807"/>
                  </a:cubicBezTo>
                  <a:cubicBezTo>
                    <a:pt x="2250" y="3857"/>
                    <a:pt x="2000" y="3907"/>
                    <a:pt x="1750" y="3953"/>
                  </a:cubicBezTo>
                  <a:cubicBezTo>
                    <a:pt x="1646" y="3512"/>
                    <a:pt x="1625" y="2983"/>
                    <a:pt x="1688" y="2537"/>
                  </a:cubicBezTo>
                  <a:cubicBezTo>
                    <a:pt x="1717" y="2316"/>
                    <a:pt x="1692" y="2158"/>
                    <a:pt x="1746" y="1942"/>
                  </a:cubicBezTo>
                  <a:lnTo>
                    <a:pt x="1746" y="1942"/>
                  </a:lnTo>
                  <a:cubicBezTo>
                    <a:pt x="1604" y="2066"/>
                    <a:pt x="1330" y="3553"/>
                    <a:pt x="1438" y="4011"/>
                  </a:cubicBezTo>
                  <a:cubicBezTo>
                    <a:pt x="955" y="4099"/>
                    <a:pt x="467" y="4191"/>
                    <a:pt x="1" y="4345"/>
                  </a:cubicBezTo>
                  <a:cubicBezTo>
                    <a:pt x="101" y="4399"/>
                    <a:pt x="226" y="4478"/>
                    <a:pt x="363" y="4565"/>
                  </a:cubicBezTo>
                  <a:cubicBezTo>
                    <a:pt x="755" y="4461"/>
                    <a:pt x="1150" y="4386"/>
                    <a:pt x="1550" y="4311"/>
                  </a:cubicBezTo>
                  <a:cubicBezTo>
                    <a:pt x="1567" y="4324"/>
                    <a:pt x="1584" y="4328"/>
                    <a:pt x="1600" y="4332"/>
                  </a:cubicBezTo>
                  <a:cubicBezTo>
                    <a:pt x="2741" y="5519"/>
                    <a:pt x="3916" y="5711"/>
                    <a:pt x="4326" y="5711"/>
                  </a:cubicBezTo>
                  <a:cubicBezTo>
                    <a:pt x="4366" y="5711"/>
                    <a:pt x="4399" y="5710"/>
                    <a:pt x="4424" y="5707"/>
                  </a:cubicBezTo>
                  <a:cubicBezTo>
                    <a:pt x="3516" y="5407"/>
                    <a:pt x="2671" y="4899"/>
                    <a:pt x="1967" y="4241"/>
                  </a:cubicBezTo>
                  <a:cubicBezTo>
                    <a:pt x="2092" y="4211"/>
                    <a:pt x="2225" y="4191"/>
                    <a:pt x="2350" y="4166"/>
                  </a:cubicBezTo>
                  <a:cubicBezTo>
                    <a:pt x="2550" y="4124"/>
                    <a:pt x="2758" y="4078"/>
                    <a:pt x="2962" y="4024"/>
                  </a:cubicBezTo>
                  <a:cubicBezTo>
                    <a:pt x="2975" y="4032"/>
                    <a:pt x="2983" y="4041"/>
                    <a:pt x="2991" y="4045"/>
                  </a:cubicBezTo>
                  <a:cubicBezTo>
                    <a:pt x="3733" y="4316"/>
                    <a:pt x="4478" y="4582"/>
                    <a:pt x="5240" y="4769"/>
                  </a:cubicBezTo>
                  <a:cubicBezTo>
                    <a:pt x="5366" y="4800"/>
                    <a:pt x="5604" y="4813"/>
                    <a:pt x="5866" y="4813"/>
                  </a:cubicBezTo>
                  <a:cubicBezTo>
                    <a:pt x="6357" y="4813"/>
                    <a:pt x="6935" y="4767"/>
                    <a:pt x="7027" y="4699"/>
                  </a:cubicBezTo>
                  <a:cubicBezTo>
                    <a:pt x="6636" y="4690"/>
                    <a:pt x="6248" y="4649"/>
                    <a:pt x="5865" y="4578"/>
                  </a:cubicBezTo>
                  <a:cubicBezTo>
                    <a:pt x="5057" y="4428"/>
                    <a:pt x="4270" y="4166"/>
                    <a:pt x="3487" y="3891"/>
                  </a:cubicBezTo>
                  <a:cubicBezTo>
                    <a:pt x="3841" y="3791"/>
                    <a:pt x="4191" y="3678"/>
                    <a:pt x="4541" y="3553"/>
                  </a:cubicBezTo>
                  <a:cubicBezTo>
                    <a:pt x="4699" y="3495"/>
                    <a:pt x="4861" y="3433"/>
                    <a:pt x="5024" y="3366"/>
                  </a:cubicBezTo>
                  <a:cubicBezTo>
                    <a:pt x="5921" y="3473"/>
                    <a:pt x="6825" y="3571"/>
                    <a:pt x="7730" y="3571"/>
                  </a:cubicBezTo>
                  <a:cubicBezTo>
                    <a:pt x="7883" y="3571"/>
                    <a:pt x="8036" y="3568"/>
                    <a:pt x="8189" y="3562"/>
                  </a:cubicBezTo>
                  <a:cubicBezTo>
                    <a:pt x="8272" y="3453"/>
                    <a:pt x="6548" y="3220"/>
                    <a:pt x="5611" y="3116"/>
                  </a:cubicBezTo>
                  <a:cubicBezTo>
                    <a:pt x="6615" y="2658"/>
                    <a:pt x="7569" y="2087"/>
                    <a:pt x="8435" y="1400"/>
                  </a:cubicBezTo>
                  <a:cubicBezTo>
                    <a:pt x="8810" y="1104"/>
                    <a:pt x="9164" y="784"/>
                    <a:pt x="9501" y="442"/>
                  </a:cubicBezTo>
                  <a:cubicBezTo>
                    <a:pt x="9501" y="442"/>
                    <a:pt x="9501" y="442"/>
                    <a:pt x="9501" y="442"/>
                  </a:cubicBezTo>
                  <a:cubicBezTo>
                    <a:pt x="9491" y="442"/>
                    <a:pt x="6767" y="2246"/>
                    <a:pt x="5374" y="2870"/>
                  </a:cubicBezTo>
                  <a:cubicBezTo>
                    <a:pt x="5686" y="2450"/>
                    <a:pt x="6538" y="1"/>
                    <a:pt x="641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3478050" y="4432925"/>
              <a:ext cx="178175" cy="157800"/>
            </a:xfrm>
            <a:custGeom>
              <a:avLst/>
              <a:gdLst/>
              <a:ahLst/>
              <a:cxnLst/>
              <a:rect l="l" t="t" r="r" b="b"/>
              <a:pathLst>
                <a:path w="7127" h="6312" extrusionOk="0">
                  <a:moveTo>
                    <a:pt x="3562" y="1"/>
                  </a:moveTo>
                  <a:cubicBezTo>
                    <a:pt x="2280" y="1"/>
                    <a:pt x="1075" y="791"/>
                    <a:pt x="604" y="2067"/>
                  </a:cubicBezTo>
                  <a:cubicBezTo>
                    <a:pt x="0" y="3700"/>
                    <a:pt x="837" y="5520"/>
                    <a:pt x="2474" y="6115"/>
                  </a:cubicBezTo>
                  <a:cubicBezTo>
                    <a:pt x="2834" y="6248"/>
                    <a:pt x="3202" y="6311"/>
                    <a:pt x="3565" y="6311"/>
                  </a:cubicBezTo>
                  <a:cubicBezTo>
                    <a:pt x="4847" y="6311"/>
                    <a:pt x="6051" y="5522"/>
                    <a:pt x="6522" y="4249"/>
                  </a:cubicBezTo>
                  <a:cubicBezTo>
                    <a:pt x="7126" y="2613"/>
                    <a:pt x="6289" y="801"/>
                    <a:pt x="4652" y="197"/>
                  </a:cubicBezTo>
                  <a:cubicBezTo>
                    <a:pt x="4292" y="64"/>
                    <a:pt x="3924" y="1"/>
                    <a:pt x="3562" y="1"/>
                  </a:cubicBezTo>
                  <a:close/>
                </a:path>
              </a:pathLst>
            </a:custGeom>
            <a:solidFill>
              <a:srgbClr val="894751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3528525" y="4441725"/>
              <a:ext cx="45525" cy="30550"/>
            </a:xfrm>
            <a:custGeom>
              <a:avLst/>
              <a:gdLst/>
              <a:ahLst/>
              <a:cxnLst/>
              <a:rect l="l" t="t" r="r" b="b"/>
              <a:pathLst>
                <a:path w="1821" h="1222" extrusionOk="0">
                  <a:moveTo>
                    <a:pt x="1017" y="1"/>
                  </a:moveTo>
                  <a:cubicBezTo>
                    <a:pt x="596" y="1"/>
                    <a:pt x="192" y="242"/>
                    <a:pt x="101" y="557"/>
                  </a:cubicBezTo>
                  <a:cubicBezTo>
                    <a:pt x="1" y="890"/>
                    <a:pt x="288" y="1194"/>
                    <a:pt x="734" y="1219"/>
                  </a:cubicBezTo>
                  <a:cubicBezTo>
                    <a:pt x="755" y="1221"/>
                    <a:pt x="776" y="1221"/>
                    <a:pt x="796" y="1221"/>
                  </a:cubicBezTo>
                  <a:cubicBezTo>
                    <a:pt x="1224" y="1221"/>
                    <a:pt x="1630" y="979"/>
                    <a:pt x="1725" y="661"/>
                  </a:cubicBezTo>
                  <a:cubicBezTo>
                    <a:pt x="1821" y="324"/>
                    <a:pt x="1538" y="32"/>
                    <a:pt x="1088" y="3"/>
                  </a:cubicBezTo>
                  <a:cubicBezTo>
                    <a:pt x="1064" y="2"/>
                    <a:pt x="1041" y="1"/>
                    <a:pt x="1017" y="1"/>
                  </a:cubicBezTo>
                  <a:close/>
                </a:path>
              </a:pathLst>
            </a:custGeom>
            <a:solidFill>
              <a:srgbClr val="BC6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3541025" y="4482525"/>
              <a:ext cx="14250" cy="43700"/>
            </a:xfrm>
            <a:custGeom>
              <a:avLst/>
              <a:gdLst/>
              <a:ahLst/>
              <a:cxnLst/>
              <a:rect l="l" t="t" r="r" b="b"/>
              <a:pathLst>
                <a:path w="570" h="1748" extrusionOk="0">
                  <a:moveTo>
                    <a:pt x="494" y="0"/>
                  </a:moveTo>
                  <a:cubicBezTo>
                    <a:pt x="482" y="0"/>
                    <a:pt x="469" y="6"/>
                    <a:pt x="459" y="21"/>
                  </a:cubicBezTo>
                  <a:cubicBezTo>
                    <a:pt x="213" y="333"/>
                    <a:pt x="80" y="712"/>
                    <a:pt x="30" y="1103"/>
                  </a:cubicBezTo>
                  <a:cubicBezTo>
                    <a:pt x="5" y="1295"/>
                    <a:pt x="1" y="1499"/>
                    <a:pt x="22" y="1691"/>
                  </a:cubicBezTo>
                  <a:cubicBezTo>
                    <a:pt x="30" y="1729"/>
                    <a:pt x="62" y="1747"/>
                    <a:pt x="90" y="1747"/>
                  </a:cubicBezTo>
                  <a:cubicBezTo>
                    <a:pt x="117" y="1747"/>
                    <a:pt x="140" y="1730"/>
                    <a:pt x="134" y="1695"/>
                  </a:cubicBezTo>
                  <a:cubicBezTo>
                    <a:pt x="63" y="1153"/>
                    <a:pt x="196" y="529"/>
                    <a:pt x="538" y="100"/>
                  </a:cubicBezTo>
                  <a:cubicBezTo>
                    <a:pt x="569" y="56"/>
                    <a:pt x="532" y="0"/>
                    <a:pt x="49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3523325" y="4501650"/>
              <a:ext cx="45825" cy="11650"/>
            </a:xfrm>
            <a:custGeom>
              <a:avLst/>
              <a:gdLst/>
              <a:ahLst/>
              <a:cxnLst/>
              <a:rect l="l" t="t" r="r" b="b"/>
              <a:pathLst>
                <a:path w="1833" h="466" extrusionOk="0">
                  <a:moveTo>
                    <a:pt x="81" y="0"/>
                  </a:moveTo>
                  <a:cubicBezTo>
                    <a:pt x="23" y="0"/>
                    <a:pt x="0" y="93"/>
                    <a:pt x="63" y="105"/>
                  </a:cubicBezTo>
                  <a:cubicBezTo>
                    <a:pt x="625" y="197"/>
                    <a:pt x="1184" y="334"/>
                    <a:pt x="1733" y="463"/>
                  </a:cubicBezTo>
                  <a:cubicBezTo>
                    <a:pt x="1739" y="465"/>
                    <a:pt x="1744" y="465"/>
                    <a:pt x="1749" y="465"/>
                  </a:cubicBezTo>
                  <a:cubicBezTo>
                    <a:pt x="1812" y="465"/>
                    <a:pt x="1832" y="375"/>
                    <a:pt x="1767" y="359"/>
                  </a:cubicBezTo>
                  <a:cubicBezTo>
                    <a:pt x="1213" y="230"/>
                    <a:pt x="655" y="93"/>
                    <a:pt x="92" y="1"/>
                  </a:cubicBezTo>
                  <a:cubicBezTo>
                    <a:pt x="89" y="0"/>
                    <a:pt x="85" y="0"/>
                    <a:pt x="81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4302150" y="4496450"/>
              <a:ext cx="334150" cy="378300"/>
            </a:xfrm>
            <a:custGeom>
              <a:avLst/>
              <a:gdLst/>
              <a:ahLst/>
              <a:cxnLst/>
              <a:rect l="l" t="t" r="r" b="b"/>
              <a:pathLst>
                <a:path w="13366" h="15132" extrusionOk="0">
                  <a:moveTo>
                    <a:pt x="8184" y="1"/>
                  </a:moveTo>
                  <a:cubicBezTo>
                    <a:pt x="7561" y="1"/>
                    <a:pt x="6911" y="289"/>
                    <a:pt x="6335" y="576"/>
                  </a:cubicBezTo>
                  <a:cubicBezTo>
                    <a:pt x="5440" y="1021"/>
                    <a:pt x="4365" y="2112"/>
                    <a:pt x="3691" y="3212"/>
                  </a:cubicBezTo>
                  <a:cubicBezTo>
                    <a:pt x="3012" y="4311"/>
                    <a:pt x="2241" y="4749"/>
                    <a:pt x="1608" y="5111"/>
                  </a:cubicBezTo>
                  <a:cubicBezTo>
                    <a:pt x="975" y="5482"/>
                    <a:pt x="451" y="5644"/>
                    <a:pt x="230" y="5990"/>
                  </a:cubicBezTo>
                  <a:cubicBezTo>
                    <a:pt x="5" y="6340"/>
                    <a:pt x="455" y="7585"/>
                    <a:pt x="455" y="7585"/>
                  </a:cubicBezTo>
                  <a:cubicBezTo>
                    <a:pt x="567" y="7939"/>
                    <a:pt x="592" y="9218"/>
                    <a:pt x="592" y="9218"/>
                  </a:cubicBezTo>
                  <a:cubicBezTo>
                    <a:pt x="592" y="9218"/>
                    <a:pt x="1" y="11550"/>
                    <a:pt x="584" y="13258"/>
                  </a:cubicBezTo>
                  <a:cubicBezTo>
                    <a:pt x="1147" y="14926"/>
                    <a:pt x="4402" y="15132"/>
                    <a:pt x="5753" y="15132"/>
                  </a:cubicBezTo>
                  <a:cubicBezTo>
                    <a:pt x="5781" y="15132"/>
                    <a:pt x="5809" y="15132"/>
                    <a:pt x="5836" y="15132"/>
                  </a:cubicBezTo>
                  <a:cubicBezTo>
                    <a:pt x="7131" y="15132"/>
                    <a:pt x="7885" y="14107"/>
                    <a:pt x="8122" y="13811"/>
                  </a:cubicBezTo>
                  <a:cubicBezTo>
                    <a:pt x="8253" y="13646"/>
                    <a:pt x="8363" y="13610"/>
                    <a:pt x="8436" y="13610"/>
                  </a:cubicBezTo>
                  <a:cubicBezTo>
                    <a:pt x="8493" y="13610"/>
                    <a:pt x="8526" y="13632"/>
                    <a:pt x="8526" y="13632"/>
                  </a:cubicBezTo>
                  <a:cubicBezTo>
                    <a:pt x="8526" y="13632"/>
                    <a:pt x="8972" y="13684"/>
                    <a:pt x="9454" y="13684"/>
                  </a:cubicBezTo>
                  <a:cubicBezTo>
                    <a:pt x="9586" y="13684"/>
                    <a:pt x="9721" y="13680"/>
                    <a:pt x="9851" y="13670"/>
                  </a:cubicBezTo>
                  <a:cubicBezTo>
                    <a:pt x="10442" y="13624"/>
                    <a:pt x="11845" y="12962"/>
                    <a:pt x="12604" y="10984"/>
                  </a:cubicBezTo>
                  <a:cubicBezTo>
                    <a:pt x="13366" y="9001"/>
                    <a:pt x="12337" y="7543"/>
                    <a:pt x="12120" y="7289"/>
                  </a:cubicBezTo>
                  <a:cubicBezTo>
                    <a:pt x="11900" y="7031"/>
                    <a:pt x="11845" y="7048"/>
                    <a:pt x="12187" y="6685"/>
                  </a:cubicBezTo>
                  <a:cubicBezTo>
                    <a:pt x="12533" y="6319"/>
                    <a:pt x="12983" y="5107"/>
                    <a:pt x="12579" y="3824"/>
                  </a:cubicBezTo>
                  <a:cubicBezTo>
                    <a:pt x="12170" y="2546"/>
                    <a:pt x="10317" y="2042"/>
                    <a:pt x="10317" y="2042"/>
                  </a:cubicBezTo>
                  <a:cubicBezTo>
                    <a:pt x="10246" y="1542"/>
                    <a:pt x="10055" y="950"/>
                    <a:pt x="9180" y="317"/>
                  </a:cubicBezTo>
                  <a:cubicBezTo>
                    <a:pt x="8868" y="90"/>
                    <a:pt x="8530" y="1"/>
                    <a:pt x="8184" y="1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4450125" y="4527100"/>
              <a:ext cx="51125" cy="39475"/>
            </a:xfrm>
            <a:custGeom>
              <a:avLst/>
              <a:gdLst/>
              <a:ahLst/>
              <a:cxnLst/>
              <a:rect l="l" t="t" r="r" b="b"/>
              <a:pathLst>
                <a:path w="2045" h="1579" extrusionOk="0">
                  <a:moveTo>
                    <a:pt x="1380" y="1"/>
                  </a:moveTo>
                  <a:cubicBezTo>
                    <a:pt x="782" y="1"/>
                    <a:pt x="0" y="691"/>
                    <a:pt x="500" y="1307"/>
                  </a:cubicBezTo>
                  <a:cubicBezTo>
                    <a:pt x="663" y="1509"/>
                    <a:pt x="819" y="1579"/>
                    <a:pt x="956" y="1579"/>
                  </a:cubicBezTo>
                  <a:cubicBezTo>
                    <a:pt x="1253" y="1579"/>
                    <a:pt x="1462" y="1253"/>
                    <a:pt x="1462" y="1253"/>
                  </a:cubicBezTo>
                  <a:cubicBezTo>
                    <a:pt x="1937" y="716"/>
                    <a:pt x="2045" y="45"/>
                    <a:pt x="1441" y="3"/>
                  </a:cubicBezTo>
                  <a:cubicBezTo>
                    <a:pt x="1421" y="2"/>
                    <a:pt x="1401" y="1"/>
                    <a:pt x="13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4442300" y="4568725"/>
              <a:ext cx="194000" cy="239125"/>
            </a:xfrm>
            <a:custGeom>
              <a:avLst/>
              <a:gdLst/>
              <a:ahLst/>
              <a:cxnLst/>
              <a:rect l="l" t="t" r="r" b="b"/>
              <a:pathLst>
                <a:path w="7760" h="9565" extrusionOk="0">
                  <a:moveTo>
                    <a:pt x="5341" y="0"/>
                  </a:moveTo>
                  <a:cubicBezTo>
                    <a:pt x="5227" y="0"/>
                    <a:pt x="5120" y="36"/>
                    <a:pt x="5023" y="117"/>
                  </a:cubicBezTo>
                  <a:cubicBezTo>
                    <a:pt x="4174" y="829"/>
                    <a:pt x="4357" y="2216"/>
                    <a:pt x="4357" y="2216"/>
                  </a:cubicBezTo>
                  <a:cubicBezTo>
                    <a:pt x="4357" y="2216"/>
                    <a:pt x="4042" y="251"/>
                    <a:pt x="2745" y="251"/>
                  </a:cubicBezTo>
                  <a:cubicBezTo>
                    <a:pt x="2612" y="251"/>
                    <a:pt x="2470" y="272"/>
                    <a:pt x="2316" y="317"/>
                  </a:cubicBezTo>
                  <a:cubicBezTo>
                    <a:pt x="663" y="800"/>
                    <a:pt x="1" y="4240"/>
                    <a:pt x="1104" y="5864"/>
                  </a:cubicBezTo>
                  <a:cubicBezTo>
                    <a:pt x="1650" y="6668"/>
                    <a:pt x="2194" y="6871"/>
                    <a:pt x="2603" y="6871"/>
                  </a:cubicBezTo>
                  <a:cubicBezTo>
                    <a:pt x="3021" y="6871"/>
                    <a:pt x="3299" y="6660"/>
                    <a:pt x="3299" y="6660"/>
                  </a:cubicBezTo>
                  <a:lnTo>
                    <a:pt x="3953" y="6068"/>
                  </a:lnTo>
                  <a:lnTo>
                    <a:pt x="3953" y="6068"/>
                  </a:lnTo>
                  <a:cubicBezTo>
                    <a:pt x="3953" y="6069"/>
                    <a:pt x="2974" y="7630"/>
                    <a:pt x="3878" y="8967"/>
                  </a:cubicBezTo>
                  <a:cubicBezTo>
                    <a:pt x="4149" y="9368"/>
                    <a:pt x="4589" y="9564"/>
                    <a:pt x="5085" y="9564"/>
                  </a:cubicBezTo>
                  <a:cubicBezTo>
                    <a:pt x="5549" y="9564"/>
                    <a:pt x="6062" y="9393"/>
                    <a:pt x="6535" y="9055"/>
                  </a:cubicBezTo>
                  <a:cubicBezTo>
                    <a:pt x="6710" y="8776"/>
                    <a:pt x="6873" y="8459"/>
                    <a:pt x="7014" y="8093"/>
                  </a:cubicBezTo>
                  <a:cubicBezTo>
                    <a:pt x="7760" y="6110"/>
                    <a:pt x="6731" y="4652"/>
                    <a:pt x="6514" y="4398"/>
                  </a:cubicBezTo>
                  <a:cubicBezTo>
                    <a:pt x="6294" y="4140"/>
                    <a:pt x="6239" y="4153"/>
                    <a:pt x="6581" y="3794"/>
                  </a:cubicBezTo>
                  <a:cubicBezTo>
                    <a:pt x="6868" y="3490"/>
                    <a:pt x="7231" y="2578"/>
                    <a:pt x="7102" y="1533"/>
                  </a:cubicBezTo>
                  <a:cubicBezTo>
                    <a:pt x="6644" y="888"/>
                    <a:pt x="5909" y="0"/>
                    <a:pt x="5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4532475" y="4618375"/>
              <a:ext cx="36350" cy="145800"/>
            </a:xfrm>
            <a:custGeom>
              <a:avLst/>
              <a:gdLst/>
              <a:ahLst/>
              <a:cxnLst/>
              <a:rect l="l" t="t" r="r" b="b"/>
              <a:pathLst>
                <a:path w="1454" h="5832" fill="none" extrusionOk="0">
                  <a:moveTo>
                    <a:pt x="667" y="1"/>
                  </a:moveTo>
                  <a:cubicBezTo>
                    <a:pt x="667" y="1"/>
                    <a:pt x="1454" y="1854"/>
                    <a:pt x="725" y="2916"/>
                  </a:cubicBezTo>
                  <a:cubicBezTo>
                    <a:pt x="0" y="3978"/>
                    <a:pt x="438" y="5832"/>
                    <a:pt x="438" y="5832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4288525" y="4471575"/>
              <a:ext cx="335900" cy="450250"/>
            </a:xfrm>
            <a:custGeom>
              <a:avLst/>
              <a:gdLst/>
              <a:ahLst/>
              <a:cxnLst/>
              <a:rect l="l" t="t" r="r" b="b"/>
              <a:pathLst>
                <a:path w="13436" h="18010" fill="none" extrusionOk="0">
                  <a:moveTo>
                    <a:pt x="9196" y="9871"/>
                  </a:moveTo>
                  <a:cubicBezTo>
                    <a:pt x="9196" y="9871"/>
                    <a:pt x="9284" y="9292"/>
                    <a:pt x="9692" y="8976"/>
                  </a:cubicBezTo>
                  <a:cubicBezTo>
                    <a:pt x="9879" y="8830"/>
                    <a:pt x="10141" y="8734"/>
                    <a:pt x="10487" y="8792"/>
                  </a:cubicBezTo>
                  <a:cubicBezTo>
                    <a:pt x="11587" y="8963"/>
                    <a:pt x="13140" y="7872"/>
                    <a:pt x="13269" y="6314"/>
                  </a:cubicBezTo>
                  <a:cubicBezTo>
                    <a:pt x="13436" y="4353"/>
                    <a:pt x="12445" y="3382"/>
                    <a:pt x="10870" y="3037"/>
                  </a:cubicBezTo>
                  <a:cubicBezTo>
                    <a:pt x="10870" y="3037"/>
                    <a:pt x="10062" y="0"/>
                    <a:pt x="7418" y="1275"/>
                  </a:cubicBezTo>
                  <a:cubicBezTo>
                    <a:pt x="4773" y="2549"/>
                    <a:pt x="3832" y="5669"/>
                    <a:pt x="1916" y="6189"/>
                  </a:cubicBezTo>
                  <a:cubicBezTo>
                    <a:pt x="0" y="6710"/>
                    <a:pt x="1012" y="7735"/>
                    <a:pt x="1062" y="9067"/>
                  </a:cubicBezTo>
                  <a:cubicBezTo>
                    <a:pt x="1108" y="10400"/>
                    <a:pt x="4" y="12782"/>
                    <a:pt x="2199" y="15281"/>
                  </a:cubicBezTo>
                  <a:cubicBezTo>
                    <a:pt x="2978" y="16164"/>
                    <a:pt x="9067" y="18009"/>
                    <a:pt x="9438" y="12303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9"/>
            <p:cNvSpPr/>
            <p:nvPr/>
          </p:nvSpPr>
          <p:spPr>
            <a:xfrm>
              <a:off x="4509250" y="4672625"/>
              <a:ext cx="139125" cy="188075"/>
            </a:xfrm>
            <a:custGeom>
              <a:avLst/>
              <a:gdLst/>
              <a:ahLst/>
              <a:cxnLst/>
              <a:rect l="l" t="t" r="r" b="b"/>
              <a:pathLst>
                <a:path w="5565" h="7523" fill="none" extrusionOk="0">
                  <a:moveTo>
                    <a:pt x="1" y="6515"/>
                  </a:moveTo>
                  <a:cubicBezTo>
                    <a:pt x="1" y="6515"/>
                    <a:pt x="2670" y="7522"/>
                    <a:pt x="4115" y="4432"/>
                  </a:cubicBezTo>
                  <a:cubicBezTo>
                    <a:pt x="5565" y="1338"/>
                    <a:pt x="3566" y="1"/>
                    <a:pt x="3566" y="1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9"/>
            <p:cNvSpPr/>
            <p:nvPr/>
          </p:nvSpPr>
          <p:spPr>
            <a:xfrm>
              <a:off x="4188975" y="4481025"/>
              <a:ext cx="313850" cy="396225"/>
            </a:xfrm>
            <a:custGeom>
              <a:avLst/>
              <a:gdLst/>
              <a:ahLst/>
              <a:cxnLst/>
              <a:rect l="l" t="t" r="r" b="b"/>
              <a:pathLst>
                <a:path w="12554" h="15849" extrusionOk="0">
                  <a:moveTo>
                    <a:pt x="10784" y="0"/>
                  </a:moveTo>
                  <a:cubicBezTo>
                    <a:pt x="8110" y="0"/>
                    <a:pt x="6733" y="1667"/>
                    <a:pt x="5219" y="3771"/>
                  </a:cubicBezTo>
                  <a:cubicBezTo>
                    <a:pt x="3840" y="5687"/>
                    <a:pt x="2778" y="5918"/>
                    <a:pt x="2347" y="5918"/>
                  </a:cubicBezTo>
                  <a:cubicBezTo>
                    <a:pt x="2210" y="5918"/>
                    <a:pt x="2137" y="5895"/>
                    <a:pt x="2137" y="5895"/>
                  </a:cubicBezTo>
                  <a:cubicBezTo>
                    <a:pt x="1783" y="5878"/>
                    <a:pt x="163" y="5437"/>
                    <a:pt x="163" y="5437"/>
                  </a:cubicBezTo>
                  <a:lnTo>
                    <a:pt x="1" y="6474"/>
                  </a:lnTo>
                  <a:cubicBezTo>
                    <a:pt x="101" y="6466"/>
                    <a:pt x="203" y="6462"/>
                    <a:pt x="306" y="6462"/>
                  </a:cubicBezTo>
                  <a:cubicBezTo>
                    <a:pt x="1369" y="6462"/>
                    <a:pt x="2495" y="6857"/>
                    <a:pt x="2495" y="6857"/>
                  </a:cubicBezTo>
                  <a:cubicBezTo>
                    <a:pt x="4703" y="11421"/>
                    <a:pt x="725" y="13379"/>
                    <a:pt x="725" y="13379"/>
                  </a:cubicBezTo>
                  <a:cubicBezTo>
                    <a:pt x="969" y="13484"/>
                    <a:pt x="1208" y="13528"/>
                    <a:pt x="1438" y="13528"/>
                  </a:cubicBezTo>
                  <a:cubicBezTo>
                    <a:pt x="2607" y="13528"/>
                    <a:pt x="3532" y="12388"/>
                    <a:pt x="3532" y="12388"/>
                  </a:cubicBezTo>
                  <a:cubicBezTo>
                    <a:pt x="3732" y="15074"/>
                    <a:pt x="7435" y="15849"/>
                    <a:pt x="7435" y="15849"/>
                  </a:cubicBezTo>
                  <a:cubicBezTo>
                    <a:pt x="4328" y="13837"/>
                    <a:pt x="5361" y="10476"/>
                    <a:pt x="5361" y="10476"/>
                  </a:cubicBezTo>
                  <a:lnTo>
                    <a:pt x="5361" y="10476"/>
                  </a:lnTo>
                  <a:cubicBezTo>
                    <a:pt x="6617" y="11288"/>
                    <a:pt x="7662" y="11598"/>
                    <a:pt x="8526" y="11598"/>
                  </a:cubicBezTo>
                  <a:cubicBezTo>
                    <a:pt x="11296" y="11598"/>
                    <a:pt x="12203" y="8419"/>
                    <a:pt x="12203" y="8419"/>
                  </a:cubicBezTo>
                  <a:lnTo>
                    <a:pt x="12203" y="8419"/>
                  </a:lnTo>
                  <a:cubicBezTo>
                    <a:pt x="11256" y="8890"/>
                    <a:pt x="10385" y="9074"/>
                    <a:pt x="9602" y="9074"/>
                  </a:cubicBezTo>
                  <a:cubicBezTo>
                    <a:pt x="6830" y="9074"/>
                    <a:pt x="5169" y="6769"/>
                    <a:pt x="5169" y="6769"/>
                  </a:cubicBezTo>
                  <a:cubicBezTo>
                    <a:pt x="7077" y="6607"/>
                    <a:pt x="9196" y="4437"/>
                    <a:pt x="9775" y="2688"/>
                  </a:cubicBezTo>
                  <a:cubicBezTo>
                    <a:pt x="10350" y="939"/>
                    <a:pt x="12553" y="210"/>
                    <a:pt x="12553" y="210"/>
                  </a:cubicBezTo>
                  <a:cubicBezTo>
                    <a:pt x="11904" y="67"/>
                    <a:pt x="11318" y="0"/>
                    <a:pt x="1078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5044125" y="4204600"/>
              <a:ext cx="116625" cy="246800"/>
            </a:xfrm>
            <a:custGeom>
              <a:avLst/>
              <a:gdLst/>
              <a:ahLst/>
              <a:cxnLst/>
              <a:rect l="l" t="t" r="r" b="b"/>
              <a:pathLst>
                <a:path w="4665" h="9872" fill="none" extrusionOk="0">
                  <a:moveTo>
                    <a:pt x="1745" y="1"/>
                  </a:moveTo>
                  <a:cubicBezTo>
                    <a:pt x="1745" y="1"/>
                    <a:pt x="4665" y="2483"/>
                    <a:pt x="4307" y="4982"/>
                  </a:cubicBezTo>
                  <a:cubicBezTo>
                    <a:pt x="3949" y="7485"/>
                    <a:pt x="1325" y="9867"/>
                    <a:pt x="0" y="9871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4916100" y="4217550"/>
              <a:ext cx="231125" cy="209300"/>
            </a:xfrm>
            <a:custGeom>
              <a:avLst/>
              <a:gdLst/>
              <a:ahLst/>
              <a:cxnLst/>
              <a:rect l="l" t="t" r="r" b="b"/>
              <a:pathLst>
                <a:path w="9245" h="8372" extrusionOk="0">
                  <a:moveTo>
                    <a:pt x="4606" y="1"/>
                  </a:moveTo>
                  <a:cubicBezTo>
                    <a:pt x="2177" y="1"/>
                    <a:pt x="19" y="1043"/>
                    <a:pt x="11" y="4077"/>
                  </a:cubicBezTo>
                  <a:cubicBezTo>
                    <a:pt x="0" y="6809"/>
                    <a:pt x="2631" y="8372"/>
                    <a:pt x="4724" y="8372"/>
                  </a:cubicBezTo>
                  <a:cubicBezTo>
                    <a:pt x="5023" y="8372"/>
                    <a:pt x="5311" y="8340"/>
                    <a:pt x="5579" y="8275"/>
                  </a:cubicBezTo>
                  <a:cubicBezTo>
                    <a:pt x="7724" y="7754"/>
                    <a:pt x="9245" y="3873"/>
                    <a:pt x="8466" y="2681"/>
                  </a:cubicBezTo>
                  <a:cubicBezTo>
                    <a:pt x="8466" y="2681"/>
                    <a:pt x="7333" y="66"/>
                    <a:pt x="4821" y="3"/>
                  </a:cubicBezTo>
                  <a:cubicBezTo>
                    <a:pt x="4749" y="2"/>
                    <a:pt x="4677" y="1"/>
                    <a:pt x="4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4913550" y="4468450"/>
              <a:ext cx="167675" cy="215150"/>
            </a:xfrm>
            <a:custGeom>
              <a:avLst/>
              <a:gdLst/>
              <a:ahLst/>
              <a:cxnLst/>
              <a:rect l="l" t="t" r="r" b="b"/>
              <a:pathLst>
                <a:path w="6707" h="8606" extrusionOk="0">
                  <a:moveTo>
                    <a:pt x="892" y="0"/>
                  </a:moveTo>
                  <a:cubicBezTo>
                    <a:pt x="892" y="1"/>
                    <a:pt x="1" y="6173"/>
                    <a:pt x="6706" y="8605"/>
                  </a:cubicBezTo>
                  <a:cubicBezTo>
                    <a:pt x="6706" y="8605"/>
                    <a:pt x="3016" y="6352"/>
                    <a:pt x="2841" y="1467"/>
                  </a:cubicBezTo>
                  <a:lnTo>
                    <a:pt x="892" y="0"/>
                  </a:ln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5168950" y="4111000"/>
              <a:ext cx="166000" cy="69175"/>
            </a:xfrm>
            <a:custGeom>
              <a:avLst/>
              <a:gdLst/>
              <a:ahLst/>
              <a:cxnLst/>
              <a:rect l="l" t="t" r="r" b="b"/>
              <a:pathLst>
                <a:path w="6640" h="2767" extrusionOk="0">
                  <a:moveTo>
                    <a:pt x="6640" y="1"/>
                  </a:moveTo>
                  <a:lnTo>
                    <a:pt x="6640" y="1"/>
                  </a:lnTo>
                  <a:cubicBezTo>
                    <a:pt x="5508" y="606"/>
                    <a:pt x="3297" y="725"/>
                    <a:pt x="1739" y="725"/>
                  </a:cubicBezTo>
                  <a:cubicBezTo>
                    <a:pt x="735" y="725"/>
                    <a:pt x="1" y="675"/>
                    <a:pt x="1" y="675"/>
                  </a:cubicBezTo>
                  <a:lnTo>
                    <a:pt x="1" y="675"/>
                  </a:lnTo>
                  <a:lnTo>
                    <a:pt x="1642" y="2766"/>
                  </a:lnTo>
                  <a:cubicBezTo>
                    <a:pt x="4416" y="2574"/>
                    <a:pt x="6639" y="1"/>
                    <a:pt x="6640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4828700" y="4068100"/>
              <a:ext cx="472625" cy="481275"/>
            </a:xfrm>
            <a:custGeom>
              <a:avLst/>
              <a:gdLst/>
              <a:ahLst/>
              <a:cxnLst/>
              <a:rect l="l" t="t" r="r" b="b"/>
              <a:pathLst>
                <a:path w="18905" h="19251" extrusionOk="0">
                  <a:moveTo>
                    <a:pt x="10035" y="0"/>
                  </a:moveTo>
                  <a:cubicBezTo>
                    <a:pt x="5877" y="0"/>
                    <a:pt x="4115" y="4078"/>
                    <a:pt x="4115" y="4078"/>
                  </a:cubicBezTo>
                  <a:cubicBezTo>
                    <a:pt x="1166" y="6244"/>
                    <a:pt x="0" y="10317"/>
                    <a:pt x="925" y="12774"/>
                  </a:cubicBezTo>
                  <a:cubicBezTo>
                    <a:pt x="1737" y="14911"/>
                    <a:pt x="3990" y="15844"/>
                    <a:pt x="3990" y="15844"/>
                  </a:cubicBezTo>
                  <a:cubicBezTo>
                    <a:pt x="4371" y="17979"/>
                    <a:pt x="5890" y="19251"/>
                    <a:pt x="7605" y="19251"/>
                  </a:cubicBezTo>
                  <a:cubicBezTo>
                    <a:pt x="7616" y="19251"/>
                    <a:pt x="7627" y="19251"/>
                    <a:pt x="7639" y="19251"/>
                  </a:cubicBezTo>
                  <a:cubicBezTo>
                    <a:pt x="9367" y="19238"/>
                    <a:pt x="10358" y="17726"/>
                    <a:pt x="10358" y="17726"/>
                  </a:cubicBezTo>
                  <a:cubicBezTo>
                    <a:pt x="15223" y="17626"/>
                    <a:pt x="15306" y="13312"/>
                    <a:pt x="15306" y="13312"/>
                  </a:cubicBezTo>
                  <a:cubicBezTo>
                    <a:pt x="18904" y="10858"/>
                    <a:pt x="16097" y="6714"/>
                    <a:pt x="16097" y="6714"/>
                  </a:cubicBezTo>
                  <a:cubicBezTo>
                    <a:pt x="16097" y="6714"/>
                    <a:pt x="17109" y="1525"/>
                    <a:pt x="11733" y="213"/>
                  </a:cubicBezTo>
                  <a:cubicBezTo>
                    <a:pt x="11127" y="66"/>
                    <a:pt x="10562" y="0"/>
                    <a:pt x="10035" y="0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5148150" y="4361025"/>
              <a:ext cx="42900" cy="56475"/>
            </a:xfrm>
            <a:custGeom>
              <a:avLst/>
              <a:gdLst/>
              <a:ahLst/>
              <a:cxnLst/>
              <a:rect l="l" t="t" r="r" b="b"/>
              <a:pathLst>
                <a:path w="1716" h="2259" extrusionOk="0">
                  <a:moveTo>
                    <a:pt x="726" y="1"/>
                  </a:moveTo>
                  <a:cubicBezTo>
                    <a:pt x="706" y="1"/>
                    <a:pt x="687" y="2"/>
                    <a:pt x="666" y="4"/>
                  </a:cubicBezTo>
                  <a:cubicBezTo>
                    <a:pt x="662" y="4"/>
                    <a:pt x="0" y="183"/>
                    <a:pt x="133" y="1111"/>
                  </a:cubicBezTo>
                  <a:cubicBezTo>
                    <a:pt x="245" y="1862"/>
                    <a:pt x="697" y="2259"/>
                    <a:pt x="1079" y="2259"/>
                  </a:cubicBezTo>
                  <a:cubicBezTo>
                    <a:pt x="1168" y="2259"/>
                    <a:pt x="1253" y="2237"/>
                    <a:pt x="1329" y="2194"/>
                  </a:cubicBezTo>
                  <a:cubicBezTo>
                    <a:pt x="1716" y="1970"/>
                    <a:pt x="1597" y="1"/>
                    <a:pt x="7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4680325" y="4242500"/>
              <a:ext cx="164000" cy="81550"/>
            </a:xfrm>
            <a:custGeom>
              <a:avLst/>
              <a:gdLst/>
              <a:ahLst/>
              <a:cxnLst/>
              <a:rect l="l" t="t" r="r" b="b"/>
              <a:pathLst>
                <a:path w="6560" h="3262" extrusionOk="0">
                  <a:moveTo>
                    <a:pt x="971" y="1"/>
                  </a:moveTo>
                  <a:cubicBezTo>
                    <a:pt x="971" y="1"/>
                    <a:pt x="159" y="913"/>
                    <a:pt x="80" y="1354"/>
                  </a:cubicBezTo>
                  <a:cubicBezTo>
                    <a:pt x="0" y="1792"/>
                    <a:pt x="3028" y="3079"/>
                    <a:pt x="6114" y="3262"/>
                  </a:cubicBezTo>
                  <a:lnTo>
                    <a:pt x="6560" y="2212"/>
                  </a:lnTo>
                  <a:cubicBezTo>
                    <a:pt x="6560" y="2212"/>
                    <a:pt x="2366" y="2012"/>
                    <a:pt x="97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5118050" y="36885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1"/>
                  </a:moveTo>
                  <a:cubicBezTo>
                    <a:pt x="613" y="1"/>
                    <a:pt x="0" y="609"/>
                    <a:pt x="0" y="1363"/>
                  </a:cubicBezTo>
                  <a:cubicBezTo>
                    <a:pt x="0" y="2117"/>
                    <a:pt x="613" y="2729"/>
                    <a:pt x="1362" y="2729"/>
                  </a:cubicBezTo>
                  <a:cubicBezTo>
                    <a:pt x="2116" y="2729"/>
                    <a:pt x="2728" y="2117"/>
                    <a:pt x="2728" y="1363"/>
                  </a:cubicBezTo>
                  <a:cubicBezTo>
                    <a:pt x="2728" y="609"/>
                    <a:pt x="2116" y="1"/>
                    <a:pt x="1362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9"/>
            <p:cNvSpPr/>
            <p:nvPr/>
          </p:nvSpPr>
          <p:spPr>
            <a:xfrm>
              <a:off x="5303275" y="33924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1"/>
                  </a:moveTo>
                  <a:cubicBezTo>
                    <a:pt x="609" y="1"/>
                    <a:pt x="1" y="609"/>
                    <a:pt x="1" y="1367"/>
                  </a:cubicBezTo>
                  <a:cubicBezTo>
                    <a:pt x="1" y="2121"/>
                    <a:pt x="609" y="2729"/>
                    <a:pt x="1363" y="2729"/>
                  </a:cubicBezTo>
                  <a:cubicBezTo>
                    <a:pt x="2121" y="2729"/>
                    <a:pt x="2729" y="2121"/>
                    <a:pt x="2729" y="1367"/>
                  </a:cubicBezTo>
                  <a:cubicBezTo>
                    <a:pt x="2729" y="609"/>
                    <a:pt x="2121" y="1"/>
                    <a:pt x="1363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9"/>
            <p:cNvSpPr/>
            <p:nvPr/>
          </p:nvSpPr>
          <p:spPr>
            <a:xfrm>
              <a:off x="5118050" y="322785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13" y="0"/>
                    <a:pt x="0" y="608"/>
                    <a:pt x="0" y="1362"/>
                  </a:cubicBezTo>
                  <a:cubicBezTo>
                    <a:pt x="0" y="2116"/>
                    <a:pt x="613" y="2728"/>
                    <a:pt x="1362" y="2728"/>
                  </a:cubicBezTo>
                  <a:cubicBezTo>
                    <a:pt x="2116" y="2728"/>
                    <a:pt x="2728" y="2116"/>
                    <a:pt x="2728" y="1362"/>
                  </a:cubicBezTo>
                  <a:cubicBezTo>
                    <a:pt x="2728" y="608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5303275" y="30727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1"/>
                  </a:moveTo>
                  <a:cubicBezTo>
                    <a:pt x="609" y="1"/>
                    <a:pt x="1" y="609"/>
                    <a:pt x="1" y="1363"/>
                  </a:cubicBezTo>
                  <a:cubicBezTo>
                    <a:pt x="1" y="2121"/>
                    <a:pt x="609" y="2729"/>
                    <a:pt x="1363" y="2729"/>
                  </a:cubicBezTo>
                  <a:cubicBezTo>
                    <a:pt x="2121" y="2729"/>
                    <a:pt x="2729" y="2121"/>
                    <a:pt x="2729" y="1363"/>
                  </a:cubicBezTo>
                  <a:cubicBezTo>
                    <a:pt x="2729" y="609"/>
                    <a:pt x="2121" y="1"/>
                    <a:pt x="1363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5118050" y="28986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0"/>
                  </a:moveTo>
                  <a:cubicBezTo>
                    <a:pt x="613" y="0"/>
                    <a:pt x="0" y="612"/>
                    <a:pt x="0" y="1366"/>
                  </a:cubicBezTo>
                  <a:cubicBezTo>
                    <a:pt x="0" y="2120"/>
                    <a:pt x="613" y="2728"/>
                    <a:pt x="1362" y="2728"/>
                  </a:cubicBezTo>
                  <a:cubicBezTo>
                    <a:pt x="2116" y="2728"/>
                    <a:pt x="2728" y="2120"/>
                    <a:pt x="2728" y="1366"/>
                  </a:cubicBezTo>
                  <a:cubicBezTo>
                    <a:pt x="2728" y="612"/>
                    <a:pt x="2116" y="0"/>
                    <a:pt x="136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5239350" y="27305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08" y="0"/>
                    <a:pt x="0" y="608"/>
                    <a:pt x="0" y="1362"/>
                  </a:cubicBezTo>
                  <a:cubicBezTo>
                    <a:pt x="0" y="2116"/>
                    <a:pt x="608" y="2728"/>
                    <a:pt x="1366" y="2728"/>
                  </a:cubicBezTo>
                  <a:cubicBezTo>
                    <a:pt x="2120" y="2728"/>
                    <a:pt x="2728" y="2116"/>
                    <a:pt x="2728" y="1362"/>
                  </a:cubicBezTo>
                  <a:cubicBezTo>
                    <a:pt x="2728" y="608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5131050" y="4289850"/>
              <a:ext cx="42825" cy="70475"/>
            </a:xfrm>
            <a:custGeom>
              <a:avLst/>
              <a:gdLst/>
              <a:ahLst/>
              <a:cxnLst/>
              <a:rect l="l" t="t" r="r" b="b"/>
              <a:pathLst>
                <a:path w="1713" h="2819" extrusionOk="0">
                  <a:moveTo>
                    <a:pt x="1040" y="1"/>
                  </a:moveTo>
                  <a:cubicBezTo>
                    <a:pt x="659" y="1"/>
                    <a:pt x="265" y="547"/>
                    <a:pt x="138" y="1280"/>
                  </a:cubicBezTo>
                  <a:cubicBezTo>
                    <a:pt x="1" y="2059"/>
                    <a:pt x="213" y="2746"/>
                    <a:pt x="609" y="2813"/>
                  </a:cubicBezTo>
                  <a:cubicBezTo>
                    <a:pt x="631" y="2817"/>
                    <a:pt x="652" y="2818"/>
                    <a:pt x="674" y="2818"/>
                  </a:cubicBezTo>
                  <a:cubicBezTo>
                    <a:pt x="1058" y="2818"/>
                    <a:pt x="1449" y="2272"/>
                    <a:pt x="1579" y="1539"/>
                  </a:cubicBezTo>
                  <a:cubicBezTo>
                    <a:pt x="1713" y="760"/>
                    <a:pt x="1500" y="73"/>
                    <a:pt x="1105" y="6"/>
                  </a:cubicBezTo>
                  <a:cubicBezTo>
                    <a:pt x="1083" y="2"/>
                    <a:pt x="1062" y="1"/>
                    <a:pt x="1040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5152725" y="4251575"/>
              <a:ext cx="76125" cy="131925"/>
            </a:xfrm>
            <a:custGeom>
              <a:avLst/>
              <a:gdLst/>
              <a:ahLst/>
              <a:cxnLst/>
              <a:rect l="l" t="t" r="r" b="b"/>
              <a:pathLst>
                <a:path w="3045" h="5277" fill="none" extrusionOk="0">
                  <a:moveTo>
                    <a:pt x="3045" y="0"/>
                  </a:moveTo>
                  <a:cubicBezTo>
                    <a:pt x="3045" y="0"/>
                    <a:pt x="1416" y="2620"/>
                    <a:pt x="0" y="2936"/>
                  </a:cubicBezTo>
                  <a:cubicBezTo>
                    <a:pt x="0" y="2936"/>
                    <a:pt x="1595" y="4115"/>
                    <a:pt x="1833" y="5277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5193950" y="4286550"/>
              <a:ext cx="54375" cy="69075"/>
            </a:xfrm>
            <a:custGeom>
              <a:avLst/>
              <a:gdLst/>
              <a:ahLst/>
              <a:cxnLst/>
              <a:rect l="l" t="t" r="r" b="b"/>
              <a:pathLst>
                <a:path w="2175" h="2763" extrusionOk="0">
                  <a:moveTo>
                    <a:pt x="1182" y="0"/>
                  </a:moveTo>
                  <a:cubicBezTo>
                    <a:pt x="525" y="0"/>
                    <a:pt x="1" y="1621"/>
                    <a:pt x="1" y="1621"/>
                  </a:cubicBezTo>
                  <a:cubicBezTo>
                    <a:pt x="70" y="2302"/>
                    <a:pt x="722" y="2763"/>
                    <a:pt x="1170" y="2763"/>
                  </a:cubicBezTo>
                  <a:cubicBezTo>
                    <a:pt x="1288" y="2763"/>
                    <a:pt x="1392" y="2731"/>
                    <a:pt x="1467" y="2662"/>
                  </a:cubicBezTo>
                  <a:cubicBezTo>
                    <a:pt x="1829" y="2341"/>
                    <a:pt x="2175" y="534"/>
                    <a:pt x="1417" y="71"/>
                  </a:cubicBezTo>
                  <a:cubicBezTo>
                    <a:pt x="1337" y="22"/>
                    <a:pt x="1259" y="0"/>
                    <a:pt x="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5079000" y="4134525"/>
              <a:ext cx="144125" cy="138350"/>
            </a:xfrm>
            <a:custGeom>
              <a:avLst/>
              <a:gdLst/>
              <a:ahLst/>
              <a:cxnLst/>
              <a:rect l="l" t="t" r="r" b="b"/>
              <a:pathLst>
                <a:path w="5765" h="5534" extrusionOk="0">
                  <a:moveTo>
                    <a:pt x="2942" y="1"/>
                  </a:moveTo>
                  <a:cubicBezTo>
                    <a:pt x="2144" y="1"/>
                    <a:pt x="1348" y="287"/>
                    <a:pt x="929" y="892"/>
                  </a:cubicBezTo>
                  <a:cubicBezTo>
                    <a:pt x="1" y="2237"/>
                    <a:pt x="3170" y="5382"/>
                    <a:pt x="3170" y="5382"/>
                  </a:cubicBezTo>
                  <a:cubicBezTo>
                    <a:pt x="3170" y="5382"/>
                    <a:pt x="3481" y="5534"/>
                    <a:pt x="3845" y="5534"/>
                  </a:cubicBezTo>
                  <a:cubicBezTo>
                    <a:pt x="4116" y="5534"/>
                    <a:pt x="4416" y="5450"/>
                    <a:pt x="4640" y="5157"/>
                  </a:cubicBezTo>
                  <a:cubicBezTo>
                    <a:pt x="5169" y="4470"/>
                    <a:pt x="5765" y="2621"/>
                    <a:pt x="5190" y="1196"/>
                  </a:cubicBezTo>
                  <a:cubicBezTo>
                    <a:pt x="4878" y="419"/>
                    <a:pt x="3908" y="1"/>
                    <a:pt x="2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701450" y="4003025"/>
              <a:ext cx="433900" cy="501550"/>
            </a:xfrm>
            <a:custGeom>
              <a:avLst/>
              <a:gdLst/>
              <a:ahLst/>
              <a:cxnLst/>
              <a:rect l="l" t="t" r="r" b="b"/>
              <a:pathLst>
                <a:path w="17356" h="20062" extrusionOk="0">
                  <a:moveTo>
                    <a:pt x="6377" y="1"/>
                  </a:moveTo>
                  <a:cubicBezTo>
                    <a:pt x="6377" y="1"/>
                    <a:pt x="6549" y="143"/>
                    <a:pt x="6812" y="395"/>
                  </a:cubicBezTo>
                  <a:lnTo>
                    <a:pt x="6812" y="395"/>
                  </a:lnTo>
                  <a:cubicBezTo>
                    <a:pt x="6682" y="239"/>
                    <a:pt x="6538" y="106"/>
                    <a:pt x="6377" y="1"/>
                  </a:cubicBezTo>
                  <a:close/>
                  <a:moveTo>
                    <a:pt x="6812" y="395"/>
                  </a:moveTo>
                  <a:cubicBezTo>
                    <a:pt x="8164" y="2011"/>
                    <a:pt x="7900" y="6049"/>
                    <a:pt x="7144" y="7231"/>
                  </a:cubicBezTo>
                  <a:cubicBezTo>
                    <a:pt x="6311" y="8534"/>
                    <a:pt x="5590" y="10267"/>
                    <a:pt x="5278" y="11354"/>
                  </a:cubicBezTo>
                  <a:cubicBezTo>
                    <a:pt x="4895" y="12685"/>
                    <a:pt x="5210" y="15182"/>
                    <a:pt x="5215" y="15182"/>
                  </a:cubicBezTo>
                  <a:cubicBezTo>
                    <a:pt x="5215" y="15182"/>
                    <a:pt x="5215" y="15182"/>
                    <a:pt x="5215" y="15181"/>
                  </a:cubicBezTo>
                  <a:lnTo>
                    <a:pt x="5215" y="15181"/>
                  </a:lnTo>
                  <a:cubicBezTo>
                    <a:pt x="3543" y="18810"/>
                    <a:pt x="80" y="18830"/>
                    <a:pt x="2" y="18830"/>
                  </a:cubicBezTo>
                  <a:cubicBezTo>
                    <a:pt x="1" y="18830"/>
                    <a:pt x="1" y="18830"/>
                    <a:pt x="1" y="18830"/>
                  </a:cubicBezTo>
                  <a:lnTo>
                    <a:pt x="1" y="18830"/>
                  </a:lnTo>
                  <a:cubicBezTo>
                    <a:pt x="1768" y="19742"/>
                    <a:pt x="3292" y="20062"/>
                    <a:pt x="4561" y="20062"/>
                  </a:cubicBezTo>
                  <a:cubicBezTo>
                    <a:pt x="7539" y="20062"/>
                    <a:pt x="9109" y="18301"/>
                    <a:pt x="9109" y="18301"/>
                  </a:cubicBezTo>
                  <a:cubicBezTo>
                    <a:pt x="9109" y="18301"/>
                    <a:pt x="5253" y="17289"/>
                    <a:pt x="6286" y="11850"/>
                  </a:cubicBezTo>
                  <a:cubicBezTo>
                    <a:pt x="6904" y="8594"/>
                    <a:pt x="10061" y="7842"/>
                    <a:pt x="12846" y="7842"/>
                  </a:cubicBezTo>
                  <a:cubicBezTo>
                    <a:pt x="15238" y="7842"/>
                    <a:pt x="17356" y="8397"/>
                    <a:pt x="17356" y="8397"/>
                  </a:cubicBezTo>
                  <a:cubicBezTo>
                    <a:pt x="15020" y="6531"/>
                    <a:pt x="12287" y="6213"/>
                    <a:pt x="10694" y="6213"/>
                  </a:cubicBezTo>
                  <a:cubicBezTo>
                    <a:pt x="9870" y="6213"/>
                    <a:pt x="9351" y="6298"/>
                    <a:pt x="9351" y="6298"/>
                  </a:cubicBezTo>
                  <a:cubicBezTo>
                    <a:pt x="10297" y="4038"/>
                    <a:pt x="7846" y="1380"/>
                    <a:pt x="6812" y="395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39"/>
          <p:cNvGrpSpPr/>
          <p:nvPr/>
        </p:nvGrpSpPr>
        <p:grpSpPr>
          <a:xfrm>
            <a:off x="-349065" y="2453477"/>
            <a:ext cx="2436848" cy="1988686"/>
            <a:chOff x="1467900" y="3485075"/>
            <a:chExt cx="1918325" cy="1565525"/>
          </a:xfrm>
        </p:grpSpPr>
        <p:sp>
          <p:nvSpPr>
            <p:cNvPr id="1235" name="Google Shape;1235;p39"/>
            <p:cNvSpPr/>
            <p:nvPr/>
          </p:nvSpPr>
          <p:spPr>
            <a:xfrm>
              <a:off x="1489275" y="3514275"/>
              <a:ext cx="1869575" cy="1520550"/>
            </a:xfrm>
            <a:custGeom>
              <a:avLst/>
              <a:gdLst/>
              <a:ahLst/>
              <a:cxnLst/>
              <a:rect l="l" t="t" r="r" b="b"/>
              <a:pathLst>
                <a:path w="74783" h="60822" extrusionOk="0">
                  <a:moveTo>
                    <a:pt x="19003" y="16968"/>
                  </a:moveTo>
                  <a:cubicBezTo>
                    <a:pt x="19603" y="17998"/>
                    <a:pt x="20203" y="18865"/>
                    <a:pt x="20609" y="19416"/>
                  </a:cubicBezTo>
                  <a:cubicBezTo>
                    <a:pt x="20634" y="19507"/>
                    <a:pt x="20646" y="19604"/>
                    <a:pt x="20670" y="19707"/>
                  </a:cubicBezTo>
                  <a:cubicBezTo>
                    <a:pt x="20094" y="18871"/>
                    <a:pt x="19482" y="18137"/>
                    <a:pt x="18858" y="17507"/>
                  </a:cubicBezTo>
                  <a:cubicBezTo>
                    <a:pt x="18907" y="17325"/>
                    <a:pt x="18949" y="17144"/>
                    <a:pt x="19003" y="16968"/>
                  </a:cubicBezTo>
                  <a:close/>
                  <a:moveTo>
                    <a:pt x="18337" y="21058"/>
                  </a:moveTo>
                  <a:cubicBezTo>
                    <a:pt x="18937" y="21101"/>
                    <a:pt x="19488" y="21107"/>
                    <a:pt x="19937" y="21107"/>
                  </a:cubicBezTo>
                  <a:cubicBezTo>
                    <a:pt x="20409" y="21107"/>
                    <a:pt x="20779" y="21088"/>
                    <a:pt x="20991" y="21082"/>
                  </a:cubicBezTo>
                  <a:cubicBezTo>
                    <a:pt x="21306" y="22409"/>
                    <a:pt x="21670" y="23718"/>
                    <a:pt x="22039" y="25021"/>
                  </a:cubicBezTo>
                  <a:cubicBezTo>
                    <a:pt x="21118" y="24233"/>
                    <a:pt x="19712" y="23112"/>
                    <a:pt x="18313" y="22355"/>
                  </a:cubicBezTo>
                  <a:cubicBezTo>
                    <a:pt x="18325" y="22234"/>
                    <a:pt x="18313" y="22113"/>
                    <a:pt x="18313" y="21985"/>
                  </a:cubicBezTo>
                  <a:cubicBezTo>
                    <a:pt x="18313" y="21664"/>
                    <a:pt x="18325" y="21361"/>
                    <a:pt x="18337" y="21058"/>
                  </a:cubicBezTo>
                  <a:close/>
                  <a:moveTo>
                    <a:pt x="16283" y="26409"/>
                  </a:moveTo>
                  <a:cubicBezTo>
                    <a:pt x="16343" y="26421"/>
                    <a:pt x="16416" y="26439"/>
                    <a:pt x="16471" y="26445"/>
                  </a:cubicBezTo>
                  <a:cubicBezTo>
                    <a:pt x="16507" y="26566"/>
                    <a:pt x="16525" y="26669"/>
                    <a:pt x="16549" y="26785"/>
                  </a:cubicBezTo>
                  <a:cubicBezTo>
                    <a:pt x="16464" y="26657"/>
                    <a:pt x="16374" y="26536"/>
                    <a:pt x="16283" y="26409"/>
                  </a:cubicBezTo>
                  <a:close/>
                  <a:moveTo>
                    <a:pt x="22457" y="26409"/>
                  </a:moveTo>
                  <a:cubicBezTo>
                    <a:pt x="22991" y="28184"/>
                    <a:pt x="23566" y="29954"/>
                    <a:pt x="24184" y="31711"/>
                  </a:cubicBezTo>
                  <a:cubicBezTo>
                    <a:pt x="22342" y="28960"/>
                    <a:pt x="20712" y="27554"/>
                    <a:pt x="19113" y="27342"/>
                  </a:cubicBezTo>
                  <a:cubicBezTo>
                    <a:pt x="19040" y="27112"/>
                    <a:pt x="18979" y="26888"/>
                    <a:pt x="18919" y="26657"/>
                  </a:cubicBezTo>
                  <a:lnTo>
                    <a:pt x="18997" y="26657"/>
                  </a:lnTo>
                  <a:cubicBezTo>
                    <a:pt x="20415" y="26657"/>
                    <a:pt x="21748" y="26506"/>
                    <a:pt x="22457" y="26409"/>
                  </a:cubicBezTo>
                  <a:close/>
                  <a:moveTo>
                    <a:pt x="28238" y="28766"/>
                  </a:moveTo>
                  <a:lnTo>
                    <a:pt x="28238" y="28766"/>
                  </a:lnTo>
                  <a:cubicBezTo>
                    <a:pt x="27941" y="29293"/>
                    <a:pt x="27663" y="29845"/>
                    <a:pt x="27414" y="30433"/>
                  </a:cubicBezTo>
                  <a:lnTo>
                    <a:pt x="27396" y="30463"/>
                  </a:lnTo>
                  <a:cubicBezTo>
                    <a:pt x="26596" y="30693"/>
                    <a:pt x="25887" y="31172"/>
                    <a:pt x="25372" y="31814"/>
                  </a:cubicBezTo>
                  <a:cubicBezTo>
                    <a:pt x="25293" y="31584"/>
                    <a:pt x="25203" y="31341"/>
                    <a:pt x="25118" y="31105"/>
                  </a:cubicBezTo>
                  <a:cubicBezTo>
                    <a:pt x="25754" y="30675"/>
                    <a:pt x="27020" y="29784"/>
                    <a:pt x="28238" y="28766"/>
                  </a:cubicBezTo>
                  <a:close/>
                  <a:moveTo>
                    <a:pt x="39546" y="4152"/>
                  </a:moveTo>
                  <a:lnTo>
                    <a:pt x="39582" y="4382"/>
                  </a:lnTo>
                  <a:cubicBezTo>
                    <a:pt x="40430" y="4509"/>
                    <a:pt x="41273" y="4691"/>
                    <a:pt x="42097" y="4927"/>
                  </a:cubicBezTo>
                  <a:cubicBezTo>
                    <a:pt x="42491" y="5042"/>
                    <a:pt x="42885" y="5164"/>
                    <a:pt x="43272" y="5303"/>
                  </a:cubicBezTo>
                  <a:cubicBezTo>
                    <a:pt x="43460" y="5376"/>
                    <a:pt x="43660" y="5442"/>
                    <a:pt x="43848" y="5515"/>
                  </a:cubicBezTo>
                  <a:cubicBezTo>
                    <a:pt x="43884" y="5533"/>
                    <a:pt x="43988" y="5570"/>
                    <a:pt x="44066" y="5606"/>
                  </a:cubicBezTo>
                  <a:lnTo>
                    <a:pt x="44212" y="5667"/>
                  </a:lnTo>
                  <a:cubicBezTo>
                    <a:pt x="45727" y="6357"/>
                    <a:pt x="47066" y="7133"/>
                    <a:pt x="48296" y="8048"/>
                  </a:cubicBezTo>
                  <a:cubicBezTo>
                    <a:pt x="48581" y="8260"/>
                    <a:pt x="48914" y="8375"/>
                    <a:pt x="49290" y="8375"/>
                  </a:cubicBezTo>
                  <a:cubicBezTo>
                    <a:pt x="49399" y="8375"/>
                    <a:pt x="49520" y="8363"/>
                    <a:pt x="49635" y="8345"/>
                  </a:cubicBezTo>
                  <a:cubicBezTo>
                    <a:pt x="49641" y="8345"/>
                    <a:pt x="49659" y="8333"/>
                    <a:pt x="49665" y="8333"/>
                  </a:cubicBezTo>
                  <a:cubicBezTo>
                    <a:pt x="50932" y="9496"/>
                    <a:pt x="52053" y="10835"/>
                    <a:pt x="52956" y="12326"/>
                  </a:cubicBezTo>
                  <a:cubicBezTo>
                    <a:pt x="54840" y="15441"/>
                    <a:pt x="55713" y="19022"/>
                    <a:pt x="55604" y="22561"/>
                  </a:cubicBezTo>
                  <a:cubicBezTo>
                    <a:pt x="54216" y="23573"/>
                    <a:pt x="52810" y="24949"/>
                    <a:pt x="51514" y="26809"/>
                  </a:cubicBezTo>
                  <a:cubicBezTo>
                    <a:pt x="50265" y="28596"/>
                    <a:pt x="49520" y="30342"/>
                    <a:pt x="49114" y="31960"/>
                  </a:cubicBezTo>
                  <a:cubicBezTo>
                    <a:pt x="48502" y="31117"/>
                    <a:pt x="47569" y="30536"/>
                    <a:pt x="46514" y="30372"/>
                  </a:cubicBezTo>
                  <a:cubicBezTo>
                    <a:pt x="46048" y="29299"/>
                    <a:pt x="45502" y="28324"/>
                    <a:pt x="44896" y="27463"/>
                  </a:cubicBezTo>
                  <a:cubicBezTo>
                    <a:pt x="44878" y="27439"/>
                    <a:pt x="44866" y="27415"/>
                    <a:pt x="44848" y="27397"/>
                  </a:cubicBezTo>
                  <a:cubicBezTo>
                    <a:pt x="44757" y="27269"/>
                    <a:pt x="44672" y="27148"/>
                    <a:pt x="44581" y="27027"/>
                  </a:cubicBezTo>
                  <a:cubicBezTo>
                    <a:pt x="44472" y="26869"/>
                    <a:pt x="44351" y="26718"/>
                    <a:pt x="44236" y="26572"/>
                  </a:cubicBezTo>
                  <a:lnTo>
                    <a:pt x="44218" y="26548"/>
                  </a:lnTo>
                  <a:cubicBezTo>
                    <a:pt x="42448" y="24367"/>
                    <a:pt x="40273" y="23028"/>
                    <a:pt x="37958" y="22731"/>
                  </a:cubicBezTo>
                  <a:cubicBezTo>
                    <a:pt x="38516" y="22355"/>
                    <a:pt x="38903" y="21682"/>
                    <a:pt x="38903" y="20907"/>
                  </a:cubicBezTo>
                  <a:cubicBezTo>
                    <a:pt x="38903" y="19719"/>
                    <a:pt x="38019" y="18756"/>
                    <a:pt x="36916" y="18756"/>
                  </a:cubicBezTo>
                  <a:cubicBezTo>
                    <a:pt x="35825" y="18756"/>
                    <a:pt x="34934" y="19719"/>
                    <a:pt x="34934" y="20907"/>
                  </a:cubicBezTo>
                  <a:cubicBezTo>
                    <a:pt x="34934" y="21688"/>
                    <a:pt x="35328" y="22367"/>
                    <a:pt x="35904" y="22749"/>
                  </a:cubicBezTo>
                  <a:cubicBezTo>
                    <a:pt x="34304" y="22973"/>
                    <a:pt x="32783" y="23694"/>
                    <a:pt x="31408" y="24845"/>
                  </a:cubicBezTo>
                  <a:cubicBezTo>
                    <a:pt x="31680" y="23476"/>
                    <a:pt x="31559" y="21925"/>
                    <a:pt x="30674" y="21276"/>
                  </a:cubicBezTo>
                  <a:cubicBezTo>
                    <a:pt x="30404" y="21081"/>
                    <a:pt x="30086" y="20982"/>
                    <a:pt x="29723" y="20982"/>
                  </a:cubicBezTo>
                  <a:cubicBezTo>
                    <a:pt x="29152" y="20982"/>
                    <a:pt x="28468" y="21226"/>
                    <a:pt x="27675" y="21719"/>
                  </a:cubicBezTo>
                  <a:cubicBezTo>
                    <a:pt x="25336" y="23173"/>
                    <a:pt x="24639" y="26803"/>
                    <a:pt x="24433" y="29136"/>
                  </a:cubicBezTo>
                  <a:cubicBezTo>
                    <a:pt x="23894" y="27500"/>
                    <a:pt x="23391" y="25845"/>
                    <a:pt x="22936" y="24185"/>
                  </a:cubicBezTo>
                  <a:cubicBezTo>
                    <a:pt x="23778" y="23761"/>
                    <a:pt x="26208" y="22337"/>
                    <a:pt x="27978" y="20483"/>
                  </a:cubicBezTo>
                  <a:cubicBezTo>
                    <a:pt x="30081" y="18295"/>
                    <a:pt x="30329" y="15574"/>
                    <a:pt x="29359" y="14302"/>
                  </a:cubicBezTo>
                  <a:cubicBezTo>
                    <a:pt x="28957" y="13776"/>
                    <a:pt x="28387" y="13511"/>
                    <a:pt x="27699" y="13511"/>
                  </a:cubicBezTo>
                  <a:cubicBezTo>
                    <a:pt x="27102" y="13511"/>
                    <a:pt x="26416" y="13711"/>
                    <a:pt x="25675" y="14114"/>
                  </a:cubicBezTo>
                  <a:cubicBezTo>
                    <a:pt x="22754" y="15714"/>
                    <a:pt x="22336" y="19664"/>
                    <a:pt x="22379" y="22082"/>
                  </a:cubicBezTo>
                  <a:cubicBezTo>
                    <a:pt x="22161" y="21204"/>
                    <a:pt x="21948" y="20319"/>
                    <a:pt x="21755" y="19428"/>
                  </a:cubicBezTo>
                  <a:cubicBezTo>
                    <a:pt x="21736" y="19355"/>
                    <a:pt x="21724" y="19277"/>
                    <a:pt x="21700" y="19204"/>
                  </a:cubicBezTo>
                  <a:cubicBezTo>
                    <a:pt x="22100" y="17477"/>
                    <a:pt x="22930" y="13362"/>
                    <a:pt x="22554" y="10151"/>
                  </a:cubicBezTo>
                  <a:cubicBezTo>
                    <a:pt x="22870" y="9775"/>
                    <a:pt x="23185" y="9411"/>
                    <a:pt x="23524" y="9060"/>
                  </a:cubicBezTo>
                  <a:cubicBezTo>
                    <a:pt x="23821" y="8739"/>
                    <a:pt x="24124" y="8448"/>
                    <a:pt x="24433" y="8169"/>
                  </a:cubicBezTo>
                  <a:cubicBezTo>
                    <a:pt x="24571" y="8194"/>
                    <a:pt x="24708" y="8207"/>
                    <a:pt x="24842" y="8207"/>
                  </a:cubicBezTo>
                  <a:cubicBezTo>
                    <a:pt x="25224" y="8207"/>
                    <a:pt x="25579" y="8105"/>
                    <a:pt x="25857" y="7903"/>
                  </a:cubicBezTo>
                  <a:cubicBezTo>
                    <a:pt x="26627" y="7345"/>
                    <a:pt x="27420" y="6842"/>
                    <a:pt x="28208" y="6412"/>
                  </a:cubicBezTo>
                  <a:cubicBezTo>
                    <a:pt x="28602" y="6200"/>
                    <a:pt x="29020" y="5988"/>
                    <a:pt x="29420" y="5806"/>
                  </a:cubicBezTo>
                  <a:cubicBezTo>
                    <a:pt x="29450" y="5788"/>
                    <a:pt x="29535" y="5757"/>
                    <a:pt x="29626" y="5721"/>
                  </a:cubicBezTo>
                  <a:cubicBezTo>
                    <a:pt x="29717" y="5685"/>
                    <a:pt x="29784" y="5654"/>
                    <a:pt x="29844" y="5624"/>
                  </a:cubicBezTo>
                  <a:lnTo>
                    <a:pt x="29850" y="5624"/>
                  </a:lnTo>
                  <a:lnTo>
                    <a:pt x="29965" y="5576"/>
                  </a:lnTo>
                  <a:lnTo>
                    <a:pt x="30371" y="5418"/>
                  </a:lnTo>
                  <a:cubicBezTo>
                    <a:pt x="31141" y="5139"/>
                    <a:pt x="31929" y="4897"/>
                    <a:pt x="32723" y="4709"/>
                  </a:cubicBezTo>
                  <a:cubicBezTo>
                    <a:pt x="33147" y="4606"/>
                    <a:pt x="33583" y="4515"/>
                    <a:pt x="34019" y="4443"/>
                  </a:cubicBezTo>
                  <a:lnTo>
                    <a:pt x="34450" y="4376"/>
                  </a:lnTo>
                  <a:lnTo>
                    <a:pt x="34480" y="4364"/>
                  </a:lnTo>
                  <a:cubicBezTo>
                    <a:pt x="34492" y="4364"/>
                    <a:pt x="34553" y="4358"/>
                    <a:pt x="34625" y="4352"/>
                  </a:cubicBezTo>
                  <a:lnTo>
                    <a:pt x="34837" y="4327"/>
                  </a:lnTo>
                  <a:cubicBezTo>
                    <a:pt x="35520" y="4253"/>
                    <a:pt x="36224" y="4219"/>
                    <a:pt x="36920" y="4219"/>
                  </a:cubicBezTo>
                  <a:cubicBezTo>
                    <a:pt x="37077" y="4219"/>
                    <a:pt x="37233" y="4221"/>
                    <a:pt x="37389" y="4224"/>
                  </a:cubicBezTo>
                  <a:cubicBezTo>
                    <a:pt x="37843" y="4230"/>
                    <a:pt x="38304" y="4255"/>
                    <a:pt x="38752" y="4291"/>
                  </a:cubicBezTo>
                  <a:cubicBezTo>
                    <a:pt x="38946" y="4303"/>
                    <a:pt x="39140" y="4327"/>
                    <a:pt x="39334" y="4352"/>
                  </a:cubicBezTo>
                  <a:lnTo>
                    <a:pt x="39388" y="4358"/>
                  </a:lnTo>
                  <a:cubicBezTo>
                    <a:pt x="39419" y="4364"/>
                    <a:pt x="39479" y="4376"/>
                    <a:pt x="39515" y="4376"/>
                  </a:cubicBezTo>
                  <a:lnTo>
                    <a:pt x="39546" y="4152"/>
                  </a:lnTo>
                  <a:close/>
                  <a:moveTo>
                    <a:pt x="21300" y="35874"/>
                  </a:moveTo>
                  <a:lnTo>
                    <a:pt x="21300" y="35874"/>
                  </a:lnTo>
                  <a:cubicBezTo>
                    <a:pt x="21542" y="36147"/>
                    <a:pt x="21791" y="36413"/>
                    <a:pt x="22051" y="36668"/>
                  </a:cubicBezTo>
                  <a:cubicBezTo>
                    <a:pt x="21944" y="36664"/>
                    <a:pt x="21840" y="36659"/>
                    <a:pt x="21737" y="36659"/>
                  </a:cubicBezTo>
                  <a:cubicBezTo>
                    <a:pt x="21694" y="36659"/>
                    <a:pt x="21652" y="36660"/>
                    <a:pt x="21609" y="36662"/>
                  </a:cubicBezTo>
                  <a:cubicBezTo>
                    <a:pt x="21512" y="36401"/>
                    <a:pt x="21403" y="36135"/>
                    <a:pt x="21300" y="35874"/>
                  </a:cubicBezTo>
                  <a:close/>
                  <a:moveTo>
                    <a:pt x="37025" y="1"/>
                  </a:moveTo>
                  <a:cubicBezTo>
                    <a:pt x="32301" y="1"/>
                    <a:pt x="27587" y="1475"/>
                    <a:pt x="23700" y="4315"/>
                  </a:cubicBezTo>
                  <a:cubicBezTo>
                    <a:pt x="22900" y="4897"/>
                    <a:pt x="22567" y="5745"/>
                    <a:pt x="22754" y="6594"/>
                  </a:cubicBezTo>
                  <a:cubicBezTo>
                    <a:pt x="22415" y="6903"/>
                    <a:pt x="22088" y="7230"/>
                    <a:pt x="21767" y="7563"/>
                  </a:cubicBezTo>
                  <a:cubicBezTo>
                    <a:pt x="21281" y="6893"/>
                    <a:pt x="20526" y="6500"/>
                    <a:pt x="19694" y="6500"/>
                  </a:cubicBezTo>
                  <a:cubicBezTo>
                    <a:pt x="19624" y="6500"/>
                    <a:pt x="19553" y="6503"/>
                    <a:pt x="19482" y="6509"/>
                  </a:cubicBezTo>
                  <a:cubicBezTo>
                    <a:pt x="18391" y="6606"/>
                    <a:pt x="17119" y="7497"/>
                    <a:pt x="16822" y="9660"/>
                  </a:cubicBezTo>
                  <a:cubicBezTo>
                    <a:pt x="16634" y="11048"/>
                    <a:pt x="16992" y="12581"/>
                    <a:pt x="17555" y="14053"/>
                  </a:cubicBezTo>
                  <a:cubicBezTo>
                    <a:pt x="17313" y="14653"/>
                    <a:pt x="17101" y="15265"/>
                    <a:pt x="16913" y="15895"/>
                  </a:cubicBezTo>
                  <a:cubicBezTo>
                    <a:pt x="15665" y="15065"/>
                    <a:pt x="14478" y="14650"/>
                    <a:pt x="13523" y="14650"/>
                  </a:cubicBezTo>
                  <a:cubicBezTo>
                    <a:pt x="13341" y="14650"/>
                    <a:pt x="13168" y="14665"/>
                    <a:pt x="13004" y="14696"/>
                  </a:cubicBezTo>
                  <a:cubicBezTo>
                    <a:pt x="12023" y="14877"/>
                    <a:pt x="11374" y="15586"/>
                    <a:pt x="11180" y="16671"/>
                  </a:cubicBezTo>
                  <a:cubicBezTo>
                    <a:pt x="11017" y="17574"/>
                    <a:pt x="11235" y="18356"/>
                    <a:pt x="11811" y="18998"/>
                  </a:cubicBezTo>
                  <a:cubicBezTo>
                    <a:pt x="12701" y="19998"/>
                    <a:pt x="14362" y="20537"/>
                    <a:pt x="16040" y="20816"/>
                  </a:cubicBezTo>
                  <a:cubicBezTo>
                    <a:pt x="16028" y="21058"/>
                    <a:pt x="16022" y="21301"/>
                    <a:pt x="16010" y="21543"/>
                  </a:cubicBezTo>
                  <a:cubicBezTo>
                    <a:pt x="15917" y="21533"/>
                    <a:pt x="15826" y="21528"/>
                    <a:pt x="15736" y="21528"/>
                  </a:cubicBezTo>
                  <a:cubicBezTo>
                    <a:pt x="15486" y="21528"/>
                    <a:pt x="15247" y="21567"/>
                    <a:pt x="15028" y="21652"/>
                  </a:cubicBezTo>
                  <a:cubicBezTo>
                    <a:pt x="14356" y="21907"/>
                    <a:pt x="13944" y="22543"/>
                    <a:pt x="13798" y="23549"/>
                  </a:cubicBezTo>
                  <a:cubicBezTo>
                    <a:pt x="13629" y="23397"/>
                    <a:pt x="13453" y="23264"/>
                    <a:pt x="13283" y="23143"/>
                  </a:cubicBezTo>
                  <a:cubicBezTo>
                    <a:pt x="13701" y="22210"/>
                    <a:pt x="13447" y="21076"/>
                    <a:pt x="12598" y="20428"/>
                  </a:cubicBezTo>
                  <a:cubicBezTo>
                    <a:pt x="12206" y="20130"/>
                    <a:pt x="11733" y="19975"/>
                    <a:pt x="11252" y="19975"/>
                  </a:cubicBezTo>
                  <a:cubicBezTo>
                    <a:pt x="11145" y="19975"/>
                    <a:pt x="11038" y="19982"/>
                    <a:pt x="10932" y="19998"/>
                  </a:cubicBezTo>
                  <a:cubicBezTo>
                    <a:pt x="10332" y="20083"/>
                    <a:pt x="9811" y="20392"/>
                    <a:pt x="9447" y="20870"/>
                  </a:cubicBezTo>
                  <a:cubicBezTo>
                    <a:pt x="9187" y="21210"/>
                    <a:pt x="9035" y="21622"/>
                    <a:pt x="9005" y="22034"/>
                  </a:cubicBezTo>
                  <a:cubicBezTo>
                    <a:pt x="7993" y="22143"/>
                    <a:pt x="7054" y="22513"/>
                    <a:pt x="6302" y="23143"/>
                  </a:cubicBezTo>
                  <a:cubicBezTo>
                    <a:pt x="4363" y="24773"/>
                    <a:pt x="3872" y="27906"/>
                    <a:pt x="4915" y="31966"/>
                  </a:cubicBezTo>
                  <a:cubicBezTo>
                    <a:pt x="5393" y="33838"/>
                    <a:pt x="6399" y="35904"/>
                    <a:pt x="7920" y="38171"/>
                  </a:cubicBezTo>
                  <a:cubicBezTo>
                    <a:pt x="6477" y="37948"/>
                    <a:pt x="5137" y="37877"/>
                    <a:pt x="4014" y="37877"/>
                  </a:cubicBezTo>
                  <a:cubicBezTo>
                    <a:pt x="2043" y="37877"/>
                    <a:pt x="738" y="38096"/>
                    <a:pt x="703" y="38104"/>
                  </a:cubicBezTo>
                  <a:lnTo>
                    <a:pt x="564" y="38122"/>
                  </a:lnTo>
                  <a:lnTo>
                    <a:pt x="528" y="38262"/>
                  </a:lnTo>
                  <a:cubicBezTo>
                    <a:pt x="503" y="38346"/>
                    <a:pt x="0" y="40358"/>
                    <a:pt x="515" y="43267"/>
                  </a:cubicBezTo>
                  <a:cubicBezTo>
                    <a:pt x="994" y="45951"/>
                    <a:pt x="2467" y="49920"/>
                    <a:pt x="6799" y="53599"/>
                  </a:cubicBezTo>
                  <a:cubicBezTo>
                    <a:pt x="10520" y="56756"/>
                    <a:pt x="14216" y="57641"/>
                    <a:pt x="17173" y="57641"/>
                  </a:cubicBezTo>
                  <a:cubicBezTo>
                    <a:pt x="17701" y="57641"/>
                    <a:pt x="18210" y="57610"/>
                    <a:pt x="18688" y="57562"/>
                  </a:cubicBezTo>
                  <a:cubicBezTo>
                    <a:pt x="18797" y="58168"/>
                    <a:pt x="19058" y="58749"/>
                    <a:pt x="19452" y="59258"/>
                  </a:cubicBezTo>
                  <a:cubicBezTo>
                    <a:pt x="20215" y="60252"/>
                    <a:pt x="21373" y="60822"/>
                    <a:pt x="22627" y="60822"/>
                  </a:cubicBezTo>
                  <a:lnTo>
                    <a:pt x="51786" y="60822"/>
                  </a:lnTo>
                  <a:cubicBezTo>
                    <a:pt x="53035" y="60822"/>
                    <a:pt x="54198" y="60252"/>
                    <a:pt x="54962" y="59258"/>
                  </a:cubicBezTo>
                  <a:cubicBezTo>
                    <a:pt x="55549" y="58495"/>
                    <a:pt x="55834" y="57580"/>
                    <a:pt x="55786" y="56641"/>
                  </a:cubicBezTo>
                  <a:cubicBezTo>
                    <a:pt x="55907" y="56641"/>
                    <a:pt x="56028" y="56647"/>
                    <a:pt x="56149" y="56647"/>
                  </a:cubicBezTo>
                  <a:cubicBezTo>
                    <a:pt x="63512" y="56647"/>
                    <a:pt x="69359" y="52520"/>
                    <a:pt x="69911" y="49290"/>
                  </a:cubicBezTo>
                  <a:cubicBezTo>
                    <a:pt x="70105" y="48200"/>
                    <a:pt x="69862" y="46248"/>
                    <a:pt x="66166" y="45351"/>
                  </a:cubicBezTo>
                  <a:cubicBezTo>
                    <a:pt x="65657" y="45230"/>
                    <a:pt x="65154" y="45145"/>
                    <a:pt x="64657" y="45085"/>
                  </a:cubicBezTo>
                  <a:cubicBezTo>
                    <a:pt x="65233" y="44703"/>
                    <a:pt x="65790" y="44315"/>
                    <a:pt x="66336" y="43921"/>
                  </a:cubicBezTo>
                  <a:cubicBezTo>
                    <a:pt x="66560" y="44279"/>
                    <a:pt x="66863" y="44582"/>
                    <a:pt x="67232" y="44782"/>
                  </a:cubicBezTo>
                  <a:cubicBezTo>
                    <a:pt x="67608" y="44994"/>
                    <a:pt x="68026" y="45103"/>
                    <a:pt x="68450" y="45103"/>
                  </a:cubicBezTo>
                  <a:cubicBezTo>
                    <a:pt x="68681" y="45103"/>
                    <a:pt x="68911" y="45073"/>
                    <a:pt x="69141" y="45000"/>
                  </a:cubicBezTo>
                  <a:cubicBezTo>
                    <a:pt x="69784" y="44818"/>
                    <a:pt x="70323" y="44394"/>
                    <a:pt x="70650" y="43812"/>
                  </a:cubicBezTo>
                  <a:cubicBezTo>
                    <a:pt x="70971" y="43231"/>
                    <a:pt x="71050" y="42552"/>
                    <a:pt x="70868" y="41904"/>
                  </a:cubicBezTo>
                  <a:cubicBezTo>
                    <a:pt x="70747" y="41479"/>
                    <a:pt x="70511" y="41104"/>
                    <a:pt x="70202" y="40807"/>
                  </a:cubicBezTo>
                  <a:cubicBezTo>
                    <a:pt x="72292" y="38898"/>
                    <a:pt x="73747" y="37074"/>
                    <a:pt x="74134" y="35632"/>
                  </a:cubicBezTo>
                  <a:cubicBezTo>
                    <a:pt x="74783" y="33281"/>
                    <a:pt x="74225" y="30984"/>
                    <a:pt x="72680" y="29651"/>
                  </a:cubicBezTo>
                  <a:cubicBezTo>
                    <a:pt x="71729" y="28824"/>
                    <a:pt x="70465" y="28412"/>
                    <a:pt x="68960" y="28412"/>
                  </a:cubicBezTo>
                  <a:cubicBezTo>
                    <a:pt x="67827" y="28412"/>
                    <a:pt x="66558" y="28646"/>
                    <a:pt x="65184" y="29112"/>
                  </a:cubicBezTo>
                  <a:cubicBezTo>
                    <a:pt x="66111" y="24318"/>
                    <a:pt x="64972" y="20058"/>
                    <a:pt x="64954" y="19998"/>
                  </a:cubicBezTo>
                  <a:lnTo>
                    <a:pt x="64912" y="19864"/>
                  </a:lnTo>
                  <a:lnTo>
                    <a:pt x="64778" y="19840"/>
                  </a:lnTo>
                  <a:cubicBezTo>
                    <a:pt x="64762" y="19838"/>
                    <a:pt x="64395" y="19785"/>
                    <a:pt x="63773" y="19785"/>
                  </a:cubicBezTo>
                  <a:cubicBezTo>
                    <a:pt x="62565" y="19785"/>
                    <a:pt x="60397" y="19985"/>
                    <a:pt x="57961" y="21149"/>
                  </a:cubicBezTo>
                  <a:cubicBezTo>
                    <a:pt x="57955" y="20901"/>
                    <a:pt x="57937" y="20652"/>
                    <a:pt x="57913" y="20404"/>
                  </a:cubicBezTo>
                  <a:cubicBezTo>
                    <a:pt x="57573" y="16071"/>
                    <a:pt x="55931" y="11999"/>
                    <a:pt x="53168" y="8624"/>
                  </a:cubicBezTo>
                  <a:cubicBezTo>
                    <a:pt x="52629" y="7963"/>
                    <a:pt x="52047" y="7351"/>
                    <a:pt x="51429" y="6769"/>
                  </a:cubicBezTo>
                  <a:cubicBezTo>
                    <a:pt x="51659" y="5891"/>
                    <a:pt x="51174" y="4982"/>
                    <a:pt x="50459" y="4449"/>
                  </a:cubicBezTo>
                  <a:cubicBezTo>
                    <a:pt x="48872" y="3261"/>
                    <a:pt x="47036" y="2267"/>
                    <a:pt x="45018" y="1479"/>
                  </a:cubicBezTo>
                  <a:cubicBezTo>
                    <a:pt x="42453" y="487"/>
                    <a:pt x="39738" y="1"/>
                    <a:pt x="3702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1478975" y="3497950"/>
              <a:ext cx="1894650" cy="1552650"/>
            </a:xfrm>
            <a:custGeom>
              <a:avLst/>
              <a:gdLst/>
              <a:ahLst/>
              <a:cxnLst/>
              <a:rect l="l" t="t" r="r" b="b"/>
              <a:pathLst>
                <a:path w="75786" h="62106" extrusionOk="0">
                  <a:moveTo>
                    <a:pt x="14236" y="21576"/>
                  </a:moveTo>
                  <a:cubicBezTo>
                    <a:pt x="14492" y="21664"/>
                    <a:pt x="14752" y="21739"/>
                    <a:pt x="15014" y="21806"/>
                  </a:cubicBezTo>
                  <a:lnTo>
                    <a:pt x="15014" y="21806"/>
                  </a:lnTo>
                  <a:cubicBezTo>
                    <a:pt x="14817" y="21904"/>
                    <a:pt x="14634" y="22032"/>
                    <a:pt x="14469" y="22192"/>
                  </a:cubicBezTo>
                  <a:lnTo>
                    <a:pt x="14469" y="22192"/>
                  </a:lnTo>
                  <a:cubicBezTo>
                    <a:pt x="14414" y="21979"/>
                    <a:pt x="14336" y="21772"/>
                    <a:pt x="14236" y="21576"/>
                  </a:cubicBezTo>
                  <a:close/>
                  <a:moveTo>
                    <a:pt x="69723" y="49724"/>
                  </a:moveTo>
                  <a:cubicBezTo>
                    <a:pt x="69723" y="49724"/>
                    <a:pt x="69723" y="49725"/>
                    <a:pt x="69723" y="49725"/>
                  </a:cubicBezTo>
                  <a:cubicBezTo>
                    <a:pt x="69723" y="49726"/>
                    <a:pt x="69723" y="49726"/>
                    <a:pt x="69723" y="49727"/>
                  </a:cubicBezTo>
                  <a:lnTo>
                    <a:pt x="69723" y="49727"/>
                  </a:lnTo>
                  <a:cubicBezTo>
                    <a:pt x="69723" y="49725"/>
                    <a:pt x="69723" y="49724"/>
                    <a:pt x="69723" y="49724"/>
                  </a:cubicBezTo>
                  <a:close/>
                  <a:moveTo>
                    <a:pt x="37451" y="1288"/>
                  </a:moveTo>
                  <a:cubicBezTo>
                    <a:pt x="38645" y="1288"/>
                    <a:pt x="39841" y="1386"/>
                    <a:pt x="41024" y="1587"/>
                  </a:cubicBezTo>
                  <a:cubicBezTo>
                    <a:pt x="44084" y="2108"/>
                    <a:pt x="47029" y="3290"/>
                    <a:pt x="49617" y="5005"/>
                  </a:cubicBezTo>
                  <a:cubicBezTo>
                    <a:pt x="50168" y="5374"/>
                    <a:pt x="50817" y="5744"/>
                    <a:pt x="51108" y="6374"/>
                  </a:cubicBezTo>
                  <a:cubicBezTo>
                    <a:pt x="51229" y="6641"/>
                    <a:pt x="51259" y="6907"/>
                    <a:pt x="51223" y="7192"/>
                  </a:cubicBezTo>
                  <a:cubicBezTo>
                    <a:pt x="51180" y="7465"/>
                    <a:pt x="51180" y="7653"/>
                    <a:pt x="51374" y="7865"/>
                  </a:cubicBezTo>
                  <a:cubicBezTo>
                    <a:pt x="51520" y="8034"/>
                    <a:pt x="51689" y="8180"/>
                    <a:pt x="51847" y="8331"/>
                  </a:cubicBezTo>
                  <a:cubicBezTo>
                    <a:pt x="52980" y="9465"/>
                    <a:pt x="53962" y="10737"/>
                    <a:pt x="54786" y="12119"/>
                  </a:cubicBezTo>
                  <a:cubicBezTo>
                    <a:pt x="56555" y="15039"/>
                    <a:pt x="57567" y="18390"/>
                    <a:pt x="57713" y="21802"/>
                  </a:cubicBezTo>
                  <a:cubicBezTo>
                    <a:pt x="57731" y="22192"/>
                    <a:pt x="58023" y="22429"/>
                    <a:pt x="58360" y="22429"/>
                  </a:cubicBezTo>
                  <a:cubicBezTo>
                    <a:pt x="58463" y="22429"/>
                    <a:pt x="58571" y="22406"/>
                    <a:pt x="58676" y="22360"/>
                  </a:cubicBezTo>
                  <a:cubicBezTo>
                    <a:pt x="60118" y="21675"/>
                    <a:pt x="61694" y="21226"/>
                    <a:pt x="63300" y="21117"/>
                  </a:cubicBezTo>
                  <a:cubicBezTo>
                    <a:pt x="63607" y="21097"/>
                    <a:pt x="63921" y="21082"/>
                    <a:pt x="64234" y="21082"/>
                  </a:cubicBezTo>
                  <a:cubicBezTo>
                    <a:pt x="64383" y="21082"/>
                    <a:pt x="64533" y="21085"/>
                    <a:pt x="64681" y="21093"/>
                  </a:cubicBezTo>
                  <a:cubicBezTo>
                    <a:pt x="64721" y="21095"/>
                    <a:pt x="64760" y="21097"/>
                    <a:pt x="64799" y="21099"/>
                  </a:cubicBezTo>
                  <a:lnTo>
                    <a:pt x="64799" y="21099"/>
                  </a:lnTo>
                  <a:cubicBezTo>
                    <a:pt x="64973" y="21820"/>
                    <a:pt x="65084" y="22558"/>
                    <a:pt x="65166" y="23287"/>
                  </a:cubicBezTo>
                  <a:cubicBezTo>
                    <a:pt x="65390" y="25389"/>
                    <a:pt x="65360" y="27522"/>
                    <a:pt x="64966" y="29601"/>
                  </a:cubicBezTo>
                  <a:cubicBezTo>
                    <a:pt x="64898" y="29985"/>
                    <a:pt x="65168" y="30420"/>
                    <a:pt x="65566" y="30420"/>
                  </a:cubicBezTo>
                  <a:cubicBezTo>
                    <a:pt x="65626" y="30420"/>
                    <a:pt x="65689" y="30410"/>
                    <a:pt x="65754" y="30389"/>
                  </a:cubicBezTo>
                  <a:cubicBezTo>
                    <a:pt x="66859" y="30017"/>
                    <a:pt x="68149" y="29700"/>
                    <a:pt x="69397" y="29700"/>
                  </a:cubicBezTo>
                  <a:cubicBezTo>
                    <a:pt x="70571" y="29700"/>
                    <a:pt x="71709" y="29980"/>
                    <a:pt x="72625" y="30758"/>
                  </a:cubicBezTo>
                  <a:cubicBezTo>
                    <a:pt x="72654" y="30782"/>
                    <a:pt x="72684" y="30803"/>
                    <a:pt x="72714" y="30822"/>
                  </a:cubicBezTo>
                  <a:lnTo>
                    <a:pt x="72714" y="30822"/>
                  </a:lnTo>
                  <a:cubicBezTo>
                    <a:pt x="74169" y="32173"/>
                    <a:pt x="74464" y="34329"/>
                    <a:pt x="73916" y="36188"/>
                  </a:cubicBezTo>
                  <a:cubicBezTo>
                    <a:pt x="73680" y="36976"/>
                    <a:pt x="73195" y="37691"/>
                    <a:pt x="72704" y="38333"/>
                  </a:cubicBezTo>
                  <a:cubicBezTo>
                    <a:pt x="71953" y="39302"/>
                    <a:pt x="71074" y="40181"/>
                    <a:pt x="70165" y="41005"/>
                  </a:cubicBezTo>
                  <a:cubicBezTo>
                    <a:pt x="69911" y="41242"/>
                    <a:pt x="69929" y="41672"/>
                    <a:pt x="70165" y="41908"/>
                  </a:cubicBezTo>
                  <a:cubicBezTo>
                    <a:pt x="70941" y="42690"/>
                    <a:pt x="70929" y="43968"/>
                    <a:pt x="70062" y="44690"/>
                  </a:cubicBezTo>
                  <a:cubicBezTo>
                    <a:pt x="69718" y="44971"/>
                    <a:pt x="69308" y="45103"/>
                    <a:pt x="68900" y="45103"/>
                  </a:cubicBezTo>
                  <a:cubicBezTo>
                    <a:pt x="68279" y="45103"/>
                    <a:pt x="67665" y="44797"/>
                    <a:pt x="67299" y="44241"/>
                  </a:cubicBezTo>
                  <a:cubicBezTo>
                    <a:pt x="67182" y="44057"/>
                    <a:pt x="66950" y="43917"/>
                    <a:pt x="66723" y="43917"/>
                  </a:cubicBezTo>
                  <a:cubicBezTo>
                    <a:pt x="66621" y="43917"/>
                    <a:pt x="66521" y="43945"/>
                    <a:pt x="66432" y="44011"/>
                  </a:cubicBezTo>
                  <a:cubicBezTo>
                    <a:pt x="65875" y="44417"/>
                    <a:pt x="65318" y="44799"/>
                    <a:pt x="64748" y="45180"/>
                  </a:cubicBezTo>
                  <a:cubicBezTo>
                    <a:pt x="64190" y="45556"/>
                    <a:pt x="64451" y="46295"/>
                    <a:pt x="65069" y="46368"/>
                  </a:cubicBezTo>
                  <a:cubicBezTo>
                    <a:pt x="66069" y="46495"/>
                    <a:pt x="67111" y="46720"/>
                    <a:pt x="68020" y="47174"/>
                  </a:cubicBezTo>
                  <a:cubicBezTo>
                    <a:pt x="68553" y="47435"/>
                    <a:pt x="69099" y="47828"/>
                    <a:pt x="69371" y="48247"/>
                  </a:cubicBezTo>
                  <a:cubicBezTo>
                    <a:pt x="69438" y="48356"/>
                    <a:pt x="69505" y="48465"/>
                    <a:pt x="69559" y="48580"/>
                  </a:cubicBezTo>
                  <a:cubicBezTo>
                    <a:pt x="69566" y="48594"/>
                    <a:pt x="69571" y="48603"/>
                    <a:pt x="69574" y="48609"/>
                  </a:cubicBezTo>
                  <a:lnTo>
                    <a:pt x="69574" y="48609"/>
                  </a:lnTo>
                  <a:cubicBezTo>
                    <a:pt x="69577" y="48615"/>
                    <a:pt x="69580" y="48624"/>
                    <a:pt x="69584" y="48634"/>
                  </a:cubicBezTo>
                  <a:cubicBezTo>
                    <a:pt x="69602" y="48695"/>
                    <a:pt x="69626" y="48756"/>
                    <a:pt x="69644" y="48816"/>
                  </a:cubicBezTo>
                  <a:cubicBezTo>
                    <a:pt x="69674" y="48913"/>
                    <a:pt x="69687" y="49010"/>
                    <a:pt x="69711" y="49119"/>
                  </a:cubicBezTo>
                  <a:cubicBezTo>
                    <a:pt x="69713" y="49130"/>
                    <a:pt x="69715" y="49138"/>
                    <a:pt x="69717" y="49146"/>
                  </a:cubicBezTo>
                  <a:lnTo>
                    <a:pt x="69717" y="49146"/>
                  </a:lnTo>
                  <a:cubicBezTo>
                    <a:pt x="69723" y="49194"/>
                    <a:pt x="69723" y="49247"/>
                    <a:pt x="69735" y="49307"/>
                  </a:cubicBezTo>
                  <a:cubicBezTo>
                    <a:pt x="69741" y="49398"/>
                    <a:pt x="69735" y="49489"/>
                    <a:pt x="69735" y="49580"/>
                  </a:cubicBezTo>
                  <a:cubicBezTo>
                    <a:pt x="69735" y="49628"/>
                    <a:pt x="69723" y="49665"/>
                    <a:pt x="69723" y="49707"/>
                  </a:cubicBezTo>
                  <a:cubicBezTo>
                    <a:pt x="69722" y="49716"/>
                    <a:pt x="69722" y="49724"/>
                    <a:pt x="69722" y="49731"/>
                  </a:cubicBezTo>
                  <a:lnTo>
                    <a:pt x="69722" y="49731"/>
                  </a:lnTo>
                  <a:cubicBezTo>
                    <a:pt x="69679" y="49971"/>
                    <a:pt x="69619" y="50212"/>
                    <a:pt x="69535" y="50440"/>
                  </a:cubicBezTo>
                  <a:cubicBezTo>
                    <a:pt x="69531" y="50461"/>
                    <a:pt x="69521" y="50481"/>
                    <a:pt x="69514" y="50499"/>
                  </a:cubicBezTo>
                  <a:lnTo>
                    <a:pt x="69514" y="50499"/>
                  </a:lnTo>
                  <a:cubicBezTo>
                    <a:pt x="69512" y="50504"/>
                    <a:pt x="69509" y="50511"/>
                    <a:pt x="69505" y="50519"/>
                  </a:cubicBezTo>
                  <a:cubicBezTo>
                    <a:pt x="69481" y="50580"/>
                    <a:pt x="69450" y="50640"/>
                    <a:pt x="69420" y="50695"/>
                  </a:cubicBezTo>
                  <a:cubicBezTo>
                    <a:pt x="69359" y="50822"/>
                    <a:pt x="69287" y="50949"/>
                    <a:pt x="69220" y="51076"/>
                  </a:cubicBezTo>
                  <a:cubicBezTo>
                    <a:pt x="69075" y="51313"/>
                    <a:pt x="68905" y="51561"/>
                    <a:pt x="68753" y="51749"/>
                  </a:cubicBezTo>
                  <a:cubicBezTo>
                    <a:pt x="68317" y="52288"/>
                    <a:pt x="67802" y="52773"/>
                    <a:pt x="67257" y="53215"/>
                  </a:cubicBezTo>
                  <a:cubicBezTo>
                    <a:pt x="65978" y="54246"/>
                    <a:pt x="64463" y="55021"/>
                    <a:pt x="62924" y="55573"/>
                  </a:cubicBezTo>
                  <a:cubicBezTo>
                    <a:pt x="60919" y="56284"/>
                    <a:pt x="58798" y="56670"/>
                    <a:pt x="56669" y="56670"/>
                  </a:cubicBezTo>
                  <a:cubicBezTo>
                    <a:pt x="56514" y="56670"/>
                    <a:pt x="56359" y="56668"/>
                    <a:pt x="56204" y="56663"/>
                  </a:cubicBezTo>
                  <a:cubicBezTo>
                    <a:pt x="56201" y="56663"/>
                    <a:pt x="56197" y="56663"/>
                    <a:pt x="56194" y="56663"/>
                  </a:cubicBezTo>
                  <a:cubicBezTo>
                    <a:pt x="55864" y="56663"/>
                    <a:pt x="55555" y="56970"/>
                    <a:pt x="55567" y="57300"/>
                  </a:cubicBezTo>
                  <a:cubicBezTo>
                    <a:pt x="55628" y="59269"/>
                    <a:pt x="54089" y="60826"/>
                    <a:pt x="52138" y="60839"/>
                  </a:cubicBezTo>
                  <a:lnTo>
                    <a:pt x="23421" y="60839"/>
                  </a:lnTo>
                  <a:cubicBezTo>
                    <a:pt x="22336" y="60839"/>
                    <a:pt x="21336" y="60596"/>
                    <a:pt x="20561" y="59766"/>
                  </a:cubicBezTo>
                  <a:cubicBezTo>
                    <a:pt x="20106" y="59281"/>
                    <a:pt x="19834" y="58693"/>
                    <a:pt x="19700" y="58051"/>
                  </a:cubicBezTo>
                  <a:cubicBezTo>
                    <a:pt x="19654" y="57808"/>
                    <a:pt x="19376" y="57577"/>
                    <a:pt x="19125" y="57577"/>
                  </a:cubicBezTo>
                  <a:cubicBezTo>
                    <a:pt x="19113" y="57577"/>
                    <a:pt x="19100" y="57577"/>
                    <a:pt x="19088" y="57578"/>
                  </a:cubicBezTo>
                  <a:cubicBezTo>
                    <a:pt x="18595" y="57626"/>
                    <a:pt x="18102" y="57649"/>
                    <a:pt x="17610" y="57649"/>
                  </a:cubicBezTo>
                  <a:cubicBezTo>
                    <a:pt x="16138" y="57649"/>
                    <a:pt x="14677" y="57436"/>
                    <a:pt x="13265" y="56991"/>
                  </a:cubicBezTo>
                  <a:cubicBezTo>
                    <a:pt x="10993" y="56270"/>
                    <a:pt x="8938" y="54979"/>
                    <a:pt x="7175" y="53391"/>
                  </a:cubicBezTo>
                  <a:cubicBezTo>
                    <a:pt x="4369" y="50870"/>
                    <a:pt x="2236" y="47604"/>
                    <a:pt x="1545" y="43853"/>
                  </a:cubicBezTo>
                  <a:cubicBezTo>
                    <a:pt x="1333" y="42690"/>
                    <a:pt x="1267" y="41496"/>
                    <a:pt x="1358" y="40314"/>
                  </a:cubicBezTo>
                  <a:cubicBezTo>
                    <a:pt x="1370" y="40114"/>
                    <a:pt x="1394" y="39914"/>
                    <a:pt x="1418" y="39708"/>
                  </a:cubicBezTo>
                  <a:lnTo>
                    <a:pt x="1418" y="39708"/>
                  </a:lnTo>
                  <a:cubicBezTo>
                    <a:pt x="1414" y="39730"/>
                    <a:pt x="1413" y="39738"/>
                    <a:pt x="1413" y="39738"/>
                  </a:cubicBezTo>
                  <a:cubicBezTo>
                    <a:pt x="1412" y="39738"/>
                    <a:pt x="1433" y="39610"/>
                    <a:pt x="1442" y="39581"/>
                  </a:cubicBezTo>
                  <a:cubicBezTo>
                    <a:pt x="1449" y="39521"/>
                    <a:pt x="1461" y="39454"/>
                    <a:pt x="1473" y="39393"/>
                  </a:cubicBezTo>
                  <a:cubicBezTo>
                    <a:pt x="1476" y="39376"/>
                    <a:pt x="1480" y="39359"/>
                    <a:pt x="1483" y="39341"/>
                  </a:cubicBezTo>
                  <a:lnTo>
                    <a:pt x="1483" y="39341"/>
                  </a:lnTo>
                  <a:cubicBezTo>
                    <a:pt x="1529" y="39336"/>
                    <a:pt x="1580" y="39329"/>
                    <a:pt x="1600" y="39327"/>
                  </a:cubicBezTo>
                  <a:cubicBezTo>
                    <a:pt x="2091" y="39266"/>
                    <a:pt x="2582" y="39224"/>
                    <a:pt x="3085" y="39205"/>
                  </a:cubicBezTo>
                  <a:cubicBezTo>
                    <a:pt x="3538" y="39183"/>
                    <a:pt x="3993" y="39171"/>
                    <a:pt x="4448" y="39171"/>
                  </a:cubicBezTo>
                  <a:cubicBezTo>
                    <a:pt x="5682" y="39171"/>
                    <a:pt x="6922" y="39258"/>
                    <a:pt x="8138" y="39448"/>
                  </a:cubicBezTo>
                  <a:cubicBezTo>
                    <a:pt x="8171" y="39453"/>
                    <a:pt x="8204" y="39455"/>
                    <a:pt x="8237" y="39455"/>
                  </a:cubicBezTo>
                  <a:cubicBezTo>
                    <a:pt x="8706" y="39455"/>
                    <a:pt x="9176" y="38990"/>
                    <a:pt x="8853" y="38509"/>
                  </a:cubicBezTo>
                  <a:cubicBezTo>
                    <a:pt x="7357" y="36267"/>
                    <a:pt x="6145" y="33891"/>
                    <a:pt x="5648" y="31225"/>
                  </a:cubicBezTo>
                  <a:cubicBezTo>
                    <a:pt x="5266" y="29213"/>
                    <a:pt x="5175" y="26844"/>
                    <a:pt x="6387" y="25068"/>
                  </a:cubicBezTo>
                  <a:cubicBezTo>
                    <a:pt x="7072" y="24068"/>
                    <a:pt x="8205" y="23462"/>
                    <a:pt x="9393" y="23329"/>
                  </a:cubicBezTo>
                  <a:cubicBezTo>
                    <a:pt x="9762" y="23281"/>
                    <a:pt x="9993" y="23069"/>
                    <a:pt x="10029" y="22693"/>
                  </a:cubicBezTo>
                  <a:cubicBezTo>
                    <a:pt x="10122" y="21862"/>
                    <a:pt x="10857" y="21271"/>
                    <a:pt x="11646" y="21271"/>
                  </a:cubicBezTo>
                  <a:cubicBezTo>
                    <a:pt x="11830" y="21271"/>
                    <a:pt x="12016" y="21303"/>
                    <a:pt x="12198" y="21372"/>
                  </a:cubicBezTo>
                  <a:cubicBezTo>
                    <a:pt x="13138" y="21729"/>
                    <a:pt x="13428" y="22760"/>
                    <a:pt x="13071" y="23638"/>
                  </a:cubicBezTo>
                  <a:cubicBezTo>
                    <a:pt x="12956" y="23917"/>
                    <a:pt x="13150" y="24208"/>
                    <a:pt x="13362" y="24359"/>
                  </a:cubicBezTo>
                  <a:cubicBezTo>
                    <a:pt x="13501" y="24456"/>
                    <a:pt x="13622" y="24559"/>
                    <a:pt x="13750" y="24668"/>
                  </a:cubicBezTo>
                  <a:cubicBezTo>
                    <a:pt x="13879" y="24778"/>
                    <a:pt x="14059" y="24837"/>
                    <a:pt x="14236" y="24837"/>
                  </a:cubicBezTo>
                  <a:cubicBezTo>
                    <a:pt x="14507" y="24837"/>
                    <a:pt x="14768" y="24698"/>
                    <a:pt x="14816" y="24390"/>
                  </a:cubicBezTo>
                  <a:cubicBezTo>
                    <a:pt x="14889" y="23971"/>
                    <a:pt x="14980" y="23517"/>
                    <a:pt x="15259" y="23190"/>
                  </a:cubicBezTo>
                  <a:cubicBezTo>
                    <a:pt x="15497" y="22907"/>
                    <a:pt x="15832" y="22835"/>
                    <a:pt x="16182" y="22835"/>
                  </a:cubicBezTo>
                  <a:cubicBezTo>
                    <a:pt x="16260" y="22835"/>
                    <a:pt x="16338" y="22839"/>
                    <a:pt x="16416" y="22844"/>
                  </a:cubicBezTo>
                  <a:cubicBezTo>
                    <a:pt x="16430" y="22846"/>
                    <a:pt x="16444" y="22846"/>
                    <a:pt x="16458" y="22846"/>
                  </a:cubicBezTo>
                  <a:cubicBezTo>
                    <a:pt x="16784" y="22846"/>
                    <a:pt x="17046" y="22516"/>
                    <a:pt x="17052" y="22208"/>
                  </a:cubicBezTo>
                  <a:cubicBezTo>
                    <a:pt x="17058" y="21966"/>
                    <a:pt x="17064" y="21717"/>
                    <a:pt x="17082" y="21481"/>
                  </a:cubicBezTo>
                  <a:cubicBezTo>
                    <a:pt x="17095" y="21220"/>
                    <a:pt x="16876" y="20911"/>
                    <a:pt x="16610" y="20863"/>
                  </a:cubicBezTo>
                  <a:cubicBezTo>
                    <a:pt x="14792" y="20554"/>
                    <a:pt x="11605" y="19760"/>
                    <a:pt x="12259" y="17245"/>
                  </a:cubicBezTo>
                  <a:cubicBezTo>
                    <a:pt x="12506" y="16287"/>
                    <a:pt x="13147" y="15955"/>
                    <a:pt x="13903" y="15955"/>
                  </a:cubicBezTo>
                  <a:cubicBezTo>
                    <a:pt x="14964" y="15955"/>
                    <a:pt x="16251" y="16608"/>
                    <a:pt x="16998" y="17100"/>
                  </a:cubicBezTo>
                  <a:cubicBezTo>
                    <a:pt x="17096" y="17165"/>
                    <a:pt x="17202" y="17193"/>
                    <a:pt x="17307" y="17193"/>
                  </a:cubicBezTo>
                  <a:cubicBezTo>
                    <a:pt x="17585" y="17193"/>
                    <a:pt x="17853" y="16992"/>
                    <a:pt x="17937" y="16724"/>
                  </a:cubicBezTo>
                  <a:cubicBezTo>
                    <a:pt x="18034" y="16391"/>
                    <a:pt x="18149" y="16057"/>
                    <a:pt x="18264" y="15730"/>
                  </a:cubicBezTo>
                  <a:cubicBezTo>
                    <a:pt x="18367" y="15427"/>
                    <a:pt x="18603" y="15039"/>
                    <a:pt x="18603" y="14712"/>
                  </a:cubicBezTo>
                  <a:cubicBezTo>
                    <a:pt x="18603" y="14403"/>
                    <a:pt x="18397" y="14058"/>
                    <a:pt x="18300" y="13761"/>
                  </a:cubicBezTo>
                  <a:cubicBezTo>
                    <a:pt x="18204" y="13458"/>
                    <a:pt x="18113" y="13149"/>
                    <a:pt x="18034" y="12834"/>
                  </a:cubicBezTo>
                  <a:cubicBezTo>
                    <a:pt x="17761" y="11713"/>
                    <a:pt x="17695" y="10525"/>
                    <a:pt x="18094" y="9422"/>
                  </a:cubicBezTo>
                  <a:cubicBezTo>
                    <a:pt x="18234" y="9046"/>
                    <a:pt x="18440" y="8695"/>
                    <a:pt x="18713" y="8410"/>
                  </a:cubicBezTo>
                  <a:cubicBezTo>
                    <a:pt x="18834" y="8289"/>
                    <a:pt x="18931" y="8198"/>
                    <a:pt x="19058" y="8119"/>
                  </a:cubicBezTo>
                  <a:cubicBezTo>
                    <a:pt x="19119" y="8077"/>
                    <a:pt x="19179" y="8041"/>
                    <a:pt x="19246" y="8004"/>
                  </a:cubicBezTo>
                  <a:cubicBezTo>
                    <a:pt x="19273" y="7988"/>
                    <a:pt x="19432" y="7915"/>
                    <a:pt x="19427" y="7915"/>
                  </a:cubicBezTo>
                  <a:cubicBezTo>
                    <a:pt x="19426" y="7915"/>
                    <a:pt x="19423" y="7917"/>
                    <a:pt x="19415" y="7919"/>
                  </a:cubicBezTo>
                  <a:lnTo>
                    <a:pt x="19415" y="7919"/>
                  </a:lnTo>
                  <a:cubicBezTo>
                    <a:pt x="19668" y="7818"/>
                    <a:pt x="19848" y="7773"/>
                    <a:pt x="20066" y="7773"/>
                  </a:cubicBezTo>
                  <a:cubicBezTo>
                    <a:pt x="20162" y="7773"/>
                    <a:pt x="20265" y="7782"/>
                    <a:pt x="20385" y="7798"/>
                  </a:cubicBezTo>
                  <a:cubicBezTo>
                    <a:pt x="20870" y="7865"/>
                    <a:pt x="21324" y="8137"/>
                    <a:pt x="21621" y="8525"/>
                  </a:cubicBezTo>
                  <a:cubicBezTo>
                    <a:pt x="21767" y="8711"/>
                    <a:pt x="21986" y="8838"/>
                    <a:pt x="22205" y="8838"/>
                  </a:cubicBezTo>
                  <a:cubicBezTo>
                    <a:pt x="22350" y="8838"/>
                    <a:pt x="22496" y="8783"/>
                    <a:pt x="22621" y="8653"/>
                  </a:cubicBezTo>
                  <a:cubicBezTo>
                    <a:pt x="22876" y="8392"/>
                    <a:pt x="23136" y="8125"/>
                    <a:pt x="23409" y="7877"/>
                  </a:cubicBezTo>
                  <a:cubicBezTo>
                    <a:pt x="23548" y="7738"/>
                    <a:pt x="23718" y="7610"/>
                    <a:pt x="23772" y="7404"/>
                  </a:cubicBezTo>
                  <a:cubicBezTo>
                    <a:pt x="23821" y="7222"/>
                    <a:pt x="23754" y="7047"/>
                    <a:pt x="23742" y="6865"/>
                  </a:cubicBezTo>
                  <a:cubicBezTo>
                    <a:pt x="23712" y="6332"/>
                    <a:pt x="23997" y="5829"/>
                    <a:pt x="24415" y="5514"/>
                  </a:cubicBezTo>
                  <a:cubicBezTo>
                    <a:pt x="28194" y="2776"/>
                    <a:pt x="32809" y="1288"/>
                    <a:pt x="37451" y="1288"/>
                  </a:cubicBezTo>
                  <a:close/>
                  <a:moveTo>
                    <a:pt x="37430" y="0"/>
                  </a:moveTo>
                  <a:cubicBezTo>
                    <a:pt x="34944" y="0"/>
                    <a:pt x="32458" y="394"/>
                    <a:pt x="30099" y="1175"/>
                  </a:cubicBezTo>
                  <a:cubicBezTo>
                    <a:pt x="27844" y="1920"/>
                    <a:pt x="25718" y="3005"/>
                    <a:pt x="23803" y="4393"/>
                  </a:cubicBezTo>
                  <a:cubicBezTo>
                    <a:pt x="23803" y="4393"/>
                    <a:pt x="23803" y="4393"/>
                    <a:pt x="23803" y="4393"/>
                  </a:cubicBezTo>
                  <a:lnTo>
                    <a:pt x="23803" y="4393"/>
                  </a:lnTo>
                  <a:cubicBezTo>
                    <a:pt x="23793" y="4399"/>
                    <a:pt x="23784" y="4406"/>
                    <a:pt x="23775" y="4414"/>
                  </a:cubicBezTo>
                  <a:lnTo>
                    <a:pt x="23775" y="4414"/>
                  </a:lnTo>
                  <a:cubicBezTo>
                    <a:pt x="22932" y="5062"/>
                    <a:pt x="22441" y="5942"/>
                    <a:pt x="22511" y="6977"/>
                  </a:cubicBezTo>
                  <a:lnTo>
                    <a:pt x="22511" y="6977"/>
                  </a:lnTo>
                  <a:cubicBezTo>
                    <a:pt x="22406" y="7077"/>
                    <a:pt x="22302" y="7178"/>
                    <a:pt x="22200" y="7279"/>
                  </a:cubicBezTo>
                  <a:lnTo>
                    <a:pt x="22200" y="7279"/>
                  </a:lnTo>
                  <a:cubicBezTo>
                    <a:pt x="21630" y="6789"/>
                    <a:pt x="20930" y="6497"/>
                    <a:pt x="20160" y="6497"/>
                  </a:cubicBezTo>
                  <a:cubicBezTo>
                    <a:pt x="20037" y="6497"/>
                    <a:pt x="19912" y="6504"/>
                    <a:pt x="19785" y="6520"/>
                  </a:cubicBezTo>
                  <a:cubicBezTo>
                    <a:pt x="18949" y="6617"/>
                    <a:pt x="18179" y="7053"/>
                    <a:pt x="17646" y="7707"/>
                  </a:cubicBezTo>
                  <a:cubicBezTo>
                    <a:pt x="16034" y="9668"/>
                    <a:pt x="16488" y="12474"/>
                    <a:pt x="17314" y="14685"/>
                  </a:cubicBezTo>
                  <a:lnTo>
                    <a:pt x="17314" y="14685"/>
                  </a:lnTo>
                  <a:cubicBezTo>
                    <a:pt x="17200" y="14977"/>
                    <a:pt x="17092" y="15271"/>
                    <a:pt x="16991" y="15568"/>
                  </a:cubicBezTo>
                  <a:lnTo>
                    <a:pt x="16991" y="15568"/>
                  </a:lnTo>
                  <a:cubicBezTo>
                    <a:pt x="16075" y="15063"/>
                    <a:pt x="14985" y="14646"/>
                    <a:pt x="13951" y="14646"/>
                  </a:cubicBezTo>
                  <a:cubicBezTo>
                    <a:pt x="13213" y="14646"/>
                    <a:pt x="12504" y="14859"/>
                    <a:pt x="11908" y="15403"/>
                  </a:cubicBezTo>
                  <a:cubicBezTo>
                    <a:pt x="11168" y="16088"/>
                    <a:pt x="10841" y="17215"/>
                    <a:pt x="10950" y="18191"/>
                  </a:cubicBezTo>
                  <a:cubicBezTo>
                    <a:pt x="11024" y="18882"/>
                    <a:pt x="11301" y="19482"/>
                    <a:pt x="11717" y="19984"/>
                  </a:cubicBezTo>
                  <a:lnTo>
                    <a:pt x="11717" y="19984"/>
                  </a:lnTo>
                  <a:cubicBezTo>
                    <a:pt x="11708" y="19984"/>
                    <a:pt x="11699" y="19984"/>
                    <a:pt x="11689" y="19984"/>
                  </a:cubicBezTo>
                  <a:cubicBezTo>
                    <a:pt x="11119" y="19984"/>
                    <a:pt x="10540" y="20149"/>
                    <a:pt x="10077" y="20463"/>
                  </a:cubicBezTo>
                  <a:cubicBezTo>
                    <a:pt x="9474" y="20875"/>
                    <a:pt x="9087" y="21449"/>
                    <a:pt x="8903" y="22120"/>
                  </a:cubicBezTo>
                  <a:lnTo>
                    <a:pt x="8903" y="22120"/>
                  </a:lnTo>
                  <a:cubicBezTo>
                    <a:pt x="7738" y="22345"/>
                    <a:pt x="6652" y="22865"/>
                    <a:pt x="5836" y="23765"/>
                  </a:cubicBezTo>
                  <a:cubicBezTo>
                    <a:pt x="5115" y="24559"/>
                    <a:pt x="4648" y="25553"/>
                    <a:pt x="4406" y="26601"/>
                  </a:cubicBezTo>
                  <a:cubicBezTo>
                    <a:pt x="4115" y="27862"/>
                    <a:pt x="4121" y="29183"/>
                    <a:pt x="4284" y="30461"/>
                  </a:cubicBezTo>
                  <a:cubicBezTo>
                    <a:pt x="4454" y="31855"/>
                    <a:pt x="4781" y="33231"/>
                    <a:pt x="5315" y="34546"/>
                  </a:cubicBezTo>
                  <a:cubicBezTo>
                    <a:pt x="5798" y="35752"/>
                    <a:pt x="6402" y="36907"/>
                    <a:pt x="7081" y="38017"/>
                  </a:cubicBezTo>
                  <a:lnTo>
                    <a:pt x="7081" y="38017"/>
                  </a:lnTo>
                  <a:cubicBezTo>
                    <a:pt x="6162" y="37921"/>
                    <a:pt x="5232" y="37867"/>
                    <a:pt x="4304" y="37867"/>
                  </a:cubicBezTo>
                  <a:cubicBezTo>
                    <a:pt x="3133" y="37867"/>
                    <a:pt x="1963" y="37954"/>
                    <a:pt x="818" y="38157"/>
                  </a:cubicBezTo>
                  <a:cubicBezTo>
                    <a:pt x="606" y="38194"/>
                    <a:pt x="424" y="38406"/>
                    <a:pt x="376" y="38606"/>
                  </a:cubicBezTo>
                  <a:cubicBezTo>
                    <a:pt x="0" y="40048"/>
                    <a:pt x="0" y="41617"/>
                    <a:pt x="176" y="43090"/>
                  </a:cubicBezTo>
                  <a:cubicBezTo>
                    <a:pt x="394" y="44883"/>
                    <a:pt x="903" y="46604"/>
                    <a:pt x="1685" y="48240"/>
                  </a:cubicBezTo>
                  <a:cubicBezTo>
                    <a:pt x="2648" y="50252"/>
                    <a:pt x="4018" y="52076"/>
                    <a:pt x="5618" y="53640"/>
                  </a:cubicBezTo>
                  <a:cubicBezTo>
                    <a:pt x="7472" y="55458"/>
                    <a:pt x="9629" y="56960"/>
                    <a:pt x="12059" y="57894"/>
                  </a:cubicBezTo>
                  <a:cubicBezTo>
                    <a:pt x="13829" y="58578"/>
                    <a:pt x="15719" y="58926"/>
                    <a:pt x="17609" y="58926"/>
                  </a:cubicBezTo>
                  <a:cubicBezTo>
                    <a:pt x="17954" y="58926"/>
                    <a:pt x="18299" y="58914"/>
                    <a:pt x="18643" y="58891"/>
                  </a:cubicBezTo>
                  <a:lnTo>
                    <a:pt x="18643" y="58891"/>
                  </a:lnTo>
                  <a:cubicBezTo>
                    <a:pt x="19273" y="60811"/>
                    <a:pt x="21082" y="62099"/>
                    <a:pt x="23118" y="62105"/>
                  </a:cubicBezTo>
                  <a:lnTo>
                    <a:pt x="52083" y="62105"/>
                  </a:lnTo>
                  <a:cubicBezTo>
                    <a:pt x="53943" y="62105"/>
                    <a:pt x="55683" y="61117"/>
                    <a:pt x="56458" y="59390"/>
                  </a:cubicBezTo>
                  <a:cubicBezTo>
                    <a:pt x="56663" y="58922"/>
                    <a:pt x="56792" y="58433"/>
                    <a:pt x="56845" y="57931"/>
                  </a:cubicBezTo>
                  <a:lnTo>
                    <a:pt x="56845" y="57931"/>
                  </a:lnTo>
                  <a:cubicBezTo>
                    <a:pt x="60777" y="57916"/>
                    <a:pt x="64873" y="56695"/>
                    <a:pt x="67978" y="54276"/>
                  </a:cubicBezTo>
                  <a:cubicBezTo>
                    <a:pt x="69826" y="52840"/>
                    <a:pt x="71971" y="50264"/>
                    <a:pt x="70638" y="47810"/>
                  </a:cubicBezTo>
                  <a:cubicBezTo>
                    <a:pt x="70304" y="47199"/>
                    <a:pt x="69819" y="46727"/>
                    <a:pt x="69248" y="46359"/>
                  </a:cubicBezTo>
                  <a:lnTo>
                    <a:pt x="69248" y="46359"/>
                  </a:lnTo>
                  <a:cubicBezTo>
                    <a:pt x="69831" y="46299"/>
                    <a:pt x="70407" y="46073"/>
                    <a:pt x="70911" y="45665"/>
                  </a:cubicBezTo>
                  <a:cubicBezTo>
                    <a:pt x="72176" y="44634"/>
                    <a:pt x="72345" y="42829"/>
                    <a:pt x="71509" y="41522"/>
                  </a:cubicBezTo>
                  <a:lnTo>
                    <a:pt x="71509" y="41522"/>
                  </a:lnTo>
                  <a:cubicBezTo>
                    <a:pt x="72358" y="40711"/>
                    <a:pt x="73162" y="39861"/>
                    <a:pt x="73868" y="38921"/>
                  </a:cubicBezTo>
                  <a:cubicBezTo>
                    <a:pt x="74462" y="38139"/>
                    <a:pt x="74983" y="37285"/>
                    <a:pt x="75225" y="36333"/>
                  </a:cubicBezTo>
                  <a:cubicBezTo>
                    <a:pt x="75786" y="34073"/>
                    <a:pt x="75357" y="31483"/>
                    <a:pt x="73564" y="29875"/>
                  </a:cubicBezTo>
                  <a:lnTo>
                    <a:pt x="73564" y="29875"/>
                  </a:lnTo>
                  <a:cubicBezTo>
                    <a:pt x="73554" y="29866"/>
                    <a:pt x="73545" y="29858"/>
                    <a:pt x="73534" y="29849"/>
                  </a:cubicBezTo>
                  <a:lnTo>
                    <a:pt x="73534" y="29849"/>
                  </a:lnTo>
                  <a:cubicBezTo>
                    <a:pt x="73534" y="29849"/>
                    <a:pt x="73534" y="29849"/>
                    <a:pt x="73534" y="29849"/>
                  </a:cubicBezTo>
                  <a:cubicBezTo>
                    <a:pt x="73523" y="29840"/>
                    <a:pt x="73512" y="29830"/>
                    <a:pt x="73501" y="29821"/>
                  </a:cubicBezTo>
                  <a:lnTo>
                    <a:pt x="73501" y="29821"/>
                  </a:lnTo>
                  <a:cubicBezTo>
                    <a:pt x="72292" y="28811"/>
                    <a:pt x="70831" y="28434"/>
                    <a:pt x="69333" y="28434"/>
                  </a:cubicBezTo>
                  <a:cubicBezTo>
                    <a:pt x="68347" y="28434"/>
                    <a:pt x="67346" y="28597"/>
                    <a:pt x="66390" y="28851"/>
                  </a:cubicBezTo>
                  <a:lnTo>
                    <a:pt x="66390" y="28851"/>
                  </a:lnTo>
                  <a:cubicBezTo>
                    <a:pt x="66642" y="27005"/>
                    <a:pt x="66659" y="25135"/>
                    <a:pt x="66457" y="23281"/>
                  </a:cubicBezTo>
                  <a:cubicBezTo>
                    <a:pt x="66348" y="22299"/>
                    <a:pt x="66202" y="21299"/>
                    <a:pt x="65942" y="20342"/>
                  </a:cubicBezTo>
                  <a:cubicBezTo>
                    <a:pt x="65887" y="20148"/>
                    <a:pt x="65705" y="19936"/>
                    <a:pt x="65493" y="19893"/>
                  </a:cubicBezTo>
                  <a:cubicBezTo>
                    <a:pt x="65001" y="19815"/>
                    <a:pt x="64503" y="19778"/>
                    <a:pt x="64002" y="19778"/>
                  </a:cubicBezTo>
                  <a:cubicBezTo>
                    <a:pt x="62280" y="19778"/>
                    <a:pt x="60532" y="20209"/>
                    <a:pt x="58947" y="20850"/>
                  </a:cubicBezTo>
                  <a:lnTo>
                    <a:pt x="58947" y="20850"/>
                  </a:lnTo>
                  <a:cubicBezTo>
                    <a:pt x="58603" y="16904"/>
                    <a:pt x="57193" y="13081"/>
                    <a:pt x="54852" y="9871"/>
                  </a:cubicBezTo>
                  <a:cubicBezTo>
                    <a:pt x="54146" y="8914"/>
                    <a:pt x="53374" y="8014"/>
                    <a:pt x="52525" y="7179"/>
                  </a:cubicBezTo>
                  <a:lnTo>
                    <a:pt x="52525" y="7179"/>
                  </a:lnTo>
                  <a:cubicBezTo>
                    <a:pt x="52594" y="6252"/>
                    <a:pt x="52180" y="5347"/>
                    <a:pt x="51465" y="4738"/>
                  </a:cubicBezTo>
                  <a:cubicBezTo>
                    <a:pt x="50617" y="4017"/>
                    <a:pt x="49617" y="3429"/>
                    <a:pt x="48647" y="2896"/>
                  </a:cubicBezTo>
                  <a:cubicBezTo>
                    <a:pt x="46714" y="1841"/>
                    <a:pt x="44642" y="1036"/>
                    <a:pt x="42497" y="557"/>
                  </a:cubicBezTo>
                  <a:cubicBezTo>
                    <a:pt x="40835" y="185"/>
                    <a:pt x="39132" y="0"/>
                    <a:pt x="37430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9"/>
            <p:cNvSpPr/>
            <p:nvPr/>
          </p:nvSpPr>
          <p:spPr>
            <a:xfrm>
              <a:off x="1931150" y="4025075"/>
              <a:ext cx="126850" cy="130950"/>
            </a:xfrm>
            <a:custGeom>
              <a:avLst/>
              <a:gdLst/>
              <a:ahLst/>
              <a:cxnLst/>
              <a:rect l="l" t="t" r="r" b="b"/>
              <a:pathLst>
                <a:path w="5074" h="5238" extrusionOk="0">
                  <a:moveTo>
                    <a:pt x="1277" y="1293"/>
                  </a:moveTo>
                  <a:cubicBezTo>
                    <a:pt x="1586" y="1304"/>
                    <a:pt x="1896" y="1310"/>
                    <a:pt x="2207" y="1310"/>
                  </a:cubicBezTo>
                  <a:cubicBezTo>
                    <a:pt x="2410" y="1310"/>
                    <a:pt x="2614" y="1307"/>
                    <a:pt x="2818" y="1303"/>
                  </a:cubicBezTo>
                  <a:lnTo>
                    <a:pt x="2818" y="1303"/>
                  </a:lnTo>
                  <a:cubicBezTo>
                    <a:pt x="2947" y="1815"/>
                    <a:pt x="3082" y="2327"/>
                    <a:pt x="3220" y="2839"/>
                  </a:cubicBezTo>
                  <a:lnTo>
                    <a:pt x="3220" y="2839"/>
                  </a:lnTo>
                  <a:cubicBezTo>
                    <a:pt x="2597" y="2370"/>
                    <a:pt x="1950" y="1932"/>
                    <a:pt x="1274" y="1544"/>
                  </a:cubicBezTo>
                  <a:lnTo>
                    <a:pt x="1274" y="1544"/>
                  </a:lnTo>
                  <a:cubicBezTo>
                    <a:pt x="1274" y="1461"/>
                    <a:pt x="1275" y="1377"/>
                    <a:pt x="1277" y="1293"/>
                  </a:cubicBezTo>
                  <a:close/>
                  <a:moveTo>
                    <a:pt x="2759" y="4097"/>
                  </a:moveTo>
                  <a:cubicBezTo>
                    <a:pt x="2763" y="4100"/>
                    <a:pt x="2767" y="4102"/>
                    <a:pt x="2771" y="4104"/>
                  </a:cubicBezTo>
                  <a:cubicBezTo>
                    <a:pt x="2783" y="4114"/>
                    <a:pt x="2787" y="4117"/>
                    <a:pt x="2787" y="4117"/>
                  </a:cubicBezTo>
                  <a:cubicBezTo>
                    <a:pt x="2786" y="4117"/>
                    <a:pt x="2769" y="4104"/>
                    <a:pt x="2759" y="4097"/>
                  </a:cubicBezTo>
                  <a:close/>
                  <a:moveTo>
                    <a:pt x="643" y="1"/>
                  </a:moveTo>
                  <a:cubicBezTo>
                    <a:pt x="304" y="1"/>
                    <a:pt x="56" y="322"/>
                    <a:pt x="44" y="638"/>
                  </a:cubicBezTo>
                  <a:cubicBezTo>
                    <a:pt x="29" y="887"/>
                    <a:pt x="22" y="1139"/>
                    <a:pt x="20" y="1393"/>
                  </a:cubicBezTo>
                  <a:lnTo>
                    <a:pt x="20" y="1393"/>
                  </a:lnTo>
                  <a:cubicBezTo>
                    <a:pt x="7" y="1444"/>
                    <a:pt x="0" y="1497"/>
                    <a:pt x="1" y="1553"/>
                  </a:cubicBezTo>
                  <a:cubicBezTo>
                    <a:pt x="1" y="1681"/>
                    <a:pt x="1" y="1802"/>
                    <a:pt x="14" y="1929"/>
                  </a:cubicBezTo>
                  <a:cubicBezTo>
                    <a:pt x="32" y="2220"/>
                    <a:pt x="177" y="2402"/>
                    <a:pt x="426" y="2535"/>
                  </a:cubicBezTo>
                  <a:cubicBezTo>
                    <a:pt x="619" y="2644"/>
                    <a:pt x="807" y="2759"/>
                    <a:pt x="995" y="2868"/>
                  </a:cubicBezTo>
                  <a:cubicBezTo>
                    <a:pt x="1383" y="3105"/>
                    <a:pt x="1753" y="3365"/>
                    <a:pt x="2116" y="3620"/>
                  </a:cubicBezTo>
                  <a:cubicBezTo>
                    <a:pt x="2292" y="3747"/>
                    <a:pt x="2468" y="3868"/>
                    <a:pt x="2637" y="4007"/>
                  </a:cubicBezTo>
                  <a:cubicBezTo>
                    <a:pt x="2680" y="4034"/>
                    <a:pt x="2713" y="4065"/>
                    <a:pt x="2753" y="4093"/>
                  </a:cubicBezTo>
                  <a:lnTo>
                    <a:pt x="2753" y="4093"/>
                  </a:lnTo>
                  <a:cubicBezTo>
                    <a:pt x="2754" y="4094"/>
                    <a:pt x="2763" y="4101"/>
                    <a:pt x="2789" y="4123"/>
                  </a:cubicBezTo>
                  <a:cubicBezTo>
                    <a:pt x="2874" y="4189"/>
                    <a:pt x="2959" y="4250"/>
                    <a:pt x="3037" y="4317"/>
                  </a:cubicBezTo>
                  <a:cubicBezTo>
                    <a:pt x="3334" y="4559"/>
                    <a:pt x="3631" y="4801"/>
                    <a:pt x="3928" y="5050"/>
                  </a:cubicBezTo>
                  <a:cubicBezTo>
                    <a:pt x="4061" y="5164"/>
                    <a:pt x="4232" y="5237"/>
                    <a:pt x="4403" y="5237"/>
                  </a:cubicBezTo>
                  <a:cubicBezTo>
                    <a:pt x="4504" y="5237"/>
                    <a:pt x="4605" y="5211"/>
                    <a:pt x="4698" y="5153"/>
                  </a:cubicBezTo>
                  <a:cubicBezTo>
                    <a:pt x="4934" y="5001"/>
                    <a:pt x="5073" y="4710"/>
                    <a:pt x="4995" y="4432"/>
                  </a:cubicBezTo>
                  <a:cubicBezTo>
                    <a:pt x="4619" y="3129"/>
                    <a:pt x="4261" y="1808"/>
                    <a:pt x="3940" y="493"/>
                  </a:cubicBezTo>
                  <a:cubicBezTo>
                    <a:pt x="3880" y="230"/>
                    <a:pt x="3609" y="20"/>
                    <a:pt x="3340" y="20"/>
                  </a:cubicBezTo>
                  <a:cubicBezTo>
                    <a:pt x="3336" y="20"/>
                    <a:pt x="3332" y="20"/>
                    <a:pt x="3328" y="20"/>
                  </a:cubicBezTo>
                  <a:cubicBezTo>
                    <a:pt x="2977" y="37"/>
                    <a:pt x="2626" y="44"/>
                    <a:pt x="2276" y="44"/>
                  </a:cubicBezTo>
                  <a:cubicBezTo>
                    <a:pt x="1744" y="44"/>
                    <a:pt x="1213" y="28"/>
                    <a:pt x="680" y="2"/>
                  </a:cubicBezTo>
                  <a:cubicBezTo>
                    <a:pt x="668" y="1"/>
                    <a:pt x="656" y="1"/>
                    <a:pt x="643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9"/>
            <p:cNvSpPr/>
            <p:nvPr/>
          </p:nvSpPr>
          <p:spPr>
            <a:xfrm>
              <a:off x="2016000" y="3601225"/>
              <a:ext cx="879450" cy="727050"/>
            </a:xfrm>
            <a:custGeom>
              <a:avLst/>
              <a:gdLst/>
              <a:ahLst/>
              <a:cxnLst/>
              <a:rect l="l" t="t" r="r" b="b"/>
              <a:pathLst>
                <a:path w="35178" h="29082" extrusionOk="0">
                  <a:moveTo>
                    <a:pt x="8331" y="1619"/>
                  </a:moveTo>
                  <a:lnTo>
                    <a:pt x="8331" y="1619"/>
                  </a:lnTo>
                  <a:cubicBezTo>
                    <a:pt x="8331" y="1619"/>
                    <a:pt x="8322" y="1623"/>
                    <a:pt x="8303" y="1631"/>
                  </a:cubicBezTo>
                  <a:cubicBezTo>
                    <a:pt x="8299" y="1633"/>
                    <a:pt x="8297" y="1634"/>
                    <a:pt x="8295" y="1635"/>
                  </a:cubicBezTo>
                  <a:lnTo>
                    <a:pt x="8295" y="1635"/>
                  </a:lnTo>
                  <a:cubicBezTo>
                    <a:pt x="8316" y="1625"/>
                    <a:pt x="8331" y="1619"/>
                    <a:pt x="8331" y="1619"/>
                  </a:cubicBezTo>
                  <a:close/>
                  <a:moveTo>
                    <a:pt x="9087" y="2667"/>
                  </a:moveTo>
                  <a:lnTo>
                    <a:pt x="9087" y="2667"/>
                  </a:lnTo>
                  <a:cubicBezTo>
                    <a:pt x="9086" y="2669"/>
                    <a:pt x="9085" y="2671"/>
                    <a:pt x="9084" y="2673"/>
                  </a:cubicBezTo>
                  <a:cubicBezTo>
                    <a:pt x="9056" y="2689"/>
                    <a:pt x="9033" y="2701"/>
                    <a:pt x="9014" y="2711"/>
                  </a:cubicBezTo>
                  <a:lnTo>
                    <a:pt x="9014" y="2711"/>
                  </a:lnTo>
                  <a:cubicBezTo>
                    <a:pt x="8997" y="2717"/>
                    <a:pt x="8972" y="2726"/>
                    <a:pt x="8939" y="2738"/>
                  </a:cubicBezTo>
                  <a:lnTo>
                    <a:pt x="8939" y="2738"/>
                  </a:lnTo>
                  <a:cubicBezTo>
                    <a:pt x="8993" y="2718"/>
                    <a:pt x="9042" y="2694"/>
                    <a:pt x="9087" y="2667"/>
                  </a:cubicBezTo>
                  <a:close/>
                  <a:moveTo>
                    <a:pt x="6307" y="10669"/>
                  </a:moveTo>
                  <a:lnTo>
                    <a:pt x="6307" y="10669"/>
                  </a:lnTo>
                  <a:cubicBezTo>
                    <a:pt x="6300" y="10670"/>
                    <a:pt x="6292" y="10671"/>
                    <a:pt x="6285" y="10672"/>
                  </a:cubicBezTo>
                  <a:cubicBezTo>
                    <a:pt x="6285" y="10672"/>
                    <a:pt x="6295" y="10671"/>
                    <a:pt x="6307" y="10669"/>
                  </a:cubicBezTo>
                  <a:close/>
                  <a:moveTo>
                    <a:pt x="7988" y="11507"/>
                  </a:moveTo>
                  <a:lnTo>
                    <a:pt x="7988" y="11507"/>
                  </a:lnTo>
                  <a:cubicBezTo>
                    <a:pt x="7988" y="11507"/>
                    <a:pt x="7991" y="11516"/>
                    <a:pt x="8000" y="11539"/>
                  </a:cubicBezTo>
                  <a:cubicBezTo>
                    <a:pt x="8000" y="11539"/>
                    <a:pt x="8001" y="11540"/>
                    <a:pt x="8001" y="11540"/>
                  </a:cubicBezTo>
                  <a:lnTo>
                    <a:pt x="8001" y="11540"/>
                  </a:lnTo>
                  <a:cubicBezTo>
                    <a:pt x="7994" y="11522"/>
                    <a:pt x="7988" y="11507"/>
                    <a:pt x="7988" y="11507"/>
                  </a:cubicBezTo>
                  <a:close/>
                  <a:moveTo>
                    <a:pt x="8001" y="11540"/>
                  </a:moveTo>
                  <a:cubicBezTo>
                    <a:pt x="8008" y="11559"/>
                    <a:pt x="8017" y="11581"/>
                    <a:pt x="8021" y="11592"/>
                  </a:cubicBezTo>
                  <a:lnTo>
                    <a:pt x="8021" y="11592"/>
                  </a:lnTo>
                  <a:cubicBezTo>
                    <a:pt x="8020" y="11589"/>
                    <a:pt x="8019" y="11585"/>
                    <a:pt x="8018" y="11581"/>
                  </a:cubicBezTo>
                  <a:cubicBezTo>
                    <a:pt x="8018" y="11569"/>
                    <a:pt x="8012" y="11552"/>
                    <a:pt x="8001" y="11540"/>
                  </a:cubicBezTo>
                  <a:close/>
                  <a:moveTo>
                    <a:pt x="8172" y="13211"/>
                  </a:moveTo>
                  <a:cubicBezTo>
                    <a:pt x="8170" y="13219"/>
                    <a:pt x="8169" y="13227"/>
                    <a:pt x="8169" y="13235"/>
                  </a:cubicBezTo>
                  <a:cubicBezTo>
                    <a:pt x="8168" y="13251"/>
                    <a:pt x="8168" y="13256"/>
                    <a:pt x="8168" y="13256"/>
                  </a:cubicBezTo>
                  <a:cubicBezTo>
                    <a:pt x="8168" y="13256"/>
                    <a:pt x="8170" y="13233"/>
                    <a:pt x="8172" y="13211"/>
                  </a:cubicBezTo>
                  <a:close/>
                  <a:moveTo>
                    <a:pt x="15931" y="15868"/>
                  </a:moveTo>
                  <a:cubicBezTo>
                    <a:pt x="15944" y="15868"/>
                    <a:pt x="15963" y="15874"/>
                    <a:pt x="15978" y="15879"/>
                  </a:cubicBezTo>
                  <a:lnTo>
                    <a:pt x="15978" y="15879"/>
                  </a:lnTo>
                  <a:cubicBezTo>
                    <a:pt x="15965" y="15877"/>
                    <a:pt x="15946" y="15875"/>
                    <a:pt x="15920" y="15871"/>
                  </a:cubicBezTo>
                  <a:cubicBezTo>
                    <a:pt x="15922" y="15869"/>
                    <a:pt x="15926" y="15868"/>
                    <a:pt x="15931" y="15868"/>
                  </a:cubicBezTo>
                  <a:close/>
                  <a:moveTo>
                    <a:pt x="14617" y="16726"/>
                  </a:moveTo>
                  <a:cubicBezTo>
                    <a:pt x="14615" y="16728"/>
                    <a:pt x="14613" y="16730"/>
                    <a:pt x="14611" y="16732"/>
                  </a:cubicBezTo>
                  <a:lnTo>
                    <a:pt x="14611" y="16732"/>
                  </a:lnTo>
                  <a:cubicBezTo>
                    <a:pt x="14613" y="16730"/>
                    <a:pt x="14615" y="16728"/>
                    <a:pt x="14617" y="16726"/>
                  </a:cubicBezTo>
                  <a:close/>
                  <a:moveTo>
                    <a:pt x="17021" y="16751"/>
                  </a:moveTo>
                  <a:cubicBezTo>
                    <a:pt x="17025" y="16756"/>
                    <a:pt x="17029" y="16764"/>
                    <a:pt x="17034" y="16774"/>
                  </a:cubicBezTo>
                  <a:lnTo>
                    <a:pt x="17034" y="16774"/>
                  </a:lnTo>
                  <a:cubicBezTo>
                    <a:pt x="17029" y="16767"/>
                    <a:pt x="17025" y="16759"/>
                    <a:pt x="17021" y="16751"/>
                  </a:cubicBezTo>
                  <a:close/>
                  <a:moveTo>
                    <a:pt x="8488" y="18118"/>
                  </a:moveTo>
                  <a:cubicBezTo>
                    <a:pt x="8493" y="18118"/>
                    <a:pt x="8498" y="18118"/>
                    <a:pt x="8503" y="18119"/>
                  </a:cubicBezTo>
                  <a:cubicBezTo>
                    <a:pt x="8500" y="18119"/>
                    <a:pt x="8496" y="18119"/>
                    <a:pt x="8492" y="18119"/>
                  </a:cubicBezTo>
                  <a:cubicBezTo>
                    <a:pt x="8481" y="18119"/>
                    <a:pt x="8468" y="18120"/>
                    <a:pt x="8456" y="18122"/>
                  </a:cubicBezTo>
                  <a:lnTo>
                    <a:pt x="8456" y="18122"/>
                  </a:lnTo>
                  <a:cubicBezTo>
                    <a:pt x="8467" y="18119"/>
                    <a:pt x="8478" y="18118"/>
                    <a:pt x="8488" y="18118"/>
                  </a:cubicBezTo>
                  <a:close/>
                  <a:moveTo>
                    <a:pt x="8781" y="18112"/>
                  </a:moveTo>
                  <a:cubicBezTo>
                    <a:pt x="8783" y="18112"/>
                    <a:pt x="8794" y="18114"/>
                    <a:pt x="8818" y="18119"/>
                  </a:cubicBezTo>
                  <a:cubicBezTo>
                    <a:pt x="8823" y="18121"/>
                    <a:pt x="8829" y="18123"/>
                    <a:pt x="8835" y="18125"/>
                  </a:cubicBezTo>
                  <a:lnTo>
                    <a:pt x="8835" y="18125"/>
                  </a:lnTo>
                  <a:cubicBezTo>
                    <a:pt x="8808" y="18120"/>
                    <a:pt x="8777" y="18112"/>
                    <a:pt x="8781" y="18112"/>
                  </a:cubicBezTo>
                  <a:close/>
                  <a:moveTo>
                    <a:pt x="4672" y="18123"/>
                  </a:moveTo>
                  <a:cubicBezTo>
                    <a:pt x="4660" y="18132"/>
                    <a:pt x="4651" y="18139"/>
                    <a:pt x="4651" y="18139"/>
                  </a:cubicBezTo>
                  <a:cubicBezTo>
                    <a:pt x="4651" y="18139"/>
                    <a:pt x="4657" y="18134"/>
                    <a:pt x="4672" y="18123"/>
                  </a:cubicBezTo>
                  <a:close/>
                  <a:moveTo>
                    <a:pt x="9029" y="18166"/>
                  </a:moveTo>
                  <a:cubicBezTo>
                    <a:pt x="9029" y="18166"/>
                    <a:pt x="9038" y="18170"/>
                    <a:pt x="9060" y="18180"/>
                  </a:cubicBezTo>
                  <a:cubicBezTo>
                    <a:pt x="9062" y="18182"/>
                    <a:pt x="9065" y="18183"/>
                    <a:pt x="9067" y="18185"/>
                  </a:cubicBezTo>
                  <a:lnTo>
                    <a:pt x="9067" y="18185"/>
                  </a:lnTo>
                  <a:cubicBezTo>
                    <a:pt x="9047" y="18175"/>
                    <a:pt x="9027" y="18166"/>
                    <a:pt x="9029" y="18166"/>
                  </a:cubicBezTo>
                  <a:close/>
                  <a:moveTo>
                    <a:pt x="16604" y="18610"/>
                  </a:moveTo>
                  <a:lnTo>
                    <a:pt x="16604" y="18610"/>
                  </a:lnTo>
                  <a:cubicBezTo>
                    <a:pt x="16592" y="18626"/>
                    <a:pt x="16575" y="18637"/>
                    <a:pt x="16558" y="18648"/>
                  </a:cubicBezTo>
                  <a:lnTo>
                    <a:pt x="16558" y="18648"/>
                  </a:lnTo>
                  <a:cubicBezTo>
                    <a:pt x="16564" y="18643"/>
                    <a:pt x="16580" y="18630"/>
                    <a:pt x="16604" y="18610"/>
                  </a:cubicBezTo>
                  <a:close/>
                  <a:moveTo>
                    <a:pt x="16791" y="19846"/>
                  </a:moveTo>
                  <a:cubicBezTo>
                    <a:pt x="16790" y="19846"/>
                    <a:pt x="16798" y="19847"/>
                    <a:pt x="16817" y="19849"/>
                  </a:cubicBezTo>
                  <a:lnTo>
                    <a:pt x="16817" y="19849"/>
                  </a:lnTo>
                  <a:cubicBezTo>
                    <a:pt x="16802" y="19847"/>
                    <a:pt x="16792" y="19846"/>
                    <a:pt x="16791" y="19846"/>
                  </a:cubicBezTo>
                  <a:close/>
                  <a:moveTo>
                    <a:pt x="11062" y="21541"/>
                  </a:moveTo>
                  <a:cubicBezTo>
                    <a:pt x="11055" y="21546"/>
                    <a:pt x="11047" y="21552"/>
                    <a:pt x="11042" y="21561"/>
                  </a:cubicBezTo>
                  <a:cubicBezTo>
                    <a:pt x="11050" y="21553"/>
                    <a:pt x="11057" y="21546"/>
                    <a:pt x="11062" y="21541"/>
                  </a:cubicBezTo>
                  <a:close/>
                  <a:moveTo>
                    <a:pt x="4165" y="20046"/>
                  </a:moveTo>
                  <a:cubicBezTo>
                    <a:pt x="3791" y="20749"/>
                    <a:pt x="3518" y="21511"/>
                    <a:pt x="3303" y="22270"/>
                  </a:cubicBezTo>
                  <a:cubicBezTo>
                    <a:pt x="3251" y="22460"/>
                    <a:pt x="3203" y="22650"/>
                    <a:pt x="3158" y="22841"/>
                  </a:cubicBezTo>
                  <a:lnTo>
                    <a:pt x="3158" y="22841"/>
                  </a:lnTo>
                  <a:cubicBezTo>
                    <a:pt x="2973" y="22230"/>
                    <a:pt x="2793" y="21618"/>
                    <a:pt x="2621" y="21004"/>
                  </a:cubicBezTo>
                  <a:lnTo>
                    <a:pt x="2621" y="21004"/>
                  </a:lnTo>
                  <a:cubicBezTo>
                    <a:pt x="3092" y="20741"/>
                    <a:pt x="3553" y="20454"/>
                    <a:pt x="4000" y="20156"/>
                  </a:cubicBezTo>
                  <a:cubicBezTo>
                    <a:pt x="4055" y="20119"/>
                    <a:pt x="4110" y="20083"/>
                    <a:pt x="4165" y="20046"/>
                  </a:cubicBezTo>
                  <a:close/>
                  <a:moveTo>
                    <a:pt x="15997" y="1346"/>
                  </a:moveTo>
                  <a:cubicBezTo>
                    <a:pt x="16056" y="1346"/>
                    <a:pt x="16115" y="1346"/>
                    <a:pt x="16174" y="1346"/>
                  </a:cubicBezTo>
                  <a:cubicBezTo>
                    <a:pt x="16568" y="1358"/>
                    <a:pt x="16956" y="1371"/>
                    <a:pt x="17350" y="1395"/>
                  </a:cubicBezTo>
                  <a:cubicBezTo>
                    <a:pt x="17556" y="1407"/>
                    <a:pt x="17756" y="1425"/>
                    <a:pt x="17962" y="1449"/>
                  </a:cubicBezTo>
                  <a:cubicBezTo>
                    <a:pt x="18059" y="1455"/>
                    <a:pt x="18162" y="1467"/>
                    <a:pt x="18253" y="1480"/>
                  </a:cubicBezTo>
                  <a:cubicBezTo>
                    <a:pt x="18275" y="1483"/>
                    <a:pt x="18339" y="1489"/>
                    <a:pt x="18347" y="1489"/>
                  </a:cubicBezTo>
                  <a:cubicBezTo>
                    <a:pt x="18350" y="1489"/>
                    <a:pt x="18344" y="1488"/>
                    <a:pt x="18319" y="1485"/>
                  </a:cubicBezTo>
                  <a:lnTo>
                    <a:pt x="18319" y="1485"/>
                  </a:lnTo>
                  <a:cubicBezTo>
                    <a:pt x="18328" y="1486"/>
                    <a:pt x="18337" y="1487"/>
                    <a:pt x="18346" y="1487"/>
                  </a:cubicBezTo>
                  <a:lnTo>
                    <a:pt x="18346" y="1487"/>
                  </a:lnTo>
                  <a:cubicBezTo>
                    <a:pt x="19876" y="1723"/>
                    <a:pt x="21394" y="2117"/>
                    <a:pt x="22828" y="2710"/>
                  </a:cubicBezTo>
                  <a:cubicBezTo>
                    <a:pt x="22851" y="2723"/>
                    <a:pt x="22870" y="2730"/>
                    <a:pt x="22894" y="2741"/>
                  </a:cubicBezTo>
                  <a:lnTo>
                    <a:pt x="22894" y="2741"/>
                  </a:lnTo>
                  <a:cubicBezTo>
                    <a:pt x="22886" y="2738"/>
                    <a:pt x="22882" y="2736"/>
                    <a:pt x="22881" y="2736"/>
                  </a:cubicBezTo>
                  <a:cubicBezTo>
                    <a:pt x="22875" y="2736"/>
                    <a:pt x="22987" y="2784"/>
                    <a:pt x="22991" y="2788"/>
                  </a:cubicBezTo>
                  <a:cubicBezTo>
                    <a:pt x="23161" y="2861"/>
                    <a:pt x="23331" y="2946"/>
                    <a:pt x="23500" y="3031"/>
                  </a:cubicBezTo>
                  <a:cubicBezTo>
                    <a:pt x="23840" y="3194"/>
                    <a:pt x="24173" y="3370"/>
                    <a:pt x="24500" y="3552"/>
                  </a:cubicBezTo>
                  <a:cubicBezTo>
                    <a:pt x="25130" y="3903"/>
                    <a:pt x="25742" y="4279"/>
                    <a:pt x="26330" y="4691"/>
                  </a:cubicBezTo>
                  <a:cubicBezTo>
                    <a:pt x="26682" y="4934"/>
                    <a:pt x="26991" y="5200"/>
                    <a:pt x="27384" y="5358"/>
                  </a:cubicBezTo>
                  <a:cubicBezTo>
                    <a:pt x="27642" y="5461"/>
                    <a:pt x="27930" y="5510"/>
                    <a:pt x="28217" y="5510"/>
                  </a:cubicBezTo>
                  <a:cubicBezTo>
                    <a:pt x="28273" y="5510"/>
                    <a:pt x="28329" y="5508"/>
                    <a:pt x="28384" y="5505"/>
                  </a:cubicBezTo>
                  <a:lnTo>
                    <a:pt x="28384" y="5505"/>
                  </a:lnTo>
                  <a:cubicBezTo>
                    <a:pt x="29046" y="6133"/>
                    <a:pt x="29653" y="6813"/>
                    <a:pt x="30220" y="7521"/>
                  </a:cubicBezTo>
                  <a:cubicBezTo>
                    <a:pt x="30221" y="7521"/>
                    <a:pt x="30221" y="7521"/>
                    <a:pt x="30221" y="7522"/>
                  </a:cubicBezTo>
                  <a:lnTo>
                    <a:pt x="30221" y="7522"/>
                  </a:lnTo>
                  <a:cubicBezTo>
                    <a:pt x="30217" y="7517"/>
                    <a:pt x="30212" y="7513"/>
                    <a:pt x="30208" y="7509"/>
                  </a:cubicBezTo>
                  <a:lnTo>
                    <a:pt x="30208" y="7509"/>
                  </a:lnTo>
                  <a:cubicBezTo>
                    <a:pt x="30217" y="7517"/>
                    <a:pt x="30239" y="7545"/>
                    <a:pt x="30239" y="7545"/>
                  </a:cubicBezTo>
                  <a:cubicBezTo>
                    <a:pt x="30239" y="7545"/>
                    <a:pt x="30234" y="7539"/>
                    <a:pt x="30221" y="7522"/>
                  </a:cubicBezTo>
                  <a:lnTo>
                    <a:pt x="30221" y="7522"/>
                  </a:lnTo>
                  <a:cubicBezTo>
                    <a:pt x="30236" y="7538"/>
                    <a:pt x="30253" y="7557"/>
                    <a:pt x="30263" y="7576"/>
                  </a:cubicBezTo>
                  <a:cubicBezTo>
                    <a:pt x="30299" y="7618"/>
                    <a:pt x="30342" y="7673"/>
                    <a:pt x="30372" y="7721"/>
                  </a:cubicBezTo>
                  <a:lnTo>
                    <a:pt x="30620" y="8060"/>
                  </a:lnTo>
                  <a:cubicBezTo>
                    <a:pt x="30766" y="8266"/>
                    <a:pt x="30905" y="8472"/>
                    <a:pt x="31045" y="8685"/>
                  </a:cubicBezTo>
                  <a:cubicBezTo>
                    <a:pt x="31329" y="9121"/>
                    <a:pt x="31596" y="9575"/>
                    <a:pt x="31838" y="10036"/>
                  </a:cubicBezTo>
                  <a:cubicBezTo>
                    <a:pt x="32079" y="10487"/>
                    <a:pt x="32296" y="10951"/>
                    <a:pt x="32495" y="11415"/>
                  </a:cubicBezTo>
                  <a:lnTo>
                    <a:pt x="32495" y="11415"/>
                  </a:lnTo>
                  <a:cubicBezTo>
                    <a:pt x="32494" y="11413"/>
                    <a:pt x="32493" y="11412"/>
                    <a:pt x="32493" y="11411"/>
                  </a:cubicBezTo>
                  <a:lnTo>
                    <a:pt x="32493" y="11411"/>
                  </a:lnTo>
                  <a:lnTo>
                    <a:pt x="32535" y="11520"/>
                  </a:lnTo>
                  <a:cubicBezTo>
                    <a:pt x="32559" y="11575"/>
                    <a:pt x="32584" y="11636"/>
                    <a:pt x="32602" y="11690"/>
                  </a:cubicBezTo>
                  <a:lnTo>
                    <a:pt x="32741" y="12054"/>
                  </a:lnTo>
                  <a:cubicBezTo>
                    <a:pt x="32832" y="12296"/>
                    <a:pt x="32917" y="12539"/>
                    <a:pt x="32996" y="12787"/>
                  </a:cubicBezTo>
                  <a:cubicBezTo>
                    <a:pt x="33317" y="13757"/>
                    <a:pt x="33553" y="14750"/>
                    <a:pt x="33705" y="15756"/>
                  </a:cubicBezTo>
                  <a:cubicBezTo>
                    <a:pt x="33711" y="15823"/>
                    <a:pt x="33723" y="15896"/>
                    <a:pt x="33735" y="15962"/>
                  </a:cubicBezTo>
                  <a:cubicBezTo>
                    <a:pt x="33741" y="15990"/>
                    <a:pt x="33741" y="16018"/>
                    <a:pt x="33746" y="16046"/>
                  </a:cubicBezTo>
                  <a:lnTo>
                    <a:pt x="33746" y="16046"/>
                  </a:lnTo>
                  <a:cubicBezTo>
                    <a:pt x="33746" y="16050"/>
                    <a:pt x="33747" y="16055"/>
                    <a:pt x="33747" y="16059"/>
                  </a:cubicBezTo>
                  <a:cubicBezTo>
                    <a:pt x="33765" y="16205"/>
                    <a:pt x="33784" y="16356"/>
                    <a:pt x="33802" y="16502"/>
                  </a:cubicBezTo>
                  <a:cubicBezTo>
                    <a:pt x="33832" y="16774"/>
                    <a:pt x="33856" y="17047"/>
                    <a:pt x="33868" y="17326"/>
                  </a:cubicBezTo>
                  <a:cubicBezTo>
                    <a:pt x="33898" y="17802"/>
                    <a:pt x="33912" y="18274"/>
                    <a:pt x="33906" y="18748"/>
                  </a:cubicBezTo>
                  <a:lnTo>
                    <a:pt x="33906" y="18748"/>
                  </a:lnTo>
                  <a:cubicBezTo>
                    <a:pt x="32817" y="19581"/>
                    <a:pt x="31822" y="20542"/>
                    <a:pt x="30954" y="21604"/>
                  </a:cubicBezTo>
                  <a:cubicBezTo>
                    <a:pt x="29887" y="22907"/>
                    <a:pt x="28954" y="24325"/>
                    <a:pt x="28281" y="25870"/>
                  </a:cubicBezTo>
                  <a:cubicBezTo>
                    <a:pt x="28083" y="26321"/>
                    <a:pt x="27905" y="26777"/>
                    <a:pt x="27749" y="27241"/>
                  </a:cubicBezTo>
                  <a:lnTo>
                    <a:pt x="27749" y="27241"/>
                  </a:lnTo>
                  <a:cubicBezTo>
                    <a:pt x="27214" y="26798"/>
                    <a:pt x="26589" y="26473"/>
                    <a:pt x="25903" y="26312"/>
                  </a:cubicBezTo>
                  <a:lnTo>
                    <a:pt x="25903" y="26312"/>
                  </a:lnTo>
                  <a:cubicBezTo>
                    <a:pt x="24573" y="23415"/>
                    <a:pt x="22444" y="20623"/>
                    <a:pt x="19464" y="19307"/>
                  </a:cubicBezTo>
                  <a:cubicBezTo>
                    <a:pt x="19015" y="19110"/>
                    <a:pt x="18563" y="18952"/>
                    <a:pt x="18101" y="18831"/>
                  </a:cubicBezTo>
                  <a:lnTo>
                    <a:pt x="18101" y="18831"/>
                  </a:lnTo>
                  <a:cubicBezTo>
                    <a:pt x="18360" y="18378"/>
                    <a:pt x="18497" y="17857"/>
                    <a:pt x="18477" y="17320"/>
                  </a:cubicBezTo>
                  <a:cubicBezTo>
                    <a:pt x="18440" y="16392"/>
                    <a:pt x="17986" y="15544"/>
                    <a:pt x="17210" y="15029"/>
                  </a:cubicBezTo>
                  <a:cubicBezTo>
                    <a:pt x="16809" y="14762"/>
                    <a:pt x="16341" y="14633"/>
                    <a:pt x="15871" y="14633"/>
                  </a:cubicBezTo>
                  <a:cubicBezTo>
                    <a:pt x="15476" y="14633"/>
                    <a:pt x="15080" y="14725"/>
                    <a:pt x="14720" y="14902"/>
                  </a:cubicBezTo>
                  <a:cubicBezTo>
                    <a:pt x="13956" y="15271"/>
                    <a:pt x="13411" y="16077"/>
                    <a:pt x="13284" y="16908"/>
                  </a:cubicBezTo>
                  <a:cubicBezTo>
                    <a:pt x="13177" y="17601"/>
                    <a:pt x="13301" y="18283"/>
                    <a:pt x="13630" y="18857"/>
                  </a:cubicBezTo>
                  <a:lnTo>
                    <a:pt x="13630" y="18857"/>
                  </a:lnTo>
                  <a:cubicBezTo>
                    <a:pt x="12739" y="19108"/>
                    <a:pt x="11895" y="19505"/>
                    <a:pt x="11112" y="20003"/>
                  </a:cubicBezTo>
                  <a:lnTo>
                    <a:pt x="11112" y="20003"/>
                  </a:lnTo>
                  <a:cubicBezTo>
                    <a:pt x="11110" y="19870"/>
                    <a:pt x="11103" y="19736"/>
                    <a:pt x="11090" y="19604"/>
                  </a:cubicBezTo>
                  <a:cubicBezTo>
                    <a:pt x="11042" y="19004"/>
                    <a:pt x="10902" y="18380"/>
                    <a:pt x="10563" y="17865"/>
                  </a:cubicBezTo>
                  <a:cubicBezTo>
                    <a:pt x="10236" y="17386"/>
                    <a:pt x="9757" y="17005"/>
                    <a:pt x="9181" y="16895"/>
                  </a:cubicBezTo>
                  <a:cubicBezTo>
                    <a:pt x="9005" y="16860"/>
                    <a:pt x="8827" y="16843"/>
                    <a:pt x="8650" y="16843"/>
                  </a:cubicBezTo>
                  <a:cubicBezTo>
                    <a:pt x="8354" y="16843"/>
                    <a:pt x="8058" y="16889"/>
                    <a:pt x="7772" y="16971"/>
                  </a:cubicBezTo>
                  <a:lnTo>
                    <a:pt x="7772" y="16971"/>
                  </a:lnTo>
                  <a:cubicBezTo>
                    <a:pt x="8144" y="16527"/>
                    <a:pt x="8475" y="16050"/>
                    <a:pt x="8739" y="15532"/>
                  </a:cubicBezTo>
                  <a:cubicBezTo>
                    <a:pt x="9181" y="14653"/>
                    <a:pt x="9472" y="13684"/>
                    <a:pt x="9478" y="12696"/>
                  </a:cubicBezTo>
                  <a:cubicBezTo>
                    <a:pt x="9484" y="11896"/>
                    <a:pt x="9296" y="11054"/>
                    <a:pt x="8799" y="10412"/>
                  </a:cubicBezTo>
                  <a:cubicBezTo>
                    <a:pt x="8472" y="9993"/>
                    <a:pt x="8054" y="9690"/>
                    <a:pt x="7557" y="9515"/>
                  </a:cubicBezTo>
                  <a:cubicBezTo>
                    <a:pt x="7273" y="9415"/>
                    <a:pt x="6975" y="9375"/>
                    <a:pt x="6676" y="9375"/>
                  </a:cubicBezTo>
                  <a:cubicBezTo>
                    <a:pt x="6434" y="9375"/>
                    <a:pt x="6191" y="9401"/>
                    <a:pt x="5957" y="9442"/>
                  </a:cubicBezTo>
                  <a:cubicBezTo>
                    <a:pt x="4909" y="9624"/>
                    <a:pt x="3897" y="10187"/>
                    <a:pt x="3122" y="10915"/>
                  </a:cubicBezTo>
                  <a:cubicBezTo>
                    <a:pt x="2625" y="11383"/>
                    <a:pt x="2216" y="11942"/>
                    <a:pt x="1893" y="12543"/>
                  </a:cubicBezTo>
                  <a:lnTo>
                    <a:pt x="1893" y="12543"/>
                  </a:lnTo>
                  <a:cubicBezTo>
                    <a:pt x="2072" y="11326"/>
                    <a:pt x="2187" y="10098"/>
                    <a:pt x="2213" y="8872"/>
                  </a:cubicBezTo>
                  <a:cubicBezTo>
                    <a:pt x="2229" y="8195"/>
                    <a:pt x="2211" y="7523"/>
                    <a:pt x="2144" y="6856"/>
                  </a:cubicBezTo>
                  <a:lnTo>
                    <a:pt x="2144" y="6856"/>
                  </a:lnTo>
                  <a:cubicBezTo>
                    <a:pt x="2594" y="6325"/>
                    <a:pt x="3075" y="5827"/>
                    <a:pt x="3582" y="5352"/>
                  </a:cubicBezTo>
                  <a:lnTo>
                    <a:pt x="3582" y="5352"/>
                  </a:lnTo>
                  <a:cubicBezTo>
                    <a:pt x="3648" y="5356"/>
                    <a:pt x="3713" y="5358"/>
                    <a:pt x="3778" y="5358"/>
                  </a:cubicBezTo>
                  <a:cubicBezTo>
                    <a:pt x="4175" y="5358"/>
                    <a:pt x="4565" y="5277"/>
                    <a:pt x="4927" y="5085"/>
                  </a:cubicBezTo>
                  <a:cubicBezTo>
                    <a:pt x="5164" y="4964"/>
                    <a:pt x="5364" y="4782"/>
                    <a:pt x="5588" y="4631"/>
                  </a:cubicBezTo>
                  <a:cubicBezTo>
                    <a:pt x="5818" y="4473"/>
                    <a:pt x="6054" y="4309"/>
                    <a:pt x="6291" y="4158"/>
                  </a:cubicBezTo>
                  <a:cubicBezTo>
                    <a:pt x="6757" y="3861"/>
                    <a:pt x="7236" y="3582"/>
                    <a:pt x="7727" y="3328"/>
                  </a:cubicBezTo>
                  <a:cubicBezTo>
                    <a:pt x="7981" y="3194"/>
                    <a:pt x="8230" y="3067"/>
                    <a:pt x="8484" y="2946"/>
                  </a:cubicBezTo>
                  <a:cubicBezTo>
                    <a:pt x="8567" y="2907"/>
                    <a:pt x="8650" y="2874"/>
                    <a:pt x="8732" y="2832"/>
                  </a:cubicBezTo>
                  <a:lnTo>
                    <a:pt x="8732" y="2832"/>
                  </a:lnTo>
                  <a:cubicBezTo>
                    <a:pt x="8780" y="2813"/>
                    <a:pt x="8880" y="2772"/>
                    <a:pt x="8909" y="2758"/>
                  </a:cubicBezTo>
                  <a:cubicBezTo>
                    <a:pt x="8925" y="2751"/>
                    <a:pt x="8955" y="2739"/>
                    <a:pt x="8983" y="2727"/>
                  </a:cubicBezTo>
                  <a:lnTo>
                    <a:pt x="8983" y="2727"/>
                  </a:lnTo>
                  <a:cubicBezTo>
                    <a:pt x="8963" y="2738"/>
                    <a:pt x="8955" y="2742"/>
                    <a:pt x="8955" y="2742"/>
                  </a:cubicBezTo>
                  <a:cubicBezTo>
                    <a:pt x="8956" y="2742"/>
                    <a:pt x="8976" y="2732"/>
                    <a:pt x="9005" y="2718"/>
                  </a:cubicBezTo>
                  <a:lnTo>
                    <a:pt x="9005" y="2718"/>
                  </a:lnTo>
                  <a:cubicBezTo>
                    <a:pt x="9031" y="2707"/>
                    <a:pt x="9051" y="2699"/>
                    <a:pt x="9049" y="2699"/>
                  </a:cubicBezTo>
                  <a:cubicBezTo>
                    <a:pt x="9048" y="2699"/>
                    <a:pt x="9044" y="2700"/>
                    <a:pt x="9036" y="2703"/>
                  </a:cubicBezTo>
                  <a:lnTo>
                    <a:pt x="9036" y="2703"/>
                  </a:lnTo>
                  <a:cubicBezTo>
                    <a:pt x="9084" y="2680"/>
                    <a:pt x="9139" y="2654"/>
                    <a:pt x="9169" y="2643"/>
                  </a:cubicBezTo>
                  <a:cubicBezTo>
                    <a:pt x="9333" y="2576"/>
                    <a:pt x="9502" y="2516"/>
                    <a:pt x="9666" y="2455"/>
                  </a:cubicBezTo>
                  <a:cubicBezTo>
                    <a:pt x="9993" y="2340"/>
                    <a:pt x="10320" y="2225"/>
                    <a:pt x="10654" y="2128"/>
                  </a:cubicBezTo>
                  <a:cubicBezTo>
                    <a:pt x="11326" y="1922"/>
                    <a:pt x="12017" y="1758"/>
                    <a:pt x="12714" y="1619"/>
                  </a:cubicBezTo>
                  <a:cubicBezTo>
                    <a:pt x="12890" y="1589"/>
                    <a:pt x="13053" y="1558"/>
                    <a:pt x="13229" y="1528"/>
                  </a:cubicBezTo>
                  <a:cubicBezTo>
                    <a:pt x="13313" y="1516"/>
                    <a:pt x="13391" y="1510"/>
                    <a:pt x="13475" y="1492"/>
                  </a:cubicBezTo>
                  <a:lnTo>
                    <a:pt x="13475" y="1492"/>
                  </a:lnTo>
                  <a:cubicBezTo>
                    <a:pt x="13452" y="1495"/>
                    <a:pt x="13433" y="1498"/>
                    <a:pt x="13432" y="1498"/>
                  </a:cubicBezTo>
                  <a:cubicBezTo>
                    <a:pt x="13431" y="1498"/>
                    <a:pt x="13441" y="1496"/>
                    <a:pt x="13471" y="1492"/>
                  </a:cubicBezTo>
                  <a:cubicBezTo>
                    <a:pt x="13488" y="1490"/>
                    <a:pt x="13505" y="1487"/>
                    <a:pt x="13523" y="1485"/>
                  </a:cubicBezTo>
                  <a:lnTo>
                    <a:pt x="13523" y="1485"/>
                  </a:lnTo>
                  <a:cubicBezTo>
                    <a:pt x="13512" y="1487"/>
                    <a:pt x="13497" y="1489"/>
                    <a:pt x="13478" y="1492"/>
                  </a:cubicBezTo>
                  <a:cubicBezTo>
                    <a:pt x="13477" y="1492"/>
                    <a:pt x="13476" y="1492"/>
                    <a:pt x="13475" y="1492"/>
                  </a:cubicBezTo>
                  <a:lnTo>
                    <a:pt x="13475" y="1492"/>
                  </a:lnTo>
                  <a:cubicBezTo>
                    <a:pt x="13494" y="1490"/>
                    <a:pt x="13516" y="1486"/>
                    <a:pt x="13530" y="1484"/>
                  </a:cubicBezTo>
                  <a:lnTo>
                    <a:pt x="13530" y="1484"/>
                  </a:lnTo>
                  <a:cubicBezTo>
                    <a:pt x="13527" y="1485"/>
                    <a:pt x="13525" y="1485"/>
                    <a:pt x="13523" y="1485"/>
                  </a:cubicBezTo>
                  <a:lnTo>
                    <a:pt x="13523" y="1485"/>
                  </a:lnTo>
                  <a:cubicBezTo>
                    <a:pt x="13538" y="1483"/>
                    <a:pt x="13544" y="1482"/>
                    <a:pt x="13544" y="1482"/>
                  </a:cubicBezTo>
                  <a:lnTo>
                    <a:pt x="13544" y="1482"/>
                  </a:lnTo>
                  <a:cubicBezTo>
                    <a:pt x="13544" y="1482"/>
                    <a:pt x="13539" y="1483"/>
                    <a:pt x="13530" y="1484"/>
                  </a:cubicBezTo>
                  <a:lnTo>
                    <a:pt x="13530" y="1484"/>
                  </a:lnTo>
                  <a:cubicBezTo>
                    <a:pt x="13700" y="1464"/>
                    <a:pt x="13879" y="1447"/>
                    <a:pt x="14047" y="1431"/>
                  </a:cubicBezTo>
                  <a:cubicBezTo>
                    <a:pt x="14697" y="1376"/>
                    <a:pt x="15351" y="1346"/>
                    <a:pt x="15997" y="1346"/>
                  </a:cubicBezTo>
                  <a:close/>
                  <a:moveTo>
                    <a:pt x="18481" y="1"/>
                  </a:moveTo>
                  <a:cubicBezTo>
                    <a:pt x="18478" y="1"/>
                    <a:pt x="18474" y="1"/>
                    <a:pt x="18471" y="1"/>
                  </a:cubicBezTo>
                  <a:cubicBezTo>
                    <a:pt x="18322" y="11"/>
                    <a:pt x="18157" y="71"/>
                    <a:pt x="18034" y="173"/>
                  </a:cubicBezTo>
                  <a:lnTo>
                    <a:pt x="18034" y="173"/>
                  </a:lnTo>
                  <a:cubicBezTo>
                    <a:pt x="17341" y="99"/>
                    <a:pt x="16644" y="62"/>
                    <a:pt x="15948" y="62"/>
                  </a:cubicBezTo>
                  <a:cubicBezTo>
                    <a:pt x="14120" y="62"/>
                    <a:pt x="12294" y="316"/>
                    <a:pt x="10539" y="825"/>
                  </a:cubicBezTo>
                  <a:cubicBezTo>
                    <a:pt x="10151" y="940"/>
                    <a:pt x="9775" y="1061"/>
                    <a:pt x="9405" y="1201"/>
                  </a:cubicBezTo>
                  <a:cubicBezTo>
                    <a:pt x="9124" y="1298"/>
                    <a:pt x="8824" y="1391"/>
                    <a:pt x="8551" y="1522"/>
                  </a:cubicBezTo>
                  <a:lnTo>
                    <a:pt x="8551" y="1522"/>
                  </a:lnTo>
                  <a:cubicBezTo>
                    <a:pt x="8505" y="1539"/>
                    <a:pt x="8460" y="1561"/>
                    <a:pt x="8412" y="1583"/>
                  </a:cubicBezTo>
                  <a:cubicBezTo>
                    <a:pt x="8397" y="1593"/>
                    <a:pt x="8289" y="1639"/>
                    <a:pt x="8286" y="1639"/>
                  </a:cubicBezTo>
                  <a:cubicBezTo>
                    <a:pt x="8286" y="1639"/>
                    <a:pt x="8288" y="1638"/>
                    <a:pt x="8295" y="1635"/>
                  </a:cubicBezTo>
                  <a:lnTo>
                    <a:pt x="8295" y="1635"/>
                  </a:lnTo>
                  <a:cubicBezTo>
                    <a:pt x="8238" y="1659"/>
                    <a:pt x="8130" y="1705"/>
                    <a:pt x="8109" y="1716"/>
                  </a:cubicBezTo>
                  <a:cubicBezTo>
                    <a:pt x="8060" y="1734"/>
                    <a:pt x="8018" y="1752"/>
                    <a:pt x="7969" y="1777"/>
                  </a:cubicBezTo>
                  <a:cubicBezTo>
                    <a:pt x="7739" y="1880"/>
                    <a:pt x="7503" y="1995"/>
                    <a:pt x="7272" y="2116"/>
                  </a:cubicBezTo>
                  <a:cubicBezTo>
                    <a:pt x="6800" y="2358"/>
                    <a:pt x="6333" y="2625"/>
                    <a:pt x="5879" y="2898"/>
                  </a:cubicBezTo>
                  <a:cubicBezTo>
                    <a:pt x="5418" y="3182"/>
                    <a:pt x="4964" y="3485"/>
                    <a:pt x="4527" y="3807"/>
                  </a:cubicBezTo>
                  <a:cubicBezTo>
                    <a:pt x="4436" y="3873"/>
                    <a:pt x="4346" y="3928"/>
                    <a:pt x="4243" y="3976"/>
                  </a:cubicBezTo>
                  <a:cubicBezTo>
                    <a:pt x="4235" y="3981"/>
                    <a:pt x="4228" y="3984"/>
                    <a:pt x="4223" y="3988"/>
                  </a:cubicBezTo>
                  <a:lnTo>
                    <a:pt x="4223" y="3988"/>
                  </a:lnTo>
                  <a:cubicBezTo>
                    <a:pt x="4216" y="3989"/>
                    <a:pt x="4209" y="3992"/>
                    <a:pt x="4200" y="3994"/>
                  </a:cubicBezTo>
                  <a:cubicBezTo>
                    <a:pt x="4146" y="4006"/>
                    <a:pt x="4103" y="4025"/>
                    <a:pt x="4043" y="4037"/>
                  </a:cubicBezTo>
                  <a:cubicBezTo>
                    <a:pt x="4002" y="4050"/>
                    <a:pt x="3930" y="4057"/>
                    <a:pt x="3945" y="4057"/>
                  </a:cubicBezTo>
                  <a:cubicBezTo>
                    <a:pt x="3951" y="4057"/>
                    <a:pt x="3965" y="4056"/>
                    <a:pt x="3994" y="4055"/>
                  </a:cubicBezTo>
                  <a:lnTo>
                    <a:pt x="3994" y="4055"/>
                  </a:lnTo>
                  <a:cubicBezTo>
                    <a:pt x="3940" y="4061"/>
                    <a:pt x="3879" y="4061"/>
                    <a:pt x="3831" y="4067"/>
                  </a:cubicBezTo>
                  <a:cubicBezTo>
                    <a:pt x="3758" y="4067"/>
                    <a:pt x="3691" y="4067"/>
                    <a:pt x="3631" y="4061"/>
                  </a:cubicBezTo>
                  <a:cubicBezTo>
                    <a:pt x="3616" y="4061"/>
                    <a:pt x="3601" y="4060"/>
                    <a:pt x="3587" y="4058"/>
                  </a:cubicBezTo>
                  <a:lnTo>
                    <a:pt x="3587" y="4058"/>
                  </a:lnTo>
                  <a:cubicBezTo>
                    <a:pt x="3594" y="4059"/>
                    <a:pt x="3599" y="4059"/>
                    <a:pt x="3601" y="4059"/>
                  </a:cubicBezTo>
                  <a:cubicBezTo>
                    <a:pt x="3607" y="4059"/>
                    <a:pt x="3586" y="4056"/>
                    <a:pt x="3540" y="4049"/>
                  </a:cubicBezTo>
                  <a:cubicBezTo>
                    <a:pt x="3493" y="4040"/>
                    <a:pt x="3445" y="4036"/>
                    <a:pt x="3397" y="4036"/>
                  </a:cubicBezTo>
                  <a:cubicBezTo>
                    <a:pt x="3175" y="4036"/>
                    <a:pt x="2953" y="4129"/>
                    <a:pt x="2830" y="4311"/>
                  </a:cubicBezTo>
                  <a:lnTo>
                    <a:pt x="2830" y="4311"/>
                  </a:lnTo>
                  <a:cubicBezTo>
                    <a:pt x="2445" y="4675"/>
                    <a:pt x="2061" y="5045"/>
                    <a:pt x="1698" y="5431"/>
                  </a:cubicBezTo>
                  <a:cubicBezTo>
                    <a:pt x="1510" y="5643"/>
                    <a:pt x="1322" y="5855"/>
                    <a:pt x="1140" y="6079"/>
                  </a:cubicBezTo>
                  <a:cubicBezTo>
                    <a:pt x="982" y="6267"/>
                    <a:pt x="837" y="6442"/>
                    <a:pt x="861" y="6703"/>
                  </a:cubicBezTo>
                  <a:cubicBezTo>
                    <a:pt x="867" y="6824"/>
                    <a:pt x="879" y="6945"/>
                    <a:pt x="898" y="7079"/>
                  </a:cubicBezTo>
                  <a:cubicBezTo>
                    <a:pt x="982" y="8079"/>
                    <a:pt x="958" y="9078"/>
                    <a:pt x="892" y="10078"/>
                  </a:cubicBezTo>
                  <a:cubicBezTo>
                    <a:pt x="849" y="10569"/>
                    <a:pt x="807" y="11060"/>
                    <a:pt x="746" y="11551"/>
                  </a:cubicBezTo>
                  <a:cubicBezTo>
                    <a:pt x="728" y="11666"/>
                    <a:pt x="716" y="11781"/>
                    <a:pt x="698" y="11902"/>
                  </a:cubicBezTo>
                  <a:cubicBezTo>
                    <a:pt x="698" y="11911"/>
                    <a:pt x="692" y="11956"/>
                    <a:pt x="692" y="11956"/>
                  </a:cubicBezTo>
                  <a:cubicBezTo>
                    <a:pt x="692" y="11956"/>
                    <a:pt x="693" y="11954"/>
                    <a:pt x="693" y="11952"/>
                  </a:cubicBezTo>
                  <a:lnTo>
                    <a:pt x="693" y="11952"/>
                  </a:lnTo>
                  <a:cubicBezTo>
                    <a:pt x="692" y="11959"/>
                    <a:pt x="692" y="11965"/>
                    <a:pt x="692" y="11969"/>
                  </a:cubicBezTo>
                  <a:lnTo>
                    <a:pt x="667" y="12151"/>
                  </a:lnTo>
                  <a:cubicBezTo>
                    <a:pt x="637" y="12381"/>
                    <a:pt x="601" y="12605"/>
                    <a:pt x="564" y="12835"/>
                  </a:cubicBezTo>
                  <a:cubicBezTo>
                    <a:pt x="443" y="13599"/>
                    <a:pt x="292" y="14362"/>
                    <a:pt x="122" y="15120"/>
                  </a:cubicBezTo>
                  <a:cubicBezTo>
                    <a:pt x="80" y="15308"/>
                    <a:pt x="1" y="15520"/>
                    <a:pt x="1" y="15720"/>
                  </a:cubicBezTo>
                  <a:cubicBezTo>
                    <a:pt x="1" y="15902"/>
                    <a:pt x="74" y="16108"/>
                    <a:pt x="110" y="16277"/>
                  </a:cubicBezTo>
                  <a:cubicBezTo>
                    <a:pt x="146" y="16441"/>
                    <a:pt x="183" y="16605"/>
                    <a:pt x="213" y="16762"/>
                  </a:cubicBezTo>
                  <a:cubicBezTo>
                    <a:pt x="364" y="17429"/>
                    <a:pt x="534" y="18095"/>
                    <a:pt x="698" y="18762"/>
                  </a:cubicBezTo>
                  <a:cubicBezTo>
                    <a:pt x="768" y="19044"/>
                    <a:pt x="1028" y="19224"/>
                    <a:pt x="1308" y="19224"/>
                  </a:cubicBezTo>
                  <a:cubicBezTo>
                    <a:pt x="1340" y="19224"/>
                    <a:pt x="1374" y="19221"/>
                    <a:pt x="1407" y="19216"/>
                  </a:cubicBezTo>
                  <a:cubicBezTo>
                    <a:pt x="1710" y="19180"/>
                    <a:pt x="1964" y="18907"/>
                    <a:pt x="1958" y="18592"/>
                  </a:cubicBezTo>
                  <a:cubicBezTo>
                    <a:pt x="1940" y="17883"/>
                    <a:pt x="1970" y="17180"/>
                    <a:pt x="2049" y="16483"/>
                  </a:cubicBezTo>
                  <a:cubicBezTo>
                    <a:pt x="2055" y="16397"/>
                    <a:pt x="2083" y="16304"/>
                    <a:pt x="2085" y="16212"/>
                  </a:cubicBezTo>
                  <a:lnTo>
                    <a:pt x="2085" y="16212"/>
                  </a:lnTo>
                  <a:cubicBezTo>
                    <a:pt x="2085" y="16210"/>
                    <a:pt x="2085" y="16207"/>
                    <a:pt x="2085" y="16205"/>
                  </a:cubicBezTo>
                  <a:cubicBezTo>
                    <a:pt x="2091" y="16150"/>
                    <a:pt x="2104" y="16096"/>
                    <a:pt x="2110" y="16035"/>
                  </a:cubicBezTo>
                  <a:cubicBezTo>
                    <a:pt x="2140" y="15841"/>
                    <a:pt x="2176" y="15653"/>
                    <a:pt x="2213" y="15453"/>
                  </a:cubicBezTo>
                  <a:cubicBezTo>
                    <a:pt x="2297" y="15059"/>
                    <a:pt x="2394" y="14672"/>
                    <a:pt x="2528" y="14296"/>
                  </a:cubicBezTo>
                  <a:cubicBezTo>
                    <a:pt x="2586" y="14114"/>
                    <a:pt x="2656" y="13926"/>
                    <a:pt x="2732" y="13744"/>
                  </a:cubicBezTo>
                  <a:lnTo>
                    <a:pt x="2732" y="13744"/>
                  </a:lnTo>
                  <a:cubicBezTo>
                    <a:pt x="2735" y="13739"/>
                    <a:pt x="2741" y="13726"/>
                    <a:pt x="2752" y="13702"/>
                  </a:cubicBezTo>
                  <a:cubicBezTo>
                    <a:pt x="2776" y="13660"/>
                    <a:pt x="2788" y="13611"/>
                    <a:pt x="2812" y="13569"/>
                  </a:cubicBezTo>
                  <a:cubicBezTo>
                    <a:pt x="2861" y="13478"/>
                    <a:pt x="2897" y="13387"/>
                    <a:pt x="2940" y="13296"/>
                  </a:cubicBezTo>
                  <a:cubicBezTo>
                    <a:pt x="3031" y="13120"/>
                    <a:pt x="3134" y="12945"/>
                    <a:pt x="3237" y="12775"/>
                  </a:cubicBezTo>
                  <a:cubicBezTo>
                    <a:pt x="3291" y="12690"/>
                    <a:pt x="3346" y="12605"/>
                    <a:pt x="3406" y="12520"/>
                  </a:cubicBezTo>
                  <a:cubicBezTo>
                    <a:pt x="3425" y="12484"/>
                    <a:pt x="3455" y="12454"/>
                    <a:pt x="3479" y="12417"/>
                  </a:cubicBezTo>
                  <a:cubicBezTo>
                    <a:pt x="3483" y="12412"/>
                    <a:pt x="3486" y="12407"/>
                    <a:pt x="3490" y="12402"/>
                  </a:cubicBezTo>
                  <a:lnTo>
                    <a:pt x="3490" y="12402"/>
                  </a:lnTo>
                  <a:cubicBezTo>
                    <a:pt x="3493" y="12399"/>
                    <a:pt x="3499" y="12392"/>
                    <a:pt x="3509" y="12381"/>
                  </a:cubicBezTo>
                  <a:cubicBezTo>
                    <a:pt x="3517" y="12371"/>
                    <a:pt x="3525" y="12361"/>
                    <a:pt x="3533" y="12351"/>
                  </a:cubicBezTo>
                  <a:lnTo>
                    <a:pt x="3533" y="12351"/>
                  </a:lnTo>
                  <a:cubicBezTo>
                    <a:pt x="3523" y="12359"/>
                    <a:pt x="3511" y="12373"/>
                    <a:pt x="3501" y="12384"/>
                  </a:cubicBezTo>
                  <a:lnTo>
                    <a:pt x="3501" y="12384"/>
                  </a:lnTo>
                  <a:cubicBezTo>
                    <a:pt x="3510" y="12371"/>
                    <a:pt x="3520" y="12358"/>
                    <a:pt x="3533" y="12351"/>
                  </a:cubicBezTo>
                  <a:lnTo>
                    <a:pt x="3533" y="12351"/>
                  </a:lnTo>
                  <a:cubicBezTo>
                    <a:pt x="3533" y="12351"/>
                    <a:pt x="3533" y="12351"/>
                    <a:pt x="3533" y="12351"/>
                  </a:cubicBezTo>
                  <a:lnTo>
                    <a:pt x="3533" y="12351"/>
                  </a:lnTo>
                  <a:cubicBezTo>
                    <a:pt x="3533" y="12351"/>
                    <a:pt x="3533" y="12351"/>
                    <a:pt x="3534" y="12351"/>
                  </a:cubicBezTo>
                  <a:lnTo>
                    <a:pt x="3534" y="12351"/>
                  </a:lnTo>
                  <a:cubicBezTo>
                    <a:pt x="3533" y="12351"/>
                    <a:pt x="3533" y="12351"/>
                    <a:pt x="3533" y="12351"/>
                  </a:cubicBezTo>
                  <a:lnTo>
                    <a:pt x="3533" y="12351"/>
                  </a:lnTo>
                  <a:cubicBezTo>
                    <a:pt x="3653" y="12200"/>
                    <a:pt x="3779" y="12069"/>
                    <a:pt x="3909" y="11933"/>
                  </a:cubicBezTo>
                  <a:cubicBezTo>
                    <a:pt x="3982" y="11866"/>
                    <a:pt x="4055" y="11787"/>
                    <a:pt x="4134" y="11727"/>
                  </a:cubicBezTo>
                  <a:cubicBezTo>
                    <a:pt x="4200" y="11666"/>
                    <a:pt x="4285" y="11569"/>
                    <a:pt x="4364" y="11533"/>
                  </a:cubicBezTo>
                  <a:lnTo>
                    <a:pt x="4364" y="11533"/>
                  </a:lnTo>
                  <a:cubicBezTo>
                    <a:pt x="4355" y="11537"/>
                    <a:pt x="4298" y="11575"/>
                    <a:pt x="4302" y="11575"/>
                  </a:cubicBezTo>
                  <a:cubicBezTo>
                    <a:pt x="4304" y="11575"/>
                    <a:pt x="4316" y="11568"/>
                    <a:pt x="4346" y="11551"/>
                  </a:cubicBezTo>
                  <a:cubicBezTo>
                    <a:pt x="4358" y="11539"/>
                    <a:pt x="4382" y="11520"/>
                    <a:pt x="4394" y="11514"/>
                  </a:cubicBezTo>
                  <a:cubicBezTo>
                    <a:pt x="4443" y="11484"/>
                    <a:pt x="4479" y="11454"/>
                    <a:pt x="4527" y="11424"/>
                  </a:cubicBezTo>
                  <a:cubicBezTo>
                    <a:pt x="4606" y="11363"/>
                    <a:pt x="4697" y="11308"/>
                    <a:pt x="4788" y="11260"/>
                  </a:cubicBezTo>
                  <a:cubicBezTo>
                    <a:pt x="4897" y="11199"/>
                    <a:pt x="5012" y="11139"/>
                    <a:pt x="5115" y="11078"/>
                  </a:cubicBezTo>
                  <a:cubicBezTo>
                    <a:pt x="5170" y="11048"/>
                    <a:pt x="5230" y="11024"/>
                    <a:pt x="5285" y="10993"/>
                  </a:cubicBezTo>
                  <a:cubicBezTo>
                    <a:pt x="5321" y="10975"/>
                    <a:pt x="5358" y="10957"/>
                    <a:pt x="5394" y="10939"/>
                  </a:cubicBezTo>
                  <a:cubicBezTo>
                    <a:pt x="5421" y="10925"/>
                    <a:pt x="5443" y="10917"/>
                    <a:pt x="5446" y="10917"/>
                  </a:cubicBezTo>
                  <a:cubicBezTo>
                    <a:pt x="5448" y="10917"/>
                    <a:pt x="5439" y="10922"/>
                    <a:pt x="5412" y="10933"/>
                  </a:cubicBezTo>
                  <a:cubicBezTo>
                    <a:pt x="5654" y="10836"/>
                    <a:pt x="5897" y="10751"/>
                    <a:pt x="6151" y="10696"/>
                  </a:cubicBezTo>
                  <a:cubicBezTo>
                    <a:pt x="6209" y="10685"/>
                    <a:pt x="6266" y="10673"/>
                    <a:pt x="6319" y="10667"/>
                  </a:cubicBezTo>
                  <a:lnTo>
                    <a:pt x="6319" y="10667"/>
                  </a:lnTo>
                  <a:cubicBezTo>
                    <a:pt x="6315" y="10668"/>
                    <a:pt x="6311" y="10668"/>
                    <a:pt x="6307" y="10669"/>
                  </a:cubicBezTo>
                  <a:lnTo>
                    <a:pt x="6307" y="10669"/>
                  </a:lnTo>
                  <a:cubicBezTo>
                    <a:pt x="6332" y="10666"/>
                    <a:pt x="6359" y="10666"/>
                    <a:pt x="6382" y="10666"/>
                  </a:cubicBezTo>
                  <a:cubicBezTo>
                    <a:pt x="6485" y="10660"/>
                    <a:pt x="6600" y="10654"/>
                    <a:pt x="6709" y="10654"/>
                  </a:cubicBezTo>
                  <a:cubicBezTo>
                    <a:pt x="6757" y="10654"/>
                    <a:pt x="6812" y="10660"/>
                    <a:pt x="6866" y="10660"/>
                  </a:cubicBezTo>
                  <a:cubicBezTo>
                    <a:pt x="6881" y="10661"/>
                    <a:pt x="6892" y="10661"/>
                    <a:pt x="6900" y="10661"/>
                  </a:cubicBezTo>
                  <a:cubicBezTo>
                    <a:pt x="6900" y="10661"/>
                    <a:pt x="6900" y="10661"/>
                    <a:pt x="6900" y="10661"/>
                  </a:cubicBezTo>
                  <a:lnTo>
                    <a:pt x="6900" y="10661"/>
                  </a:lnTo>
                  <a:cubicBezTo>
                    <a:pt x="6996" y="10685"/>
                    <a:pt x="7092" y="10697"/>
                    <a:pt x="7182" y="10733"/>
                  </a:cubicBezTo>
                  <a:cubicBezTo>
                    <a:pt x="7212" y="10745"/>
                    <a:pt x="7236" y="10757"/>
                    <a:pt x="7260" y="10763"/>
                  </a:cubicBezTo>
                  <a:cubicBezTo>
                    <a:pt x="7260" y="10763"/>
                    <a:pt x="7260" y="10763"/>
                    <a:pt x="7260" y="10763"/>
                  </a:cubicBezTo>
                  <a:lnTo>
                    <a:pt x="7260" y="10763"/>
                  </a:lnTo>
                  <a:cubicBezTo>
                    <a:pt x="7260" y="10763"/>
                    <a:pt x="7260" y="10763"/>
                    <a:pt x="7260" y="10763"/>
                  </a:cubicBezTo>
                  <a:lnTo>
                    <a:pt x="7260" y="10763"/>
                  </a:lnTo>
                  <a:cubicBezTo>
                    <a:pt x="7270" y="10768"/>
                    <a:pt x="7278" y="10773"/>
                    <a:pt x="7284" y="10777"/>
                  </a:cubicBezTo>
                  <a:lnTo>
                    <a:pt x="7284" y="10777"/>
                  </a:lnTo>
                  <a:cubicBezTo>
                    <a:pt x="7276" y="10773"/>
                    <a:pt x="7268" y="10769"/>
                    <a:pt x="7260" y="10763"/>
                  </a:cubicBezTo>
                  <a:lnTo>
                    <a:pt x="7260" y="10763"/>
                  </a:lnTo>
                  <a:cubicBezTo>
                    <a:pt x="7283" y="10780"/>
                    <a:pt x="7293" y="10787"/>
                    <a:pt x="7294" y="10787"/>
                  </a:cubicBezTo>
                  <a:cubicBezTo>
                    <a:pt x="7296" y="10787"/>
                    <a:pt x="7292" y="10783"/>
                    <a:pt x="7284" y="10777"/>
                  </a:cubicBezTo>
                  <a:lnTo>
                    <a:pt x="7284" y="10777"/>
                  </a:lnTo>
                  <a:cubicBezTo>
                    <a:pt x="7302" y="10786"/>
                    <a:pt x="7320" y="10793"/>
                    <a:pt x="7333" y="10805"/>
                  </a:cubicBezTo>
                  <a:cubicBezTo>
                    <a:pt x="7381" y="10824"/>
                    <a:pt x="7569" y="10908"/>
                    <a:pt x="7588" y="10963"/>
                  </a:cubicBezTo>
                  <a:cubicBezTo>
                    <a:pt x="7588" y="10963"/>
                    <a:pt x="7525" y="10906"/>
                    <a:pt x="7523" y="10906"/>
                  </a:cubicBezTo>
                  <a:lnTo>
                    <a:pt x="7523" y="10906"/>
                  </a:lnTo>
                  <a:cubicBezTo>
                    <a:pt x="7523" y="10906"/>
                    <a:pt x="7532" y="10915"/>
                    <a:pt x="7557" y="10939"/>
                  </a:cubicBezTo>
                  <a:lnTo>
                    <a:pt x="7600" y="10987"/>
                  </a:lnTo>
                  <a:cubicBezTo>
                    <a:pt x="7636" y="11024"/>
                    <a:pt x="7678" y="11054"/>
                    <a:pt x="7709" y="11090"/>
                  </a:cubicBezTo>
                  <a:cubicBezTo>
                    <a:pt x="7739" y="11121"/>
                    <a:pt x="7769" y="11157"/>
                    <a:pt x="7787" y="11187"/>
                  </a:cubicBezTo>
                  <a:cubicBezTo>
                    <a:pt x="7799" y="11201"/>
                    <a:pt x="7806" y="11208"/>
                    <a:pt x="7809" y="11211"/>
                  </a:cubicBezTo>
                  <a:lnTo>
                    <a:pt x="7809" y="11211"/>
                  </a:lnTo>
                  <a:cubicBezTo>
                    <a:pt x="7847" y="11267"/>
                    <a:pt x="8053" y="11576"/>
                    <a:pt x="8024" y="11599"/>
                  </a:cubicBezTo>
                  <a:cubicBezTo>
                    <a:pt x="8024" y="11599"/>
                    <a:pt x="8023" y="11597"/>
                    <a:pt x="8021" y="11592"/>
                  </a:cubicBezTo>
                  <a:lnTo>
                    <a:pt x="8021" y="11592"/>
                  </a:lnTo>
                  <a:cubicBezTo>
                    <a:pt x="8033" y="11630"/>
                    <a:pt x="8049" y="11663"/>
                    <a:pt x="8054" y="11696"/>
                  </a:cubicBezTo>
                  <a:cubicBezTo>
                    <a:pt x="8078" y="11775"/>
                    <a:pt x="8103" y="11854"/>
                    <a:pt x="8121" y="11939"/>
                  </a:cubicBezTo>
                  <a:cubicBezTo>
                    <a:pt x="8145" y="12023"/>
                    <a:pt x="8163" y="12108"/>
                    <a:pt x="8175" y="12187"/>
                  </a:cubicBezTo>
                  <a:cubicBezTo>
                    <a:pt x="8175" y="12205"/>
                    <a:pt x="8181" y="12229"/>
                    <a:pt x="8181" y="12242"/>
                  </a:cubicBezTo>
                  <a:cubicBezTo>
                    <a:pt x="8184" y="12251"/>
                    <a:pt x="8186" y="12256"/>
                    <a:pt x="8187" y="12258"/>
                  </a:cubicBezTo>
                  <a:lnTo>
                    <a:pt x="8187" y="12258"/>
                  </a:lnTo>
                  <a:cubicBezTo>
                    <a:pt x="8190" y="12279"/>
                    <a:pt x="8193" y="12300"/>
                    <a:pt x="8193" y="12320"/>
                  </a:cubicBezTo>
                  <a:cubicBezTo>
                    <a:pt x="8206" y="12508"/>
                    <a:pt x="8206" y="12690"/>
                    <a:pt x="8200" y="12878"/>
                  </a:cubicBezTo>
                  <a:lnTo>
                    <a:pt x="8175" y="13175"/>
                  </a:lnTo>
                  <a:cubicBezTo>
                    <a:pt x="8175" y="13175"/>
                    <a:pt x="8175" y="13175"/>
                    <a:pt x="8175" y="13175"/>
                  </a:cubicBezTo>
                  <a:cubicBezTo>
                    <a:pt x="8175" y="13175"/>
                    <a:pt x="8174" y="13192"/>
                    <a:pt x="8172" y="13211"/>
                  </a:cubicBezTo>
                  <a:lnTo>
                    <a:pt x="8172" y="13211"/>
                  </a:lnTo>
                  <a:cubicBezTo>
                    <a:pt x="8173" y="13200"/>
                    <a:pt x="8175" y="13188"/>
                    <a:pt x="8175" y="13175"/>
                  </a:cubicBezTo>
                  <a:lnTo>
                    <a:pt x="8175" y="13175"/>
                  </a:lnTo>
                  <a:cubicBezTo>
                    <a:pt x="8193" y="13199"/>
                    <a:pt x="8151" y="13320"/>
                    <a:pt x="8145" y="13351"/>
                  </a:cubicBezTo>
                  <a:cubicBezTo>
                    <a:pt x="8109" y="13563"/>
                    <a:pt x="8060" y="13763"/>
                    <a:pt x="7994" y="13969"/>
                  </a:cubicBezTo>
                  <a:cubicBezTo>
                    <a:pt x="7963" y="14078"/>
                    <a:pt x="7927" y="14181"/>
                    <a:pt x="7891" y="14290"/>
                  </a:cubicBezTo>
                  <a:cubicBezTo>
                    <a:pt x="7872" y="14332"/>
                    <a:pt x="7860" y="14381"/>
                    <a:pt x="7836" y="14423"/>
                  </a:cubicBezTo>
                  <a:cubicBezTo>
                    <a:pt x="7820" y="14458"/>
                    <a:pt x="7790" y="14533"/>
                    <a:pt x="7784" y="14548"/>
                  </a:cubicBezTo>
                  <a:lnTo>
                    <a:pt x="7784" y="14548"/>
                  </a:lnTo>
                  <a:cubicBezTo>
                    <a:pt x="7589" y="14974"/>
                    <a:pt x="7365" y="15383"/>
                    <a:pt x="7085" y="15774"/>
                  </a:cubicBezTo>
                  <a:lnTo>
                    <a:pt x="6969" y="15932"/>
                  </a:lnTo>
                  <a:cubicBezTo>
                    <a:pt x="6957" y="15956"/>
                    <a:pt x="6939" y="15974"/>
                    <a:pt x="6921" y="15999"/>
                  </a:cubicBezTo>
                  <a:cubicBezTo>
                    <a:pt x="6928" y="15984"/>
                    <a:pt x="6953" y="15954"/>
                    <a:pt x="6953" y="15954"/>
                  </a:cubicBezTo>
                  <a:lnTo>
                    <a:pt x="6953" y="15954"/>
                  </a:lnTo>
                  <a:cubicBezTo>
                    <a:pt x="6953" y="15954"/>
                    <a:pt x="6942" y="15966"/>
                    <a:pt x="6909" y="16005"/>
                  </a:cubicBezTo>
                  <a:cubicBezTo>
                    <a:pt x="6830" y="16114"/>
                    <a:pt x="6739" y="16211"/>
                    <a:pt x="6654" y="16320"/>
                  </a:cubicBezTo>
                  <a:cubicBezTo>
                    <a:pt x="6473" y="16514"/>
                    <a:pt x="6285" y="16714"/>
                    <a:pt x="6091" y="16895"/>
                  </a:cubicBezTo>
                  <a:cubicBezTo>
                    <a:pt x="5715" y="17265"/>
                    <a:pt x="5315" y="17604"/>
                    <a:pt x="4903" y="17938"/>
                  </a:cubicBezTo>
                  <a:cubicBezTo>
                    <a:pt x="4849" y="17974"/>
                    <a:pt x="4806" y="18023"/>
                    <a:pt x="4752" y="18059"/>
                  </a:cubicBezTo>
                  <a:cubicBezTo>
                    <a:pt x="4739" y="18071"/>
                    <a:pt x="4698" y="18103"/>
                    <a:pt x="4672" y="18123"/>
                  </a:cubicBezTo>
                  <a:lnTo>
                    <a:pt x="4672" y="18123"/>
                  </a:lnTo>
                  <a:cubicBezTo>
                    <a:pt x="4579" y="18193"/>
                    <a:pt x="4480" y="18268"/>
                    <a:pt x="4382" y="18338"/>
                  </a:cubicBezTo>
                  <a:cubicBezTo>
                    <a:pt x="4182" y="18483"/>
                    <a:pt x="3988" y="18629"/>
                    <a:pt x="3788" y="18762"/>
                  </a:cubicBezTo>
                  <a:cubicBezTo>
                    <a:pt x="3164" y="19198"/>
                    <a:pt x="2510" y="19610"/>
                    <a:pt x="1843" y="19974"/>
                  </a:cubicBezTo>
                  <a:cubicBezTo>
                    <a:pt x="1746" y="20028"/>
                    <a:pt x="1637" y="20083"/>
                    <a:pt x="1534" y="20137"/>
                  </a:cubicBezTo>
                  <a:cubicBezTo>
                    <a:pt x="1285" y="20265"/>
                    <a:pt x="1170" y="20598"/>
                    <a:pt x="1237" y="20852"/>
                  </a:cubicBezTo>
                  <a:cubicBezTo>
                    <a:pt x="1698" y="22513"/>
                    <a:pt x="2200" y="24167"/>
                    <a:pt x="2740" y="25803"/>
                  </a:cubicBezTo>
                  <a:cubicBezTo>
                    <a:pt x="2828" y="26078"/>
                    <a:pt x="3066" y="26263"/>
                    <a:pt x="3354" y="26263"/>
                  </a:cubicBezTo>
                  <a:cubicBezTo>
                    <a:pt x="3383" y="26263"/>
                    <a:pt x="3413" y="26262"/>
                    <a:pt x="3443" y="26258"/>
                  </a:cubicBezTo>
                  <a:cubicBezTo>
                    <a:pt x="3776" y="26209"/>
                    <a:pt x="3964" y="25955"/>
                    <a:pt x="3994" y="25627"/>
                  </a:cubicBezTo>
                  <a:cubicBezTo>
                    <a:pt x="4012" y="25421"/>
                    <a:pt x="4030" y="25215"/>
                    <a:pt x="4055" y="25021"/>
                  </a:cubicBezTo>
                  <a:cubicBezTo>
                    <a:pt x="4069" y="24933"/>
                    <a:pt x="4080" y="24849"/>
                    <a:pt x="4087" y="24763"/>
                  </a:cubicBezTo>
                  <a:lnTo>
                    <a:pt x="4087" y="24763"/>
                  </a:lnTo>
                  <a:cubicBezTo>
                    <a:pt x="4091" y="24737"/>
                    <a:pt x="4092" y="24715"/>
                    <a:pt x="4103" y="24688"/>
                  </a:cubicBezTo>
                  <a:cubicBezTo>
                    <a:pt x="4109" y="24628"/>
                    <a:pt x="4115" y="24561"/>
                    <a:pt x="4134" y="24500"/>
                  </a:cubicBezTo>
                  <a:cubicBezTo>
                    <a:pt x="4200" y="24034"/>
                    <a:pt x="4291" y="23573"/>
                    <a:pt x="4394" y="23119"/>
                  </a:cubicBezTo>
                  <a:cubicBezTo>
                    <a:pt x="4509" y="22640"/>
                    <a:pt x="4649" y="22179"/>
                    <a:pt x="4812" y="21719"/>
                  </a:cubicBezTo>
                  <a:cubicBezTo>
                    <a:pt x="4849" y="21610"/>
                    <a:pt x="4891" y="21507"/>
                    <a:pt x="4933" y="21398"/>
                  </a:cubicBezTo>
                  <a:cubicBezTo>
                    <a:pt x="4952" y="21361"/>
                    <a:pt x="4963" y="21325"/>
                    <a:pt x="4978" y="21286"/>
                  </a:cubicBezTo>
                  <a:lnTo>
                    <a:pt x="4978" y="21286"/>
                  </a:lnTo>
                  <a:cubicBezTo>
                    <a:pt x="4995" y="21250"/>
                    <a:pt x="5029" y="21176"/>
                    <a:pt x="5042" y="21149"/>
                  </a:cubicBezTo>
                  <a:cubicBezTo>
                    <a:pt x="5139" y="20937"/>
                    <a:pt x="5236" y="20725"/>
                    <a:pt x="5352" y="20531"/>
                  </a:cubicBezTo>
                  <a:cubicBezTo>
                    <a:pt x="5467" y="20325"/>
                    <a:pt x="5594" y="20119"/>
                    <a:pt x="5727" y="19931"/>
                  </a:cubicBezTo>
                  <a:cubicBezTo>
                    <a:pt x="5758" y="19883"/>
                    <a:pt x="5800" y="19840"/>
                    <a:pt x="5830" y="19786"/>
                  </a:cubicBezTo>
                  <a:cubicBezTo>
                    <a:pt x="5841" y="19770"/>
                    <a:pt x="5848" y="19759"/>
                    <a:pt x="5852" y="19752"/>
                  </a:cubicBezTo>
                  <a:lnTo>
                    <a:pt x="5852" y="19752"/>
                  </a:lnTo>
                  <a:cubicBezTo>
                    <a:pt x="5929" y="19662"/>
                    <a:pt x="6013" y="19567"/>
                    <a:pt x="6091" y="19477"/>
                  </a:cubicBezTo>
                  <a:cubicBezTo>
                    <a:pt x="6242" y="19307"/>
                    <a:pt x="6412" y="19150"/>
                    <a:pt x="6594" y="18998"/>
                  </a:cubicBezTo>
                  <a:cubicBezTo>
                    <a:pt x="6604" y="18993"/>
                    <a:pt x="6614" y="18985"/>
                    <a:pt x="6623" y="18977"/>
                  </a:cubicBezTo>
                  <a:lnTo>
                    <a:pt x="6623" y="18977"/>
                  </a:lnTo>
                  <a:cubicBezTo>
                    <a:pt x="6621" y="18980"/>
                    <a:pt x="6619" y="18983"/>
                    <a:pt x="6618" y="18986"/>
                  </a:cubicBezTo>
                  <a:cubicBezTo>
                    <a:pt x="6618" y="18986"/>
                    <a:pt x="6680" y="18932"/>
                    <a:pt x="6677" y="18932"/>
                  </a:cubicBezTo>
                  <a:lnTo>
                    <a:pt x="6677" y="18932"/>
                  </a:lnTo>
                  <a:cubicBezTo>
                    <a:pt x="6676" y="18932"/>
                    <a:pt x="6671" y="18935"/>
                    <a:pt x="6660" y="18944"/>
                  </a:cubicBezTo>
                  <a:cubicBezTo>
                    <a:pt x="6647" y="18954"/>
                    <a:pt x="6635" y="18966"/>
                    <a:pt x="6623" y="18977"/>
                  </a:cubicBezTo>
                  <a:lnTo>
                    <a:pt x="6623" y="18977"/>
                  </a:lnTo>
                  <a:cubicBezTo>
                    <a:pt x="6648" y="18938"/>
                    <a:pt x="6723" y="18906"/>
                    <a:pt x="6751" y="18883"/>
                  </a:cubicBezTo>
                  <a:cubicBezTo>
                    <a:pt x="6872" y="18804"/>
                    <a:pt x="7000" y="18725"/>
                    <a:pt x="7133" y="18653"/>
                  </a:cubicBezTo>
                  <a:cubicBezTo>
                    <a:pt x="7266" y="18574"/>
                    <a:pt x="7406" y="18501"/>
                    <a:pt x="7539" y="18429"/>
                  </a:cubicBezTo>
                  <a:cubicBezTo>
                    <a:pt x="7606" y="18392"/>
                    <a:pt x="7678" y="18362"/>
                    <a:pt x="7745" y="18332"/>
                  </a:cubicBezTo>
                  <a:lnTo>
                    <a:pt x="7745" y="18332"/>
                  </a:lnTo>
                  <a:cubicBezTo>
                    <a:pt x="7716" y="18345"/>
                    <a:pt x="7705" y="18351"/>
                    <a:pt x="7707" y="18351"/>
                  </a:cubicBezTo>
                  <a:cubicBezTo>
                    <a:pt x="7710" y="18351"/>
                    <a:pt x="7815" y="18304"/>
                    <a:pt x="7842" y="18295"/>
                  </a:cubicBezTo>
                  <a:cubicBezTo>
                    <a:pt x="7969" y="18247"/>
                    <a:pt x="8103" y="18210"/>
                    <a:pt x="8230" y="18174"/>
                  </a:cubicBezTo>
                  <a:cubicBezTo>
                    <a:pt x="8290" y="18156"/>
                    <a:pt x="8351" y="18144"/>
                    <a:pt x="8412" y="18138"/>
                  </a:cubicBezTo>
                  <a:cubicBezTo>
                    <a:pt x="8418" y="18135"/>
                    <a:pt x="8425" y="18132"/>
                    <a:pt x="8432" y="18129"/>
                  </a:cubicBezTo>
                  <a:lnTo>
                    <a:pt x="8432" y="18129"/>
                  </a:lnTo>
                  <a:cubicBezTo>
                    <a:pt x="8432" y="18129"/>
                    <a:pt x="8432" y="18129"/>
                    <a:pt x="8432" y="18129"/>
                  </a:cubicBezTo>
                  <a:cubicBezTo>
                    <a:pt x="8437" y="18129"/>
                    <a:pt x="8448" y="18128"/>
                    <a:pt x="8466" y="18126"/>
                  </a:cubicBezTo>
                  <a:cubicBezTo>
                    <a:pt x="8543" y="18121"/>
                    <a:pt x="8620" y="18117"/>
                    <a:pt x="8700" y="18117"/>
                  </a:cubicBezTo>
                  <a:cubicBezTo>
                    <a:pt x="8733" y="18117"/>
                    <a:pt x="8766" y="18118"/>
                    <a:pt x="8799" y="18119"/>
                  </a:cubicBezTo>
                  <a:cubicBezTo>
                    <a:pt x="8811" y="18119"/>
                    <a:pt x="8833" y="18127"/>
                    <a:pt x="8850" y="18129"/>
                  </a:cubicBezTo>
                  <a:lnTo>
                    <a:pt x="8850" y="18129"/>
                  </a:lnTo>
                  <a:cubicBezTo>
                    <a:pt x="8892" y="18140"/>
                    <a:pt x="8930" y="18146"/>
                    <a:pt x="8969" y="18156"/>
                  </a:cubicBezTo>
                  <a:cubicBezTo>
                    <a:pt x="9014" y="18173"/>
                    <a:pt x="9063" y="18199"/>
                    <a:pt x="9104" y="18204"/>
                  </a:cubicBezTo>
                  <a:lnTo>
                    <a:pt x="9104" y="18204"/>
                  </a:lnTo>
                  <a:cubicBezTo>
                    <a:pt x="9113" y="18208"/>
                    <a:pt x="9123" y="18212"/>
                    <a:pt x="9133" y="18216"/>
                  </a:cubicBezTo>
                  <a:lnTo>
                    <a:pt x="9242" y="18289"/>
                  </a:lnTo>
                  <a:cubicBezTo>
                    <a:pt x="9247" y="18292"/>
                    <a:pt x="9253" y="18295"/>
                    <a:pt x="9260" y="18299"/>
                  </a:cubicBezTo>
                  <a:lnTo>
                    <a:pt x="9260" y="18299"/>
                  </a:lnTo>
                  <a:cubicBezTo>
                    <a:pt x="9272" y="18310"/>
                    <a:pt x="9285" y="18320"/>
                    <a:pt x="9290" y="18326"/>
                  </a:cubicBezTo>
                  <a:lnTo>
                    <a:pt x="9418" y="18453"/>
                  </a:lnTo>
                  <a:cubicBezTo>
                    <a:pt x="9420" y="18456"/>
                    <a:pt x="9423" y="18460"/>
                    <a:pt x="9427" y="18464"/>
                  </a:cubicBezTo>
                  <a:lnTo>
                    <a:pt x="9427" y="18464"/>
                  </a:lnTo>
                  <a:cubicBezTo>
                    <a:pt x="9413" y="18452"/>
                    <a:pt x="9407" y="18447"/>
                    <a:pt x="9405" y="18447"/>
                  </a:cubicBezTo>
                  <a:cubicBezTo>
                    <a:pt x="9402" y="18447"/>
                    <a:pt x="9445" y="18490"/>
                    <a:pt x="9454" y="18507"/>
                  </a:cubicBezTo>
                  <a:cubicBezTo>
                    <a:pt x="9508" y="18592"/>
                    <a:pt x="9635" y="18743"/>
                    <a:pt x="9648" y="18846"/>
                  </a:cubicBezTo>
                  <a:lnTo>
                    <a:pt x="9648" y="18846"/>
                  </a:lnTo>
                  <a:cubicBezTo>
                    <a:pt x="9646" y="18839"/>
                    <a:pt x="9620" y="18771"/>
                    <a:pt x="9617" y="18771"/>
                  </a:cubicBezTo>
                  <a:lnTo>
                    <a:pt x="9617" y="18771"/>
                  </a:lnTo>
                  <a:cubicBezTo>
                    <a:pt x="9616" y="18771"/>
                    <a:pt x="9619" y="18783"/>
                    <a:pt x="9630" y="18816"/>
                  </a:cubicBezTo>
                  <a:cubicBezTo>
                    <a:pt x="9648" y="18853"/>
                    <a:pt x="9654" y="18883"/>
                    <a:pt x="9666" y="18925"/>
                  </a:cubicBezTo>
                  <a:cubicBezTo>
                    <a:pt x="9690" y="18992"/>
                    <a:pt x="9714" y="19059"/>
                    <a:pt x="9727" y="19119"/>
                  </a:cubicBezTo>
                  <a:lnTo>
                    <a:pt x="9775" y="19325"/>
                  </a:lnTo>
                  <a:cubicBezTo>
                    <a:pt x="9781" y="19356"/>
                    <a:pt x="9830" y="19513"/>
                    <a:pt x="9811" y="19537"/>
                  </a:cubicBezTo>
                  <a:cubicBezTo>
                    <a:pt x="9811" y="19537"/>
                    <a:pt x="9805" y="19460"/>
                    <a:pt x="9804" y="19460"/>
                  </a:cubicBezTo>
                  <a:lnTo>
                    <a:pt x="9804" y="19460"/>
                  </a:lnTo>
                  <a:cubicBezTo>
                    <a:pt x="9803" y="19460"/>
                    <a:pt x="9804" y="19474"/>
                    <a:pt x="9805" y="19513"/>
                  </a:cubicBezTo>
                  <a:cubicBezTo>
                    <a:pt x="9805" y="19544"/>
                    <a:pt x="9811" y="19580"/>
                    <a:pt x="9811" y="19610"/>
                  </a:cubicBezTo>
                  <a:cubicBezTo>
                    <a:pt x="9817" y="19695"/>
                    <a:pt x="9830" y="19780"/>
                    <a:pt x="9830" y="19865"/>
                  </a:cubicBezTo>
                  <a:cubicBezTo>
                    <a:pt x="9836" y="20004"/>
                    <a:pt x="9836" y="20156"/>
                    <a:pt x="9830" y="20301"/>
                  </a:cubicBezTo>
                  <a:cubicBezTo>
                    <a:pt x="9817" y="20459"/>
                    <a:pt x="9805" y="20622"/>
                    <a:pt x="9787" y="20774"/>
                  </a:cubicBezTo>
                  <a:cubicBezTo>
                    <a:pt x="9787" y="20777"/>
                    <a:pt x="9787" y="20784"/>
                    <a:pt x="9786" y="20792"/>
                  </a:cubicBezTo>
                  <a:lnTo>
                    <a:pt x="9786" y="20792"/>
                  </a:lnTo>
                  <a:cubicBezTo>
                    <a:pt x="9787" y="20788"/>
                    <a:pt x="9788" y="20786"/>
                    <a:pt x="9788" y="20786"/>
                  </a:cubicBezTo>
                  <a:lnTo>
                    <a:pt x="9788" y="20786"/>
                  </a:lnTo>
                  <a:cubicBezTo>
                    <a:pt x="9788" y="20786"/>
                    <a:pt x="9787" y="20795"/>
                    <a:pt x="9785" y="20807"/>
                  </a:cubicBezTo>
                  <a:lnTo>
                    <a:pt x="9785" y="20807"/>
                  </a:lnTo>
                  <a:cubicBezTo>
                    <a:pt x="9785" y="20802"/>
                    <a:pt x="9786" y="20797"/>
                    <a:pt x="9786" y="20792"/>
                  </a:cubicBezTo>
                  <a:lnTo>
                    <a:pt x="9786" y="20792"/>
                  </a:lnTo>
                  <a:cubicBezTo>
                    <a:pt x="9785" y="20797"/>
                    <a:pt x="9783" y="20805"/>
                    <a:pt x="9781" y="20816"/>
                  </a:cubicBezTo>
                  <a:cubicBezTo>
                    <a:pt x="9781" y="20823"/>
                    <a:pt x="9780" y="20829"/>
                    <a:pt x="9780" y="20834"/>
                  </a:cubicBezTo>
                  <a:lnTo>
                    <a:pt x="9780" y="20834"/>
                  </a:lnTo>
                  <a:cubicBezTo>
                    <a:pt x="9782" y="20824"/>
                    <a:pt x="9784" y="20815"/>
                    <a:pt x="9785" y="20807"/>
                  </a:cubicBezTo>
                  <a:lnTo>
                    <a:pt x="9785" y="20807"/>
                  </a:lnTo>
                  <a:cubicBezTo>
                    <a:pt x="9783" y="20828"/>
                    <a:pt x="9780" y="20851"/>
                    <a:pt x="9780" y="20851"/>
                  </a:cubicBezTo>
                  <a:cubicBezTo>
                    <a:pt x="9779" y="20851"/>
                    <a:pt x="9779" y="20846"/>
                    <a:pt x="9780" y="20834"/>
                  </a:cubicBezTo>
                  <a:lnTo>
                    <a:pt x="9780" y="20834"/>
                  </a:lnTo>
                  <a:cubicBezTo>
                    <a:pt x="9776" y="20856"/>
                    <a:pt x="9771" y="20878"/>
                    <a:pt x="9769" y="20883"/>
                  </a:cubicBezTo>
                  <a:cubicBezTo>
                    <a:pt x="9751" y="20968"/>
                    <a:pt x="9739" y="21058"/>
                    <a:pt x="9721" y="21143"/>
                  </a:cubicBezTo>
                  <a:cubicBezTo>
                    <a:pt x="9666" y="21416"/>
                    <a:pt x="9751" y="21725"/>
                    <a:pt x="10017" y="21864"/>
                  </a:cubicBezTo>
                  <a:cubicBezTo>
                    <a:pt x="10121" y="21918"/>
                    <a:pt x="10226" y="21944"/>
                    <a:pt x="10329" y="21944"/>
                  </a:cubicBezTo>
                  <a:cubicBezTo>
                    <a:pt x="10492" y="21944"/>
                    <a:pt x="10650" y="21880"/>
                    <a:pt x="10787" y="21761"/>
                  </a:cubicBezTo>
                  <a:cubicBezTo>
                    <a:pt x="10872" y="21695"/>
                    <a:pt x="10963" y="21622"/>
                    <a:pt x="11048" y="21549"/>
                  </a:cubicBezTo>
                  <a:cubicBezTo>
                    <a:pt x="11063" y="21536"/>
                    <a:pt x="11071" y="21530"/>
                    <a:pt x="11072" y="21530"/>
                  </a:cubicBezTo>
                  <a:lnTo>
                    <a:pt x="11072" y="21530"/>
                  </a:lnTo>
                  <a:cubicBezTo>
                    <a:pt x="11073" y="21530"/>
                    <a:pt x="11069" y="21533"/>
                    <a:pt x="11062" y="21541"/>
                  </a:cubicBezTo>
                  <a:lnTo>
                    <a:pt x="11062" y="21541"/>
                  </a:lnTo>
                  <a:cubicBezTo>
                    <a:pt x="11070" y="21534"/>
                    <a:pt x="11078" y="21528"/>
                    <a:pt x="11084" y="21519"/>
                  </a:cubicBezTo>
                  <a:cubicBezTo>
                    <a:pt x="11132" y="21483"/>
                    <a:pt x="11181" y="21452"/>
                    <a:pt x="11229" y="21416"/>
                  </a:cubicBezTo>
                  <a:cubicBezTo>
                    <a:pt x="11393" y="21295"/>
                    <a:pt x="11569" y="21174"/>
                    <a:pt x="11738" y="21065"/>
                  </a:cubicBezTo>
                  <a:cubicBezTo>
                    <a:pt x="12084" y="20846"/>
                    <a:pt x="12441" y="20640"/>
                    <a:pt x="12817" y="20465"/>
                  </a:cubicBezTo>
                  <a:cubicBezTo>
                    <a:pt x="12892" y="20432"/>
                    <a:pt x="12972" y="20400"/>
                    <a:pt x="13049" y="20368"/>
                  </a:cubicBezTo>
                  <a:lnTo>
                    <a:pt x="13049" y="20368"/>
                  </a:lnTo>
                  <a:cubicBezTo>
                    <a:pt x="13038" y="20373"/>
                    <a:pt x="13030" y="20376"/>
                    <a:pt x="13031" y="20376"/>
                  </a:cubicBezTo>
                  <a:cubicBezTo>
                    <a:pt x="13031" y="20376"/>
                    <a:pt x="13043" y="20370"/>
                    <a:pt x="13077" y="20356"/>
                  </a:cubicBezTo>
                  <a:lnTo>
                    <a:pt x="13077" y="20356"/>
                  </a:lnTo>
                  <a:cubicBezTo>
                    <a:pt x="13068" y="20360"/>
                    <a:pt x="13058" y="20364"/>
                    <a:pt x="13049" y="20368"/>
                  </a:cubicBezTo>
                  <a:lnTo>
                    <a:pt x="13049" y="20368"/>
                  </a:lnTo>
                  <a:cubicBezTo>
                    <a:pt x="13076" y="20356"/>
                    <a:pt x="13126" y="20334"/>
                    <a:pt x="13132" y="20331"/>
                  </a:cubicBezTo>
                  <a:cubicBezTo>
                    <a:pt x="13175" y="20313"/>
                    <a:pt x="13211" y="20295"/>
                    <a:pt x="13259" y="20277"/>
                  </a:cubicBezTo>
                  <a:cubicBezTo>
                    <a:pt x="13441" y="20210"/>
                    <a:pt x="13623" y="20149"/>
                    <a:pt x="13811" y="20089"/>
                  </a:cubicBezTo>
                  <a:cubicBezTo>
                    <a:pt x="14199" y="19974"/>
                    <a:pt x="14593" y="19883"/>
                    <a:pt x="14992" y="19828"/>
                  </a:cubicBezTo>
                  <a:cubicBezTo>
                    <a:pt x="15235" y="19792"/>
                    <a:pt x="15417" y="19519"/>
                    <a:pt x="15447" y="19301"/>
                  </a:cubicBezTo>
                  <a:cubicBezTo>
                    <a:pt x="15483" y="19035"/>
                    <a:pt x="15356" y="18810"/>
                    <a:pt x="15144" y="18665"/>
                  </a:cubicBezTo>
                  <a:cubicBezTo>
                    <a:pt x="15128" y="18653"/>
                    <a:pt x="15064" y="18604"/>
                    <a:pt x="15062" y="18604"/>
                  </a:cubicBezTo>
                  <a:lnTo>
                    <a:pt x="15062" y="18604"/>
                  </a:lnTo>
                  <a:cubicBezTo>
                    <a:pt x="15061" y="18604"/>
                    <a:pt x="15074" y="18615"/>
                    <a:pt x="15114" y="18647"/>
                  </a:cubicBezTo>
                  <a:cubicBezTo>
                    <a:pt x="15089" y="18629"/>
                    <a:pt x="15059" y="18610"/>
                    <a:pt x="15041" y="18586"/>
                  </a:cubicBezTo>
                  <a:cubicBezTo>
                    <a:pt x="14980" y="18538"/>
                    <a:pt x="14920" y="18483"/>
                    <a:pt x="14865" y="18422"/>
                  </a:cubicBezTo>
                  <a:cubicBezTo>
                    <a:pt x="14865" y="18418"/>
                    <a:pt x="14807" y="18355"/>
                    <a:pt x="14799" y="18350"/>
                  </a:cubicBezTo>
                  <a:lnTo>
                    <a:pt x="14799" y="18350"/>
                  </a:lnTo>
                  <a:cubicBezTo>
                    <a:pt x="14789" y="18337"/>
                    <a:pt x="14780" y="18326"/>
                    <a:pt x="14780" y="18326"/>
                  </a:cubicBezTo>
                  <a:cubicBezTo>
                    <a:pt x="14726" y="18241"/>
                    <a:pt x="14677" y="18156"/>
                    <a:pt x="14629" y="18065"/>
                  </a:cubicBezTo>
                  <a:lnTo>
                    <a:pt x="14615" y="18035"/>
                  </a:lnTo>
                  <a:lnTo>
                    <a:pt x="14615" y="18035"/>
                  </a:lnTo>
                  <a:cubicBezTo>
                    <a:pt x="14615" y="18036"/>
                    <a:pt x="14616" y="18036"/>
                    <a:pt x="14616" y="18036"/>
                  </a:cubicBezTo>
                  <a:cubicBezTo>
                    <a:pt x="14617" y="18036"/>
                    <a:pt x="14583" y="17958"/>
                    <a:pt x="14574" y="17938"/>
                  </a:cubicBezTo>
                  <a:cubicBezTo>
                    <a:pt x="14556" y="17859"/>
                    <a:pt x="14532" y="17786"/>
                    <a:pt x="14514" y="17720"/>
                  </a:cubicBezTo>
                  <a:cubicBezTo>
                    <a:pt x="14508" y="17671"/>
                    <a:pt x="14502" y="17635"/>
                    <a:pt x="14496" y="17586"/>
                  </a:cubicBezTo>
                  <a:lnTo>
                    <a:pt x="14496" y="17586"/>
                  </a:lnTo>
                  <a:cubicBezTo>
                    <a:pt x="14506" y="17638"/>
                    <a:pt x="14510" y="17656"/>
                    <a:pt x="14510" y="17656"/>
                  </a:cubicBezTo>
                  <a:cubicBezTo>
                    <a:pt x="14511" y="17656"/>
                    <a:pt x="14499" y="17598"/>
                    <a:pt x="14496" y="17574"/>
                  </a:cubicBezTo>
                  <a:cubicBezTo>
                    <a:pt x="14483" y="17477"/>
                    <a:pt x="14483" y="17386"/>
                    <a:pt x="14483" y="17283"/>
                  </a:cubicBezTo>
                  <a:cubicBezTo>
                    <a:pt x="14483" y="17247"/>
                    <a:pt x="14477" y="17174"/>
                    <a:pt x="14496" y="17144"/>
                  </a:cubicBezTo>
                  <a:lnTo>
                    <a:pt x="14496" y="17144"/>
                  </a:lnTo>
                  <a:cubicBezTo>
                    <a:pt x="14491" y="17146"/>
                    <a:pt x="14484" y="17173"/>
                    <a:pt x="14480" y="17195"/>
                  </a:cubicBezTo>
                  <a:lnTo>
                    <a:pt x="14480" y="17195"/>
                  </a:lnTo>
                  <a:cubicBezTo>
                    <a:pt x="14481" y="17189"/>
                    <a:pt x="14482" y="17182"/>
                    <a:pt x="14483" y="17174"/>
                  </a:cubicBezTo>
                  <a:cubicBezTo>
                    <a:pt x="14502" y="17095"/>
                    <a:pt x="14514" y="17023"/>
                    <a:pt x="14538" y="16944"/>
                  </a:cubicBezTo>
                  <a:cubicBezTo>
                    <a:pt x="14551" y="16904"/>
                    <a:pt x="14565" y="16828"/>
                    <a:pt x="14588" y="16773"/>
                  </a:cubicBezTo>
                  <a:lnTo>
                    <a:pt x="14588" y="16773"/>
                  </a:lnTo>
                  <a:cubicBezTo>
                    <a:pt x="14592" y="16768"/>
                    <a:pt x="14598" y="16760"/>
                    <a:pt x="14605" y="16750"/>
                  </a:cubicBezTo>
                  <a:cubicBezTo>
                    <a:pt x="14635" y="16695"/>
                    <a:pt x="14659" y="16641"/>
                    <a:pt x="14689" y="16586"/>
                  </a:cubicBezTo>
                  <a:cubicBezTo>
                    <a:pt x="14720" y="16526"/>
                    <a:pt x="14756" y="16477"/>
                    <a:pt x="14799" y="16417"/>
                  </a:cubicBezTo>
                  <a:cubicBezTo>
                    <a:pt x="14803" y="16409"/>
                    <a:pt x="14807" y="16401"/>
                    <a:pt x="14810" y="16394"/>
                  </a:cubicBezTo>
                  <a:lnTo>
                    <a:pt x="14810" y="16394"/>
                  </a:lnTo>
                  <a:cubicBezTo>
                    <a:pt x="14824" y="16379"/>
                    <a:pt x="14840" y="16363"/>
                    <a:pt x="14847" y="16356"/>
                  </a:cubicBezTo>
                  <a:cubicBezTo>
                    <a:pt x="14895" y="16302"/>
                    <a:pt x="14950" y="16247"/>
                    <a:pt x="14999" y="16193"/>
                  </a:cubicBezTo>
                  <a:cubicBezTo>
                    <a:pt x="15018" y="16178"/>
                    <a:pt x="15054" y="16139"/>
                    <a:pt x="15083" y="16122"/>
                  </a:cubicBezTo>
                  <a:lnTo>
                    <a:pt x="15083" y="16122"/>
                  </a:lnTo>
                  <a:cubicBezTo>
                    <a:pt x="15068" y="16135"/>
                    <a:pt x="15053" y="16148"/>
                    <a:pt x="15041" y="16156"/>
                  </a:cubicBezTo>
                  <a:cubicBezTo>
                    <a:pt x="15059" y="16144"/>
                    <a:pt x="15077" y="16126"/>
                    <a:pt x="15102" y="16114"/>
                  </a:cubicBezTo>
                  <a:lnTo>
                    <a:pt x="15102" y="16114"/>
                  </a:lnTo>
                  <a:cubicBezTo>
                    <a:pt x="15096" y="16115"/>
                    <a:pt x="15090" y="16118"/>
                    <a:pt x="15083" y="16122"/>
                  </a:cubicBezTo>
                  <a:lnTo>
                    <a:pt x="15083" y="16122"/>
                  </a:lnTo>
                  <a:cubicBezTo>
                    <a:pt x="15091" y="16115"/>
                    <a:pt x="15099" y="16108"/>
                    <a:pt x="15108" y="16102"/>
                  </a:cubicBezTo>
                  <a:cubicBezTo>
                    <a:pt x="15168" y="16065"/>
                    <a:pt x="15229" y="16029"/>
                    <a:pt x="15295" y="15993"/>
                  </a:cubicBezTo>
                  <a:cubicBezTo>
                    <a:pt x="15295" y="15993"/>
                    <a:pt x="15316" y="15980"/>
                    <a:pt x="15336" y="15968"/>
                  </a:cubicBezTo>
                  <a:lnTo>
                    <a:pt x="15336" y="15968"/>
                  </a:lnTo>
                  <a:cubicBezTo>
                    <a:pt x="15324" y="15973"/>
                    <a:pt x="15310" y="15977"/>
                    <a:pt x="15295" y="15980"/>
                  </a:cubicBezTo>
                  <a:cubicBezTo>
                    <a:pt x="15313" y="15973"/>
                    <a:pt x="15329" y="15968"/>
                    <a:pt x="15345" y="15963"/>
                  </a:cubicBezTo>
                  <a:lnTo>
                    <a:pt x="15345" y="15963"/>
                  </a:lnTo>
                  <a:cubicBezTo>
                    <a:pt x="15342" y="15964"/>
                    <a:pt x="15339" y="15966"/>
                    <a:pt x="15336" y="15968"/>
                  </a:cubicBezTo>
                  <a:lnTo>
                    <a:pt x="15336" y="15968"/>
                  </a:lnTo>
                  <a:cubicBezTo>
                    <a:pt x="15343" y="15965"/>
                    <a:pt x="15349" y="15962"/>
                    <a:pt x="15356" y="15959"/>
                  </a:cubicBezTo>
                  <a:lnTo>
                    <a:pt x="15356" y="15959"/>
                  </a:lnTo>
                  <a:cubicBezTo>
                    <a:pt x="15352" y="15960"/>
                    <a:pt x="15349" y="15962"/>
                    <a:pt x="15345" y="15963"/>
                  </a:cubicBezTo>
                  <a:lnTo>
                    <a:pt x="15345" y="15963"/>
                  </a:lnTo>
                  <a:cubicBezTo>
                    <a:pt x="15358" y="15956"/>
                    <a:pt x="15370" y="15950"/>
                    <a:pt x="15374" y="15950"/>
                  </a:cubicBezTo>
                  <a:cubicBezTo>
                    <a:pt x="15368" y="15953"/>
                    <a:pt x="15362" y="15956"/>
                    <a:pt x="15356" y="15959"/>
                  </a:cubicBezTo>
                  <a:lnTo>
                    <a:pt x="15356" y="15959"/>
                  </a:lnTo>
                  <a:cubicBezTo>
                    <a:pt x="15364" y="15957"/>
                    <a:pt x="15372" y="15954"/>
                    <a:pt x="15380" y="15950"/>
                  </a:cubicBezTo>
                  <a:cubicBezTo>
                    <a:pt x="15447" y="15932"/>
                    <a:pt x="15514" y="15908"/>
                    <a:pt x="15592" y="15890"/>
                  </a:cubicBezTo>
                  <a:cubicBezTo>
                    <a:pt x="15623" y="15883"/>
                    <a:pt x="15653" y="15877"/>
                    <a:pt x="15677" y="15877"/>
                  </a:cubicBezTo>
                  <a:cubicBezTo>
                    <a:pt x="15678" y="15877"/>
                    <a:pt x="15678" y="15877"/>
                    <a:pt x="15679" y="15877"/>
                  </a:cubicBezTo>
                  <a:lnTo>
                    <a:pt x="15679" y="15877"/>
                  </a:lnTo>
                  <a:cubicBezTo>
                    <a:pt x="15687" y="15877"/>
                    <a:pt x="15696" y="15877"/>
                    <a:pt x="15707" y="15877"/>
                  </a:cubicBezTo>
                  <a:cubicBezTo>
                    <a:pt x="15752" y="15877"/>
                    <a:pt x="15796" y="15875"/>
                    <a:pt x="15841" y="15875"/>
                  </a:cubicBezTo>
                  <a:cubicBezTo>
                    <a:pt x="15863" y="15875"/>
                    <a:pt x="15885" y="15875"/>
                    <a:pt x="15907" y="15877"/>
                  </a:cubicBezTo>
                  <a:lnTo>
                    <a:pt x="15956" y="15877"/>
                  </a:lnTo>
                  <a:cubicBezTo>
                    <a:pt x="15967" y="15878"/>
                    <a:pt x="15976" y="15879"/>
                    <a:pt x="15983" y="15880"/>
                  </a:cubicBezTo>
                  <a:lnTo>
                    <a:pt x="15983" y="15880"/>
                  </a:lnTo>
                  <a:cubicBezTo>
                    <a:pt x="15990" y="15882"/>
                    <a:pt x="15995" y="15883"/>
                    <a:pt x="15998" y="15883"/>
                  </a:cubicBezTo>
                  <a:cubicBezTo>
                    <a:pt x="16071" y="15902"/>
                    <a:pt x="16144" y="15914"/>
                    <a:pt x="16210" y="15938"/>
                  </a:cubicBezTo>
                  <a:cubicBezTo>
                    <a:pt x="16241" y="15944"/>
                    <a:pt x="16313" y="15962"/>
                    <a:pt x="16332" y="15980"/>
                  </a:cubicBezTo>
                  <a:cubicBezTo>
                    <a:pt x="16313" y="15974"/>
                    <a:pt x="16289" y="15962"/>
                    <a:pt x="16259" y="15950"/>
                  </a:cubicBezTo>
                  <a:lnTo>
                    <a:pt x="16259" y="15950"/>
                  </a:lnTo>
                  <a:cubicBezTo>
                    <a:pt x="16289" y="15968"/>
                    <a:pt x="16313" y="15974"/>
                    <a:pt x="16332" y="15993"/>
                  </a:cubicBezTo>
                  <a:cubicBezTo>
                    <a:pt x="16404" y="16023"/>
                    <a:pt x="16465" y="16059"/>
                    <a:pt x="16526" y="16102"/>
                  </a:cubicBezTo>
                  <a:cubicBezTo>
                    <a:pt x="16532" y="16114"/>
                    <a:pt x="16592" y="16144"/>
                    <a:pt x="16592" y="16156"/>
                  </a:cubicBezTo>
                  <a:cubicBezTo>
                    <a:pt x="16568" y="16144"/>
                    <a:pt x="16556" y="16126"/>
                    <a:pt x="16532" y="16114"/>
                  </a:cubicBezTo>
                  <a:lnTo>
                    <a:pt x="16532" y="16114"/>
                  </a:lnTo>
                  <a:cubicBezTo>
                    <a:pt x="16556" y="16126"/>
                    <a:pt x="16574" y="16150"/>
                    <a:pt x="16598" y="16162"/>
                  </a:cubicBezTo>
                  <a:cubicBezTo>
                    <a:pt x="16653" y="16211"/>
                    <a:pt x="16707" y="16265"/>
                    <a:pt x="16756" y="16314"/>
                  </a:cubicBezTo>
                  <a:cubicBezTo>
                    <a:pt x="16780" y="16338"/>
                    <a:pt x="16798" y="16362"/>
                    <a:pt x="16816" y="16386"/>
                  </a:cubicBezTo>
                  <a:cubicBezTo>
                    <a:pt x="16822" y="16392"/>
                    <a:pt x="16826" y="16396"/>
                    <a:pt x="16829" y="16400"/>
                  </a:cubicBezTo>
                  <a:lnTo>
                    <a:pt x="16829" y="16400"/>
                  </a:lnTo>
                  <a:cubicBezTo>
                    <a:pt x="16866" y="16460"/>
                    <a:pt x="16908" y="16520"/>
                    <a:pt x="16950" y="16586"/>
                  </a:cubicBezTo>
                  <a:cubicBezTo>
                    <a:pt x="16973" y="16627"/>
                    <a:pt x="16995" y="16699"/>
                    <a:pt x="17021" y="16751"/>
                  </a:cubicBezTo>
                  <a:lnTo>
                    <a:pt x="17021" y="16751"/>
                  </a:lnTo>
                  <a:cubicBezTo>
                    <a:pt x="17016" y="16744"/>
                    <a:pt x="17012" y="16740"/>
                    <a:pt x="17010" y="16740"/>
                  </a:cubicBezTo>
                  <a:cubicBezTo>
                    <a:pt x="17006" y="16740"/>
                    <a:pt x="17011" y="16755"/>
                    <a:pt x="17037" y="16782"/>
                  </a:cubicBezTo>
                  <a:lnTo>
                    <a:pt x="17037" y="16782"/>
                  </a:lnTo>
                  <a:cubicBezTo>
                    <a:pt x="17036" y="16780"/>
                    <a:pt x="17035" y="16777"/>
                    <a:pt x="17034" y="16774"/>
                  </a:cubicBezTo>
                  <a:lnTo>
                    <a:pt x="17034" y="16774"/>
                  </a:lnTo>
                  <a:cubicBezTo>
                    <a:pt x="17038" y="16781"/>
                    <a:pt x="17042" y="16787"/>
                    <a:pt x="17047" y="16792"/>
                  </a:cubicBezTo>
                  <a:cubicBezTo>
                    <a:pt x="17043" y="16789"/>
                    <a:pt x="17040" y="16786"/>
                    <a:pt x="17037" y="16782"/>
                  </a:cubicBezTo>
                  <a:lnTo>
                    <a:pt x="17037" y="16782"/>
                  </a:lnTo>
                  <a:cubicBezTo>
                    <a:pt x="17038" y="16786"/>
                    <a:pt x="17039" y="16789"/>
                    <a:pt x="17041" y="16792"/>
                  </a:cubicBezTo>
                  <a:cubicBezTo>
                    <a:pt x="17053" y="16829"/>
                    <a:pt x="17059" y="16871"/>
                    <a:pt x="17077" y="16902"/>
                  </a:cubicBezTo>
                  <a:cubicBezTo>
                    <a:pt x="17104" y="16983"/>
                    <a:pt x="17117" y="17064"/>
                    <a:pt x="17132" y="17145"/>
                  </a:cubicBezTo>
                  <a:lnTo>
                    <a:pt x="17132" y="17145"/>
                  </a:lnTo>
                  <a:cubicBezTo>
                    <a:pt x="17132" y="17144"/>
                    <a:pt x="17132" y="17144"/>
                    <a:pt x="17132" y="17144"/>
                  </a:cubicBezTo>
                  <a:lnTo>
                    <a:pt x="17132" y="17144"/>
                  </a:lnTo>
                  <a:cubicBezTo>
                    <a:pt x="17132" y="17144"/>
                    <a:pt x="17132" y="17144"/>
                    <a:pt x="17132" y="17145"/>
                  </a:cubicBezTo>
                  <a:lnTo>
                    <a:pt x="17132" y="17145"/>
                  </a:lnTo>
                  <a:cubicBezTo>
                    <a:pt x="17134" y="17155"/>
                    <a:pt x="17136" y="17164"/>
                    <a:pt x="17138" y="17174"/>
                  </a:cubicBezTo>
                  <a:cubicBezTo>
                    <a:pt x="17139" y="17179"/>
                    <a:pt x="17140" y="17184"/>
                    <a:pt x="17141" y="17188"/>
                  </a:cubicBezTo>
                  <a:lnTo>
                    <a:pt x="17141" y="17188"/>
                  </a:lnTo>
                  <a:cubicBezTo>
                    <a:pt x="17144" y="17229"/>
                    <a:pt x="17139" y="17277"/>
                    <a:pt x="17144" y="17307"/>
                  </a:cubicBezTo>
                  <a:cubicBezTo>
                    <a:pt x="17144" y="17404"/>
                    <a:pt x="17144" y="17495"/>
                    <a:pt x="17138" y="17598"/>
                  </a:cubicBezTo>
                  <a:cubicBezTo>
                    <a:pt x="17137" y="17604"/>
                    <a:pt x="17136" y="17610"/>
                    <a:pt x="17136" y="17615"/>
                  </a:cubicBezTo>
                  <a:lnTo>
                    <a:pt x="17136" y="17615"/>
                  </a:lnTo>
                  <a:cubicBezTo>
                    <a:pt x="17135" y="17621"/>
                    <a:pt x="17133" y="17627"/>
                    <a:pt x="17132" y="17635"/>
                  </a:cubicBezTo>
                  <a:cubicBezTo>
                    <a:pt x="17113" y="17689"/>
                    <a:pt x="17107" y="17732"/>
                    <a:pt x="17101" y="17786"/>
                  </a:cubicBezTo>
                  <a:cubicBezTo>
                    <a:pt x="17078" y="17881"/>
                    <a:pt x="17048" y="17976"/>
                    <a:pt x="17013" y="18065"/>
                  </a:cubicBezTo>
                  <a:lnTo>
                    <a:pt x="17013" y="18065"/>
                  </a:lnTo>
                  <a:cubicBezTo>
                    <a:pt x="17021" y="18047"/>
                    <a:pt x="17040" y="18010"/>
                    <a:pt x="17040" y="18010"/>
                  </a:cubicBezTo>
                  <a:lnTo>
                    <a:pt x="17040" y="18010"/>
                  </a:lnTo>
                  <a:cubicBezTo>
                    <a:pt x="17041" y="18010"/>
                    <a:pt x="17035" y="18022"/>
                    <a:pt x="17016" y="18059"/>
                  </a:cubicBezTo>
                  <a:cubicBezTo>
                    <a:pt x="17015" y="18061"/>
                    <a:pt x="17014" y="18064"/>
                    <a:pt x="17012" y="18066"/>
                  </a:cubicBezTo>
                  <a:lnTo>
                    <a:pt x="17012" y="18066"/>
                  </a:lnTo>
                  <a:cubicBezTo>
                    <a:pt x="17012" y="18066"/>
                    <a:pt x="17013" y="18065"/>
                    <a:pt x="17013" y="18065"/>
                  </a:cubicBezTo>
                  <a:lnTo>
                    <a:pt x="17013" y="18065"/>
                  </a:lnTo>
                  <a:cubicBezTo>
                    <a:pt x="17013" y="18065"/>
                    <a:pt x="17012" y="18066"/>
                    <a:pt x="17012" y="18067"/>
                  </a:cubicBezTo>
                  <a:lnTo>
                    <a:pt x="17012" y="18067"/>
                  </a:lnTo>
                  <a:cubicBezTo>
                    <a:pt x="17012" y="18066"/>
                    <a:pt x="17012" y="18066"/>
                    <a:pt x="17012" y="18066"/>
                  </a:cubicBezTo>
                  <a:lnTo>
                    <a:pt x="17012" y="18066"/>
                  </a:lnTo>
                  <a:cubicBezTo>
                    <a:pt x="17012" y="18068"/>
                    <a:pt x="17011" y="18069"/>
                    <a:pt x="17010" y="18071"/>
                  </a:cubicBezTo>
                  <a:cubicBezTo>
                    <a:pt x="17011" y="18070"/>
                    <a:pt x="17011" y="18068"/>
                    <a:pt x="17012" y="18067"/>
                  </a:cubicBezTo>
                  <a:lnTo>
                    <a:pt x="17012" y="18067"/>
                  </a:lnTo>
                  <a:cubicBezTo>
                    <a:pt x="16989" y="18107"/>
                    <a:pt x="16967" y="18152"/>
                    <a:pt x="16950" y="18186"/>
                  </a:cubicBezTo>
                  <a:cubicBezTo>
                    <a:pt x="16925" y="18235"/>
                    <a:pt x="16895" y="18271"/>
                    <a:pt x="16871" y="18313"/>
                  </a:cubicBezTo>
                  <a:cubicBezTo>
                    <a:pt x="16863" y="18330"/>
                    <a:pt x="16811" y="18393"/>
                    <a:pt x="16814" y="18393"/>
                  </a:cubicBezTo>
                  <a:cubicBezTo>
                    <a:pt x="16815" y="18393"/>
                    <a:pt x="16827" y="18380"/>
                    <a:pt x="16859" y="18344"/>
                  </a:cubicBezTo>
                  <a:lnTo>
                    <a:pt x="16859" y="18344"/>
                  </a:lnTo>
                  <a:cubicBezTo>
                    <a:pt x="16798" y="18422"/>
                    <a:pt x="16726" y="18489"/>
                    <a:pt x="16659" y="18556"/>
                  </a:cubicBezTo>
                  <a:cubicBezTo>
                    <a:pt x="16635" y="18580"/>
                    <a:pt x="16616" y="18604"/>
                    <a:pt x="16592" y="18616"/>
                  </a:cubicBezTo>
                  <a:cubicBezTo>
                    <a:pt x="16571" y="18635"/>
                    <a:pt x="16559" y="18646"/>
                    <a:pt x="16556" y="18649"/>
                  </a:cubicBezTo>
                  <a:lnTo>
                    <a:pt x="16556" y="18649"/>
                  </a:lnTo>
                  <a:cubicBezTo>
                    <a:pt x="16547" y="18654"/>
                    <a:pt x="16539" y="18659"/>
                    <a:pt x="16532" y="18665"/>
                  </a:cubicBezTo>
                  <a:cubicBezTo>
                    <a:pt x="16301" y="18822"/>
                    <a:pt x="16144" y="19101"/>
                    <a:pt x="16235" y="19386"/>
                  </a:cubicBezTo>
                  <a:cubicBezTo>
                    <a:pt x="16326" y="19677"/>
                    <a:pt x="16562" y="19816"/>
                    <a:pt x="16847" y="19853"/>
                  </a:cubicBezTo>
                  <a:cubicBezTo>
                    <a:pt x="16835" y="19851"/>
                    <a:pt x="16825" y="19850"/>
                    <a:pt x="16817" y="19849"/>
                  </a:cubicBezTo>
                  <a:lnTo>
                    <a:pt x="16817" y="19849"/>
                  </a:lnTo>
                  <a:cubicBezTo>
                    <a:pt x="16833" y="19851"/>
                    <a:pt x="16855" y="19855"/>
                    <a:pt x="16877" y="19859"/>
                  </a:cubicBezTo>
                  <a:cubicBezTo>
                    <a:pt x="16938" y="19871"/>
                    <a:pt x="16992" y="19877"/>
                    <a:pt x="17053" y="19889"/>
                  </a:cubicBezTo>
                  <a:lnTo>
                    <a:pt x="17392" y="19962"/>
                  </a:lnTo>
                  <a:cubicBezTo>
                    <a:pt x="17604" y="20004"/>
                    <a:pt x="17816" y="20065"/>
                    <a:pt x="18022" y="20125"/>
                  </a:cubicBezTo>
                  <a:cubicBezTo>
                    <a:pt x="18240" y="20198"/>
                    <a:pt x="18453" y="20271"/>
                    <a:pt x="18665" y="20356"/>
                  </a:cubicBezTo>
                  <a:cubicBezTo>
                    <a:pt x="18701" y="20368"/>
                    <a:pt x="18750" y="20390"/>
                    <a:pt x="18751" y="20390"/>
                  </a:cubicBezTo>
                  <a:cubicBezTo>
                    <a:pt x="18751" y="20390"/>
                    <a:pt x="18751" y="20390"/>
                    <a:pt x="18751" y="20390"/>
                  </a:cubicBezTo>
                  <a:lnTo>
                    <a:pt x="18751" y="20390"/>
                  </a:lnTo>
                  <a:cubicBezTo>
                    <a:pt x="18782" y="20404"/>
                    <a:pt x="18814" y="20416"/>
                    <a:pt x="18846" y="20428"/>
                  </a:cubicBezTo>
                  <a:cubicBezTo>
                    <a:pt x="18955" y="20477"/>
                    <a:pt x="19071" y="20525"/>
                    <a:pt x="19174" y="20580"/>
                  </a:cubicBezTo>
                  <a:cubicBezTo>
                    <a:pt x="19592" y="20786"/>
                    <a:pt x="19986" y="21028"/>
                    <a:pt x="20373" y="21295"/>
                  </a:cubicBezTo>
                  <a:cubicBezTo>
                    <a:pt x="20470" y="21361"/>
                    <a:pt x="20561" y="21428"/>
                    <a:pt x="20652" y="21495"/>
                  </a:cubicBezTo>
                  <a:cubicBezTo>
                    <a:pt x="20678" y="21512"/>
                    <a:pt x="20730" y="21555"/>
                    <a:pt x="20730" y="21555"/>
                  </a:cubicBezTo>
                  <a:cubicBezTo>
                    <a:pt x="20730" y="21555"/>
                    <a:pt x="20720" y="21547"/>
                    <a:pt x="20695" y="21525"/>
                  </a:cubicBezTo>
                  <a:lnTo>
                    <a:pt x="20695" y="21525"/>
                  </a:lnTo>
                  <a:cubicBezTo>
                    <a:pt x="20755" y="21574"/>
                    <a:pt x="20810" y="21616"/>
                    <a:pt x="20870" y="21664"/>
                  </a:cubicBezTo>
                  <a:cubicBezTo>
                    <a:pt x="21058" y="21816"/>
                    <a:pt x="21240" y="21973"/>
                    <a:pt x="21416" y="22131"/>
                  </a:cubicBezTo>
                  <a:cubicBezTo>
                    <a:pt x="21785" y="22482"/>
                    <a:pt x="22143" y="22846"/>
                    <a:pt x="22470" y="23234"/>
                  </a:cubicBezTo>
                  <a:cubicBezTo>
                    <a:pt x="22543" y="23313"/>
                    <a:pt x="22616" y="23410"/>
                    <a:pt x="22688" y="23488"/>
                  </a:cubicBezTo>
                  <a:cubicBezTo>
                    <a:pt x="22719" y="23531"/>
                    <a:pt x="22749" y="23561"/>
                    <a:pt x="22773" y="23597"/>
                  </a:cubicBezTo>
                  <a:cubicBezTo>
                    <a:pt x="22773" y="23597"/>
                    <a:pt x="22810" y="23649"/>
                    <a:pt x="22812" y="23649"/>
                  </a:cubicBezTo>
                  <a:cubicBezTo>
                    <a:pt x="22812" y="23649"/>
                    <a:pt x="22812" y="23648"/>
                    <a:pt x="22810" y="23645"/>
                  </a:cubicBezTo>
                  <a:lnTo>
                    <a:pt x="22810" y="23645"/>
                  </a:lnTo>
                  <a:cubicBezTo>
                    <a:pt x="22831" y="23672"/>
                    <a:pt x="22866" y="23718"/>
                    <a:pt x="22870" y="23725"/>
                  </a:cubicBezTo>
                  <a:cubicBezTo>
                    <a:pt x="23028" y="23931"/>
                    <a:pt x="23173" y="24143"/>
                    <a:pt x="23325" y="24361"/>
                  </a:cubicBezTo>
                  <a:cubicBezTo>
                    <a:pt x="23621" y="24791"/>
                    <a:pt x="23894" y="25240"/>
                    <a:pt x="24143" y="25694"/>
                  </a:cubicBezTo>
                  <a:cubicBezTo>
                    <a:pt x="24282" y="25936"/>
                    <a:pt x="24409" y="26179"/>
                    <a:pt x="24530" y="26427"/>
                  </a:cubicBezTo>
                  <a:cubicBezTo>
                    <a:pt x="24652" y="26670"/>
                    <a:pt x="24736" y="26942"/>
                    <a:pt x="24876" y="27173"/>
                  </a:cubicBezTo>
                  <a:cubicBezTo>
                    <a:pt x="25082" y="27506"/>
                    <a:pt x="25536" y="27506"/>
                    <a:pt x="25870" y="27609"/>
                  </a:cubicBezTo>
                  <a:cubicBezTo>
                    <a:pt x="25930" y="27633"/>
                    <a:pt x="25985" y="27651"/>
                    <a:pt x="26045" y="27670"/>
                  </a:cubicBezTo>
                  <a:cubicBezTo>
                    <a:pt x="26057" y="27676"/>
                    <a:pt x="26068" y="27681"/>
                    <a:pt x="26079" y="27687"/>
                  </a:cubicBezTo>
                  <a:lnTo>
                    <a:pt x="26079" y="27687"/>
                  </a:lnTo>
                  <a:cubicBezTo>
                    <a:pt x="26065" y="27682"/>
                    <a:pt x="26059" y="27680"/>
                    <a:pt x="26059" y="27680"/>
                  </a:cubicBezTo>
                  <a:lnTo>
                    <a:pt x="26059" y="27680"/>
                  </a:lnTo>
                  <a:cubicBezTo>
                    <a:pt x="26059" y="27680"/>
                    <a:pt x="26071" y="27684"/>
                    <a:pt x="26085" y="27690"/>
                  </a:cubicBezTo>
                  <a:lnTo>
                    <a:pt x="26085" y="27690"/>
                  </a:lnTo>
                  <a:cubicBezTo>
                    <a:pt x="26089" y="27691"/>
                    <a:pt x="26093" y="27693"/>
                    <a:pt x="26097" y="27694"/>
                  </a:cubicBezTo>
                  <a:lnTo>
                    <a:pt x="26097" y="27694"/>
                  </a:lnTo>
                  <a:cubicBezTo>
                    <a:pt x="26112" y="27700"/>
                    <a:pt x="26128" y="27707"/>
                    <a:pt x="26136" y="27712"/>
                  </a:cubicBezTo>
                  <a:cubicBezTo>
                    <a:pt x="26257" y="27760"/>
                    <a:pt x="26373" y="27821"/>
                    <a:pt x="26482" y="27894"/>
                  </a:cubicBezTo>
                  <a:cubicBezTo>
                    <a:pt x="26591" y="27954"/>
                    <a:pt x="26688" y="28021"/>
                    <a:pt x="26785" y="28088"/>
                  </a:cubicBezTo>
                  <a:cubicBezTo>
                    <a:pt x="26803" y="28103"/>
                    <a:pt x="26820" y="28113"/>
                    <a:pt x="26837" y="28124"/>
                  </a:cubicBezTo>
                  <a:lnTo>
                    <a:pt x="26837" y="28124"/>
                  </a:lnTo>
                  <a:cubicBezTo>
                    <a:pt x="26832" y="28121"/>
                    <a:pt x="26830" y="28120"/>
                    <a:pt x="26829" y="28120"/>
                  </a:cubicBezTo>
                  <a:lnTo>
                    <a:pt x="26829" y="28120"/>
                  </a:lnTo>
                  <a:cubicBezTo>
                    <a:pt x="26829" y="28120"/>
                    <a:pt x="26845" y="28131"/>
                    <a:pt x="26869" y="28148"/>
                  </a:cubicBezTo>
                  <a:cubicBezTo>
                    <a:pt x="26858" y="28139"/>
                    <a:pt x="26847" y="28131"/>
                    <a:pt x="26837" y="28124"/>
                  </a:cubicBezTo>
                  <a:lnTo>
                    <a:pt x="26837" y="28124"/>
                  </a:lnTo>
                  <a:cubicBezTo>
                    <a:pt x="26842" y="28128"/>
                    <a:pt x="26851" y="28134"/>
                    <a:pt x="26863" y="28142"/>
                  </a:cubicBezTo>
                  <a:cubicBezTo>
                    <a:pt x="26906" y="28179"/>
                    <a:pt x="26954" y="28215"/>
                    <a:pt x="26997" y="28263"/>
                  </a:cubicBezTo>
                  <a:cubicBezTo>
                    <a:pt x="27100" y="28348"/>
                    <a:pt x="27191" y="28439"/>
                    <a:pt x="27281" y="28536"/>
                  </a:cubicBezTo>
                  <a:cubicBezTo>
                    <a:pt x="27324" y="28591"/>
                    <a:pt x="27372" y="28633"/>
                    <a:pt x="27415" y="28694"/>
                  </a:cubicBezTo>
                  <a:cubicBezTo>
                    <a:pt x="27432" y="28716"/>
                    <a:pt x="27443" y="28728"/>
                    <a:pt x="27464" y="28749"/>
                  </a:cubicBezTo>
                  <a:lnTo>
                    <a:pt x="27464" y="28749"/>
                  </a:lnTo>
                  <a:cubicBezTo>
                    <a:pt x="27469" y="28756"/>
                    <a:pt x="27475" y="28763"/>
                    <a:pt x="27481" y="28772"/>
                  </a:cubicBezTo>
                  <a:cubicBezTo>
                    <a:pt x="27626" y="28960"/>
                    <a:pt x="27800" y="29082"/>
                    <a:pt x="28027" y="29082"/>
                  </a:cubicBezTo>
                  <a:cubicBezTo>
                    <a:pt x="28056" y="29082"/>
                    <a:pt x="28087" y="29080"/>
                    <a:pt x="28118" y="29075"/>
                  </a:cubicBezTo>
                  <a:cubicBezTo>
                    <a:pt x="28360" y="29045"/>
                    <a:pt x="28590" y="28863"/>
                    <a:pt x="28651" y="28621"/>
                  </a:cubicBezTo>
                  <a:cubicBezTo>
                    <a:pt x="28796" y="28063"/>
                    <a:pt x="28960" y="27512"/>
                    <a:pt x="29166" y="26985"/>
                  </a:cubicBezTo>
                  <a:cubicBezTo>
                    <a:pt x="29221" y="26839"/>
                    <a:pt x="29269" y="26700"/>
                    <a:pt x="29330" y="26567"/>
                  </a:cubicBezTo>
                  <a:lnTo>
                    <a:pt x="29330" y="26567"/>
                  </a:lnTo>
                  <a:cubicBezTo>
                    <a:pt x="29319" y="26594"/>
                    <a:pt x="29315" y="26605"/>
                    <a:pt x="29316" y="26605"/>
                  </a:cubicBezTo>
                  <a:cubicBezTo>
                    <a:pt x="29318" y="26605"/>
                    <a:pt x="29375" y="26475"/>
                    <a:pt x="29384" y="26452"/>
                  </a:cubicBezTo>
                  <a:cubicBezTo>
                    <a:pt x="29421" y="26367"/>
                    <a:pt x="29451" y="26294"/>
                    <a:pt x="29493" y="26209"/>
                  </a:cubicBezTo>
                  <a:cubicBezTo>
                    <a:pt x="29627" y="25924"/>
                    <a:pt x="29772" y="25634"/>
                    <a:pt x="29923" y="25355"/>
                  </a:cubicBezTo>
                  <a:cubicBezTo>
                    <a:pt x="30251" y="24749"/>
                    <a:pt x="30614" y="24167"/>
                    <a:pt x="31008" y="23604"/>
                  </a:cubicBezTo>
                  <a:cubicBezTo>
                    <a:pt x="31099" y="23470"/>
                    <a:pt x="31196" y="23337"/>
                    <a:pt x="31287" y="23210"/>
                  </a:cubicBezTo>
                  <a:cubicBezTo>
                    <a:pt x="31341" y="23143"/>
                    <a:pt x="31384" y="23076"/>
                    <a:pt x="31438" y="23004"/>
                  </a:cubicBezTo>
                  <a:cubicBezTo>
                    <a:pt x="31463" y="22973"/>
                    <a:pt x="31493" y="22937"/>
                    <a:pt x="31511" y="22907"/>
                  </a:cubicBezTo>
                  <a:cubicBezTo>
                    <a:pt x="31547" y="22860"/>
                    <a:pt x="31558" y="22845"/>
                    <a:pt x="31559" y="22845"/>
                  </a:cubicBezTo>
                  <a:lnTo>
                    <a:pt x="31559" y="22845"/>
                  </a:lnTo>
                  <a:cubicBezTo>
                    <a:pt x="31559" y="22845"/>
                    <a:pt x="31528" y="22888"/>
                    <a:pt x="31531" y="22888"/>
                  </a:cubicBezTo>
                  <a:cubicBezTo>
                    <a:pt x="31532" y="22888"/>
                    <a:pt x="31538" y="22882"/>
                    <a:pt x="31554" y="22864"/>
                  </a:cubicBezTo>
                  <a:cubicBezTo>
                    <a:pt x="31766" y="22598"/>
                    <a:pt x="31966" y="22337"/>
                    <a:pt x="32190" y="22089"/>
                  </a:cubicBezTo>
                  <a:cubicBezTo>
                    <a:pt x="32590" y="21628"/>
                    <a:pt x="33008" y="21198"/>
                    <a:pt x="33450" y="20780"/>
                  </a:cubicBezTo>
                  <a:cubicBezTo>
                    <a:pt x="33656" y="20580"/>
                    <a:pt x="33874" y="20392"/>
                    <a:pt x="34086" y="20210"/>
                  </a:cubicBezTo>
                  <a:cubicBezTo>
                    <a:pt x="34190" y="20125"/>
                    <a:pt x="34286" y="20046"/>
                    <a:pt x="34389" y="19962"/>
                  </a:cubicBezTo>
                  <a:cubicBezTo>
                    <a:pt x="34444" y="19913"/>
                    <a:pt x="34499" y="19877"/>
                    <a:pt x="34553" y="19834"/>
                  </a:cubicBezTo>
                  <a:cubicBezTo>
                    <a:pt x="34568" y="19822"/>
                    <a:pt x="34573" y="19817"/>
                    <a:pt x="34573" y="19817"/>
                  </a:cubicBezTo>
                  <a:lnTo>
                    <a:pt x="34573" y="19817"/>
                  </a:lnTo>
                  <a:cubicBezTo>
                    <a:pt x="34572" y="19817"/>
                    <a:pt x="34568" y="19820"/>
                    <a:pt x="34561" y="19825"/>
                  </a:cubicBezTo>
                  <a:lnTo>
                    <a:pt x="34561" y="19825"/>
                  </a:lnTo>
                  <a:cubicBezTo>
                    <a:pt x="34589" y="19804"/>
                    <a:pt x="34620" y="19781"/>
                    <a:pt x="34644" y="19762"/>
                  </a:cubicBezTo>
                  <a:cubicBezTo>
                    <a:pt x="34832" y="19622"/>
                    <a:pt x="35080" y="19489"/>
                    <a:pt x="35135" y="19234"/>
                  </a:cubicBezTo>
                  <a:cubicBezTo>
                    <a:pt x="35177" y="19047"/>
                    <a:pt x="35165" y="18841"/>
                    <a:pt x="35165" y="18653"/>
                  </a:cubicBezTo>
                  <a:cubicBezTo>
                    <a:pt x="35165" y="18332"/>
                    <a:pt x="35165" y="18023"/>
                    <a:pt x="35147" y="17701"/>
                  </a:cubicBezTo>
                  <a:cubicBezTo>
                    <a:pt x="35117" y="17035"/>
                    <a:pt x="35056" y="16368"/>
                    <a:pt x="34965" y="15714"/>
                  </a:cubicBezTo>
                  <a:cubicBezTo>
                    <a:pt x="34614" y="13138"/>
                    <a:pt x="33723" y="10624"/>
                    <a:pt x="32359" y="8400"/>
                  </a:cubicBezTo>
                  <a:cubicBezTo>
                    <a:pt x="31681" y="7291"/>
                    <a:pt x="30869" y="6243"/>
                    <a:pt x="29966" y="5297"/>
                  </a:cubicBezTo>
                  <a:cubicBezTo>
                    <a:pt x="29748" y="5067"/>
                    <a:pt x="29530" y="4843"/>
                    <a:pt x="29293" y="4625"/>
                  </a:cubicBezTo>
                  <a:cubicBezTo>
                    <a:pt x="29136" y="4473"/>
                    <a:pt x="28966" y="4273"/>
                    <a:pt x="28754" y="4213"/>
                  </a:cubicBezTo>
                  <a:cubicBezTo>
                    <a:pt x="28708" y="4200"/>
                    <a:pt x="28660" y="4196"/>
                    <a:pt x="28613" y="4196"/>
                  </a:cubicBezTo>
                  <a:cubicBezTo>
                    <a:pt x="28518" y="4196"/>
                    <a:pt x="28421" y="4215"/>
                    <a:pt x="28324" y="4231"/>
                  </a:cubicBezTo>
                  <a:cubicBezTo>
                    <a:pt x="28354" y="4219"/>
                    <a:pt x="28439" y="4219"/>
                    <a:pt x="28318" y="4219"/>
                  </a:cubicBezTo>
                  <a:cubicBezTo>
                    <a:pt x="28285" y="4219"/>
                    <a:pt x="28253" y="4224"/>
                    <a:pt x="28221" y="4224"/>
                  </a:cubicBezTo>
                  <a:cubicBezTo>
                    <a:pt x="28205" y="4224"/>
                    <a:pt x="28188" y="4223"/>
                    <a:pt x="28172" y="4219"/>
                  </a:cubicBezTo>
                  <a:cubicBezTo>
                    <a:pt x="28144" y="4219"/>
                    <a:pt x="28060" y="4211"/>
                    <a:pt x="28044" y="4210"/>
                  </a:cubicBezTo>
                  <a:lnTo>
                    <a:pt x="28044" y="4210"/>
                  </a:lnTo>
                  <a:cubicBezTo>
                    <a:pt x="27987" y="4199"/>
                    <a:pt x="27933" y="4185"/>
                    <a:pt x="27875" y="4170"/>
                  </a:cubicBezTo>
                  <a:cubicBezTo>
                    <a:pt x="27839" y="4158"/>
                    <a:pt x="27809" y="4146"/>
                    <a:pt x="27772" y="4128"/>
                  </a:cubicBezTo>
                  <a:lnTo>
                    <a:pt x="27772" y="4128"/>
                  </a:lnTo>
                  <a:cubicBezTo>
                    <a:pt x="27788" y="4135"/>
                    <a:pt x="27824" y="4155"/>
                    <a:pt x="27824" y="4155"/>
                  </a:cubicBezTo>
                  <a:cubicBezTo>
                    <a:pt x="27824" y="4155"/>
                    <a:pt x="27811" y="4148"/>
                    <a:pt x="27772" y="4128"/>
                  </a:cubicBezTo>
                  <a:lnTo>
                    <a:pt x="27772" y="4128"/>
                  </a:lnTo>
                  <a:cubicBezTo>
                    <a:pt x="27772" y="4128"/>
                    <a:pt x="27772" y="4128"/>
                    <a:pt x="27772" y="4128"/>
                  </a:cubicBezTo>
                  <a:cubicBezTo>
                    <a:pt x="27694" y="4091"/>
                    <a:pt x="27627" y="4049"/>
                    <a:pt x="27560" y="4000"/>
                  </a:cubicBezTo>
                  <a:cubicBezTo>
                    <a:pt x="27312" y="3819"/>
                    <a:pt x="27057" y="3637"/>
                    <a:pt x="26803" y="3461"/>
                  </a:cubicBezTo>
                  <a:cubicBezTo>
                    <a:pt x="25706" y="2722"/>
                    <a:pt x="24530" y="2055"/>
                    <a:pt x="23300" y="1540"/>
                  </a:cubicBezTo>
                  <a:cubicBezTo>
                    <a:pt x="22143" y="1055"/>
                    <a:pt x="20937" y="692"/>
                    <a:pt x="19713" y="443"/>
                  </a:cubicBezTo>
                  <a:cubicBezTo>
                    <a:pt x="19478" y="395"/>
                    <a:pt x="19248" y="349"/>
                    <a:pt x="19019" y="307"/>
                  </a:cubicBezTo>
                  <a:lnTo>
                    <a:pt x="19019" y="307"/>
                  </a:lnTo>
                  <a:cubicBezTo>
                    <a:pt x="18907" y="128"/>
                    <a:pt x="18678" y="1"/>
                    <a:pt x="18481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2005850" y="4395325"/>
              <a:ext cx="51225" cy="51900"/>
            </a:xfrm>
            <a:custGeom>
              <a:avLst/>
              <a:gdLst/>
              <a:ahLst/>
              <a:cxnLst/>
              <a:rect l="l" t="t" r="r" b="b"/>
              <a:pathLst>
                <a:path w="2049" h="2076" extrusionOk="0">
                  <a:moveTo>
                    <a:pt x="643" y="0"/>
                  </a:moveTo>
                  <a:cubicBezTo>
                    <a:pt x="614" y="0"/>
                    <a:pt x="586" y="5"/>
                    <a:pt x="558" y="14"/>
                  </a:cubicBezTo>
                  <a:cubicBezTo>
                    <a:pt x="473" y="20"/>
                    <a:pt x="395" y="44"/>
                    <a:pt x="322" y="87"/>
                  </a:cubicBezTo>
                  <a:cubicBezTo>
                    <a:pt x="231" y="147"/>
                    <a:pt x="158" y="226"/>
                    <a:pt x="98" y="317"/>
                  </a:cubicBezTo>
                  <a:cubicBezTo>
                    <a:pt x="49" y="390"/>
                    <a:pt x="31" y="469"/>
                    <a:pt x="19" y="553"/>
                  </a:cubicBezTo>
                  <a:cubicBezTo>
                    <a:pt x="1" y="632"/>
                    <a:pt x="7" y="717"/>
                    <a:pt x="37" y="808"/>
                  </a:cubicBezTo>
                  <a:cubicBezTo>
                    <a:pt x="140" y="1074"/>
                    <a:pt x="249" y="1329"/>
                    <a:pt x="346" y="1596"/>
                  </a:cubicBezTo>
                  <a:cubicBezTo>
                    <a:pt x="370" y="1650"/>
                    <a:pt x="395" y="1693"/>
                    <a:pt x="407" y="1747"/>
                  </a:cubicBezTo>
                  <a:cubicBezTo>
                    <a:pt x="443" y="1826"/>
                    <a:pt x="498" y="1886"/>
                    <a:pt x="576" y="1929"/>
                  </a:cubicBezTo>
                  <a:cubicBezTo>
                    <a:pt x="613" y="1965"/>
                    <a:pt x="655" y="1996"/>
                    <a:pt x="716" y="2014"/>
                  </a:cubicBezTo>
                  <a:cubicBezTo>
                    <a:pt x="786" y="2046"/>
                    <a:pt x="862" y="2069"/>
                    <a:pt x="942" y="2069"/>
                  </a:cubicBezTo>
                  <a:cubicBezTo>
                    <a:pt x="952" y="2069"/>
                    <a:pt x="961" y="2069"/>
                    <a:pt x="970" y="2068"/>
                  </a:cubicBezTo>
                  <a:cubicBezTo>
                    <a:pt x="1088" y="2068"/>
                    <a:pt x="1210" y="2068"/>
                    <a:pt x="1337" y="2072"/>
                  </a:cubicBezTo>
                  <a:lnTo>
                    <a:pt x="1337" y="2072"/>
                  </a:lnTo>
                  <a:cubicBezTo>
                    <a:pt x="1354" y="2074"/>
                    <a:pt x="1371" y="2074"/>
                    <a:pt x="1388" y="2074"/>
                  </a:cubicBezTo>
                  <a:cubicBezTo>
                    <a:pt x="1398" y="2075"/>
                    <a:pt x="1407" y="2075"/>
                    <a:pt x="1416" y="2075"/>
                  </a:cubicBezTo>
                  <a:cubicBezTo>
                    <a:pt x="1419" y="2075"/>
                    <a:pt x="1422" y="2075"/>
                    <a:pt x="1425" y="2075"/>
                  </a:cubicBezTo>
                  <a:lnTo>
                    <a:pt x="1425" y="2075"/>
                  </a:lnTo>
                  <a:cubicBezTo>
                    <a:pt x="1428" y="2075"/>
                    <a:pt x="1431" y="2075"/>
                    <a:pt x="1434" y="2075"/>
                  </a:cubicBezTo>
                  <a:cubicBezTo>
                    <a:pt x="1514" y="2075"/>
                    <a:pt x="1584" y="2052"/>
                    <a:pt x="1655" y="2020"/>
                  </a:cubicBezTo>
                  <a:cubicBezTo>
                    <a:pt x="1734" y="1996"/>
                    <a:pt x="1807" y="1953"/>
                    <a:pt x="1861" y="1893"/>
                  </a:cubicBezTo>
                  <a:cubicBezTo>
                    <a:pt x="1922" y="1832"/>
                    <a:pt x="1970" y="1765"/>
                    <a:pt x="1988" y="1687"/>
                  </a:cubicBezTo>
                  <a:cubicBezTo>
                    <a:pt x="2031" y="1614"/>
                    <a:pt x="2049" y="1529"/>
                    <a:pt x="2043" y="1438"/>
                  </a:cubicBezTo>
                  <a:cubicBezTo>
                    <a:pt x="2037" y="1268"/>
                    <a:pt x="1982" y="1105"/>
                    <a:pt x="1855" y="984"/>
                  </a:cubicBezTo>
                  <a:cubicBezTo>
                    <a:pt x="1841" y="975"/>
                    <a:pt x="1828" y="965"/>
                    <a:pt x="1815" y="956"/>
                  </a:cubicBezTo>
                  <a:lnTo>
                    <a:pt x="1815" y="956"/>
                  </a:lnTo>
                  <a:cubicBezTo>
                    <a:pt x="1565" y="704"/>
                    <a:pt x="1325" y="453"/>
                    <a:pt x="1092" y="190"/>
                  </a:cubicBezTo>
                  <a:cubicBezTo>
                    <a:pt x="1043" y="159"/>
                    <a:pt x="1007" y="117"/>
                    <a:pt x="958" y="87"/>
                  </a:cubicBezTo>
                  <a:cubicBezTo>
                    <a:pt x="886" y="44"/>
                    <a:pt x="807" y="20"/>
                    <a:pt x="728" y="14"/>
                  </a:cubicBezTo>
                  <a:cubicBezTo>
                    <a:pt x="701" y="5"/>
                    <a:pt x="672" y="0"/>
                    <a:pt x="643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2099175" y="4217650"/>
              <a:ext cx="113725" cy="108275"/>
            </a:xfrm>
            <a:custGeom>
              <a:avLst/>
              <a:gdLst/>
              <a:ahLst/>
              <a:cxnLst/>
              <a:rect l="l" t="t" r="r" b="b"/>
              <a:pathLst>
                <a:path w="4549" h="4331" extrusionOk="0">
                  <a:moveTo>
                    <a:pt x="2808" y="3062"/>
                  </a:moveTo>
                  <a:lnTo>
                    <a:pt x="2808" y="3062"/>
                  </a:lnTo>
                  <a:cubicBezTo>
                    <a:pt x="2802" y="3065"/>
                    <a:pt x="2795" y="3069"/>
                    <a:pt x="2788" y="3073"/>
                  </a:cubicBezTo>
                  <a:cubicBezTo>
                    <a:pt x="2794" y="3069"/>
                    <a:pt x="2801" y="3065"/>
                    <a:pt x="2808" y="3062"/>
                  </a:cubicBezTo>
                  <a:close/>
                  <a:moveTo>
                    <a:pt x="3857" y="1"/>
                  </a:moveTo>
                  <a:cubicBezTo>
                    <a:pt x="3838" y="1"/>
                    <a:pt x="3818" y="2"/>
                    <a:pt x="3799" y="4"/>
                  </a:cubicBezTo>
                  <a:lnTo>
                    <a:pt x="3799" y="4"/>
                  </a:lnTo>
                  <a:cubicBezTo>
                    <a:pt x="3648" y="12"/>
                    <a:pt x="3501" y="73"/>
                    <a:pt x="3391" y="185"/>
                  </a:cubicBezTo>
                  <a:lnTo>
                    <a:pt x="3391" y="185"/>
                  </a:lnTo>
                  <a:cubicBezTo>
                    <a:pt x="3095" y="427"/>
                    <a:pt x="2805" y="668"/>
                    <a:pt x="2503" y="898"/>
                  </a:cubicBezTo>
                  <a:cubicBezTo>
                    <a:pt x="2506" y="898"/>
                    <a:pt x="2469" y="926"/>
                    <a:pt x="2441" y="947"/>
                  </a:cubicBezTo>
                  <a:lnTo>
                    <a:pt x="2441" y="947"/>
                  </a:lnTo>
                  <a:cubicBezTo>
                    <a:pt x="2441" y="947"/>
                    <a:pt x="2441" y="947"/>
                    <a:pt x="2441" y="947"/>
                  </a:cubicBezTo>
                  <a:lnTo>
                    <a:pt x="2441" y="947"/>
                  </a:lnTo>
                  <a:cubicBezTo>
                    <a:pt x="2441" y="947"/>
                    <a:pt x="2436" y="950"/>
                    <a:pt x="2424" y="958"/>
                  </a:cubicBezTo>
                  <a:cubicBezTo>
                    <a:pt x="2415" y="966"/>
                    <a:pt x="2411" y="969"/>
                    <a:pt x="2412" y="969"/>
                  </a:cubicBezTo>
                  <a:cubicBezTo>
                    <a:pt x="2412" y="969"/>
                    <a:pt x="2425" y="959"/>
                    <a:pt x="2441" y="947"/>
                  </a:cubicBezTo>
                  <a:lnTo>
                    <a:pt x="2441" y="947"/>
                  </a:lnTo>
                  <a:cubicBezTo>
                    <a:pt x="2439" y="950"/>
                    <a:pt x="2361" y="1008"/>
                    <a:pt x="2352" y="1013"/>
                  </a:cubicBezTo>
                  <a:cubicBezTo>
                    <a:pt x="2273" y="1073"/>
                    <a:pt x="2200" y="1128"/>
                    <a:pt x="2121" y="1189"/>
                  </a:cubicBezTo>
                  <a:cubicBezTo>
                    <a:pt x="1988" y="1292"/>
                    <a:pt x="1849" y="1395"/>
                    <a:pt x="1715" y="1492"/>
                  </a:cubicBezTo>
                  <a:cubicBezTo>
                    <a:pt x="1279" y="1807"/>
                    <a:pt x="843" y="2128"/>
                    <a:pt x="394" y="2431"/>
                  </a:cubicBezTo>
                  <a:cubicBezTo>
                    <a:pt x="176" y="2582"/>
                    <a:pt x="1" y="2879"/>
                    <a:pt x="98" y="3152"/>
                  </a:cubicBezTo>
                  <a:cubicBezTo>
                    <a:pt x="182" y="3394"/>
                    <a:pt x="273" y="3625"/>
                    <a:pt x="358" y="3861"/>
                  </a:cubicBezTo>
                  <a:cubicBezTo>
                    <a:pt x="431" y="4073"/>
                    <a:pt x="576" y="4249"/>
                    <a:pt x="807" y="4309"/>
                  </a:cubicBezTo>
                  <a:cubicBezTo>
                    <a:pt x="856" y="4323"/>
                    <a:pt x="913" y="4331"/>
                    <a:pt x="971" y="4331"/>
                  </a:cubicBezTo>
                  <a:cubicBezTo>
                    <a:pt x="1139" y="4331"/>
                    <a:pt x="1326" y="4270"/>
                    <a:pt x="1425" y="4140"/>
                  </a:cubicBezTo>
                  <a:cubicBezTo>
                    <a:pt x="1540" y="4000"/>
                    <a:pt x="1661" y="3861"/>
                    <a:pt x="1788" y="3740"/>
                  </a:cubicBezTo>
                  <a:cubicBezTo>
                    <a:pt x="1849" y="3679"/>
                    <a:pt x="1909" y="3625"/>
                    <a:pt x="1970" y="3576"/>
                  </a:cubicBezTo>
                  <a:cubicBezTo>
                    <a:pt x="1994" y="3552"/>
                    <a:pt x="2018" y="3532"/>
                    <a:pt x="2046" y="3512"/>
                  </a:cubicBezTo>
                  <a:lnTo>
                    <a:pt x="2046" y="3512"/>
                  </a:lnTo>
                  <a:cubicBezTo>
                    <a:pt x="2051" y="3509"/>
                    <a:pt x="2061" y="3503"/>
                    <a:pt x="2079" y="3491"/>
                  </a:cubicBezTo>
                  <a:cubicBezTo>
                    <a:pt x="2231" y="3382"/>
                    <a:pt x="2382" y="3285"/>
                    <a:pt x="2540" y="3200"/>
                  </a:cubicBezTo>
                  <a:cubicBezTo>
                    <a:pt x="2612" y="3164"/>
                    <a:pt x="2685" y="3128"/>
                    <a:pt x="2758" y="3091"/>
                  </a:cubicBezTo>
                  <a:cubicBezTo>
                    <a:pt x="2768" y="3085"/>
                    <a:pt x="2791" y="3072"/>
                    <a:pt x="2810" y="3061"/>
                  </a:cubicBezTo>
                  <a:lnTo>
                    <a:pt x="2810" y="3061"/>
                  </a:lnTo>
                  <a:cubicBezTo>
                    <a:pt x="2841" y="3046"/>
                    <a:pt x="2874" y="3040"/>
                    <a:pt x="2903" y="3031"/>
                  </a:cubicBezTo>
                  <a:cubicBezTo>
                    <a:pt x="3158" y="2940"/>
                    <a:pt x="3418" y="2885"/>
                    <a:pt x="3564" y="2619"/>
                  </a:cubicBezTo>
                  <a:cubicBezTo>
                    <a:pt x="3661" y="2437"/>
                    <a:pt x="3727" y="2243"/>
                    <a:pt x="3818" y="2055"/>
                  </a:cubicBezTo>
                  <a:cubicBezTo>
                    <a:pt x="3980" y="1710"/>
                    <a:pt x="4157" y="1369"/>
                    <a:pt x="4340" y="1039"/>
                  </a:cubicBezTo>
                  <a:lnTo>
                    <a:pt x="4340" y="1039"/>
                  </a:lnTo>
                  <a:cubicBezTo>
                    <a:pt x="4548" y="813"/>
                    <a:pt x="4519" y="388"/>
                    <a:pt x="4297" y="183"/>
                  </a:cubicBezTo>
                  <a:cubicBezTo>
                    <a:pt x="4164" y="59"/>
                    <a:pt x="4011" y="1"/>
                    <a:pt x="3857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1944825" y="4159250"/>
              <a:ext cx="167400" cy="164000"/>
            </a:xfrm>
            <a:custGeom>
              <a:avLst/>
              <a:gdLst/>
              <a:ahLst/>
              <a:cxnLst/>
              <a:rect l="l" t="t" r="r" b="b"/>
              <a:pathLst>
                <a:path w="6696" h="6560" extrusionOk="0">
                  <a:moveTo>
                    <a:pt x="3781" y="1311"/>
                  </a:moveTo>
                  <a:cubicBezTo>
                    <a:pt x="3922" y="1777"/>
                    <a:pt x="4066" y="2243"/>
                    <a:pt x="4214" y="2709"/>
                  </a:cubicBezTo>
                  <a:lnTo>
                    <a:pt x="4214" y="2709"/>
                  </a:lnTo>
                  <a:cubicBezTo>
                    <a:pt x="3724" y="2224"/>
                    <a:pt x="3171" y="1767"/>
                    <a:pt x="2555" y="1437"/>
                  </a:cubicBezTo>
                  <a:lnTo>
                    <a:pt x="2555" y="1437"/>
                  </a:lnTo>
                  <a:cubicBezTo>
                    <a:pt x="2964" y="1404"/>
                    <a:pt x="3373" y="1361"/>
                    <a:pt x="3781" y="1311"/>
                  </a:cubicBezTo>
                  <a:close/>
                  <a:moveTo>
                    <a:pt x="2599" y="2985"/>
                  </a:moveTo>
                  <a:cubicBezTo>
                    <a:pt x="2599" y="2986"/>
                    <a:pt x="2599" y="2987"/>
                    <a:pt x="2600" y="2988"/>
                  </a:cubicBezTo>
                  <a:lnTo>
                    <a:pt x="2600" y="2988"/>
                  </a:lnTo>
                  <a:cubicBezTo>
                    <a:pt x="2599" y="2987"/>
                    <a:pt x="2599" y="2986"/>
                    <a:pt x="2599" y="2985"/>
                  </a:cubicBezTo>
                  <a:close/>
                  <a:moveTo>
                    <a:pt x="2602" y="2995"/>
                  </a:moveTo>
                  <a:lnTo>
                    <a:pt x="2602" y="2995"/>
                  </a:lnTo>
                  <a:cubicBezTo>
                    <a:pt x="2612" y="3002"/>
                    <a:pt x="2621" y="3010"/>
                    <a:pt x="2630" y="3016"/>
                  </a:cubicBezTo>
                  <a:cubicBezTo>
                    <a:pt x="2652" y="3032"/>
                    <a:pt x="2658" y="3039"/>
                    <a:pt x="2655" y="3039"/>
                  </a:cubicBezTo>
                  <a:cubicBezTo>
                    <a:pt x="2650" y="3039"/>
                    <a:pt x="2612" y="3015"/>
                    <a:pt x="2602" y="2995"/>
                  </a:cubicBezTo>
                  <a:close/>
                  <a:moveTo>
                    <a:pt x="4537" y="5010"/>
                  </a:moveTo>
                  <a:cubicBezTo>
                    <a:pt x="4542" y="5016"/>
                    <a:pt x="4545" y="5021"/>
                    <a:pt x="4545" y="5021"/>
                  </a:cubicBezTo>
                  <a:cubicBezTo>
                    <a:pt x="4545" y="5021"/>
                    <a:pt x="4543" y="5018"/>
                    <a:pt x="4537" y="5010"/>
                  </a:cubicBezTo>
                  <a:close/>
                  <a:moveTo>
                    <a:pt x="4248" y="1"/>
                  </a:moveTo>
                  <a:cubicBezTo>
                    <a:pt x="4193" y="1"/>
                    <a:pt x="4137" y="6"/>
                    <a:pt x="4078" y="16"/>
                  </a:cubicBezTo>
                  <a:cubicBezTo>
                    <a:pt x="4055" y="21"/>
                    <a:pt x="4049" y="23"/>
                    <a:pt x="4053" y="23"/>
                  </a:cubicBezTo>
                  <a:cubicBezTo>
                    <a:pt x="4062" y="23"/>
                    <a:pt x="4142" y="10"/>
                    <a:pt x="4151" y="10"/>
                  </a:cubicBezTo>
                  <a:cubicBezTo>
                    <a:pt x="4120" y="16"/>
                    <a:pt x="4090" y="16"/>
                    <a:pt x="4066" y="28"/>
                  </a:cubicBezTo>
                  <a:cubicBezTo>
                    <a:pt x="4017" y="34"/>
                    <a:pt x="3969" y="40"/>
                    <a:pt x="3914" y="46"/>
                  </a:cubicBezTo>
                  <a:cubicBezTo>
                    <a:pt x="3793" y="65"/>
                    <a:pt x="3684" y="77"/>
                    <a:pt x="3569" y="89"/>
                  </a:cubicBezTo>
                  <a:cubicBezTo>
                    <a:pt x="3278" y="119"/>
                    <a:pt x="2993" y="149"/>
                    <a:pt x="2714" y="168"/>
                  </a:cubicBezTo>
                  <a:cubicBezTo>
                    <a:pt x="2102" y="218"/>
                    <a:pt x="1479" y="253"/>
                    <a:pt x="866" y="253"/>
                  </a:cubicBezTo>
                  <a:cubicBezTo>
                    <a:pt x="817" y="253"/>
                    <a:pt x="769" y="253"/>
                    <a:pt x="721" y="252"/>
                  </a:cubicBezTo>
                  <a:cubicBezTo>
                    <a:pt x="718" y="252"/>
                    <a:pt x="715" y="252"/>
                    <a:pt x="712" y="252"/>
                  </a:cubicBezTo>
                  <a:cubicBezTo>
                    <a:pt x="298" y="252"/>
                    <a:pt x="1" y="673"/>
                    <a:pt x="109" y="1064"/>
                  </a:cubicBezTo>
                  <a:cubicBezTo>
                    <a:pt x="162" y="1260"/>
                    <a:pt x="215" y="1461"/>
                    <a:pt x="272" y="1658"/>
                  </a:cubicBezTo>
                  <a:lnTo>
                    <a:pt x="272" y="1658"/>
                  </a:lnTo>
                  <a:cubicBezTo>
                    <a:pt x="305" y="1832"/>
                    <a:pt x="398" y="2000"/>
                    <a:pt x="545" y="2091"/>
                  </a:cubicBezTo>
                  <a:lnTo>
                    <a:pt x="545" y="2091"/>
                  </a:lnTo>
                  <a:cubicBezTo>
                    <a:pt x="653" y="2170"/>
                    <a:pt x="782" y="2218"/>
                    <a:pt x="915" y="2218"/>
                  </a:cubicBezTo>
                  <a:cubicBezTo>
                    <a:pt x="948" y="2218"/>
                    <a:pt x="981" y="2216"/>
                    <a:pt x="1014" y="2209"/>
                  </a:cubicBezTo>
                  <a:lnTo>
                    <a:pt x="1014" y="2209"/>
                  </a:lnTo>
                  <a:cubicBezTo>
                    <a:pt x="1215" y="2257"/>
                    <a:pt x="1410" y="2324"/>
                    <a:pt x="1609" y="2394"/>
                  </a:cubicBezTo>
                  <a:lnTo>
                    <a:pt x="1609" y="2394"/>
                  </a:lnTo>
                  <a:cubicBezTo>
                    <a:pt x="1620" y="2400"/>
                    <a:pt x="1630" y="2406"/>
                    <a:pt x="1636" y="2410"/>
                  </a:cubicBezTo>
                  <a:cubicBezTo>
                    <a:pt x="1672" y="2428"/>
                    <a:pt x="1715" y="2452"/>
                    <a:pt x="1745" y="2464"/>
                  </a:cubicBezTo>
                  <a:cubicBezTo>
                    <a:pt x="1824" y="2507"/>
                    <a:pt x="1909" y="2549"/>
                    <a:pt x="1993" y="2604"/>
                  </a:cubicBezTo>
                  <a:cubicBezTo>
                    <a:pt x="2151" y="2688"/>
                    <a:pt x="2302" y="2791"/>
                    <a:pt x="2454" y="2888"/>
                  </a:cubicBezTo>
                  <a:cubicBezTo>
                    <a:pt x="2490" y="2919"/>
                    <a:pt x="2533" y="2943"/>
                    <a:pt x="2569" y="2973"/>
                  </a:cubicBezTo>
                  <a:cubicBezTo>
                    <a:pt x="2581" y="2979"/>
                    <a:pt x="2592" y="2987"/>
                    <a:pt x="2602" y="2995"/>
                  </a:cubicBezTo>
                  <a:lnTo>
                    <a:pt x="2602" y="2995"/>
                  </a:lnTo>
                  <a:cubicBezTo>
                    <a:pt x="2625" y="3044"/>
                    <a:pt x="2808" y="3157"/>
                    <a:pt x="2842" y="3185"/>
                  </a:cubicBezTo>
                  <a:cubicBezTo>
                    <a:pt x="3005" y="3331"/>
                    <a:pt x="3169" y="3470"/>
                    <a:pt x="3327" y="3634"/>
                  </a:cubicBezTo>
                  <a:cubicBezTo>
                    <a:pt x="3672" y="3973"/>
                    <a:pt x="3999" y="4337"/>
                    <a:pt x="4302" y="4712"/>
                  </a:cubicBezTo>
                  <a:cubicBezTo>
                    <a:pt x="4357" y="4773"/>
                    <a:pt x="4399" y="4846"/>
                    <a:pt x="4454" y="4906"/>
                  </a:cubicBezTo>
                  <a:cubicBezTo>
                    <a:pt x="4472" y="4924"/>
                    <a:pt x="4490" y="4949"/>
                    <a:pt x="4508" y="4973"/>
                  </a:cubicBezTo>
                  <a:cubicBezTo>
                    <a:pt x="4522" y="4991"/>
                    <a:pt x="4531" y="5002"/>
                    <a:pt x="4537" y="5010"/>
                  </a:cubicBezTo>
                  <a:lnTo>
                    <a:pt x="4537" y="5010"/>
                  </a:lnTo>
                  <a:cubicBezTo>
                    <a:pt x="4526" y="4996"/>
                    <a:pt x="4510" y="4975"/>
                    <a:pt x="4512" y="4975"/>
                  </a:cubicBezTo>
                  <a:lnTo>
                    <a:pt x="4512" y="4975"/>
                  </a:lnTo>
                  <a:cubicBezTo>
                    <a:pt x="4513" y="4975"/>
                    <a:pt x="4518" y="4981"/>
                    <a:pt x="4532" y="4997"/>
                  </a:cubicBezTo>
                  <a:cubicBezTo>
                    <a:pt x="4629" y="5124"/>
                    <a:pt x="4726" y="5252"/>
                    <a:pt x="4823" y="5391"/>
                  </a:cubicBezTo>
                  <a:cubicBezTo>
                    <a:pt x="5029" y="5670"/>
                    <a:pt x="5229" y="5955"/>
                    <a:pt x="5423" y="6245"/>
                  </a:cubicBezTo>
                  <a:cubicBezTo>
                    <a:pt x="5553" y="6442"/>
                    <a:pt x="5757" y="6559"/>
                    <a:pt x="5977" y="6559"/>
                  </a:cubicBezTo>
                  <a:cubicBezTo>
                    <a:pt x="6056" y="6559"/>
                    <a:pt x="6137" y="6544"/>
                    <a:pt x="6217" y="6512"/>
                  </a:cubicBezTo>
                  <a:cubicBezTo>
                    <a:pt x="6490" y="6397"/>
                    <a:pt x="6696" y="6058"/>
                    <a:pt x="6593" y="5761"/>
                  </a:cubicBezTo>
                  <a:cubicBezTo>
                    <a:pt x="5969" y="4009"/>
                    <a:pt x="5393" y="2240"/>
                    <a:pt x="4866" y="458"/>
                  </a:cubicBezTo>
                  <a:cubicBezTo>
                    <a:pt x="4817" y="307"/>
                    <a:pt x="4714" y="155"/>
                    <a:pt x="4569" y="77"/>
                  </a:cubicBezTo>
                  <a:cubicBezTo>
                    <a:pt x="4463" y="24"/>
                    <a:pt x="4359" y="1"/>
                    <a:pt x="424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1880275" y="4158725"/>
              <a:ext cx="38800" cy="41400"/>
            </a:xfrm>
            <a:custGeom>
              <a:avLst/>
              <a:gdLst/>
              <a:ahLst/>
              <a:cxnLst/>
              <a:rect l="l" t="t" r="r" b="b"/>
              <a:pathLst>
                <a:path w="1552" h="1656" extrusionOk="0">
                  <a:moveTo>
                    <a:pt x="643" y="1"/>
                  </a:moveTo>
                  <a:cubicBezTo>
                    <a:pt x="588" y="7"/>
                    <a:pt x="528" y="19"/>
                    <a:pt x="479" y="25"/>
                  </a:cubicBezTo>
                  <a:cubicBezTo>
                    <a:pt x="425" y="49"/>
                    <a:pt x="376" y="67"/>
                    <a:pt x="328" y="86"/>
                  </a:cubicBezTo>
                  <a:cubicBezTo>
                    <a:pt x="249" y="122"/>
                    <a:pt x="188" y="176"/>
                    <a:pt x="146" y="249"/>
                  </a:cubicBezTo>
                  <a:cubicBezTo>
                    <a:pt x="103" y="292"/>
                    <a:pt x="73" y="334"/>
                    <a:pt x="61" y="395"/>
                  </a:cubicBezTo>
                  <a:cubicBezTo>
                    <a:pt x="31" y="449"/>
                    <a:pt x="12" y="504"/>
                    <a:pt x="12" y="552"/>
                  </a:cubicBezTo>
                  <a:cubicBezTo>
                    <a:pt x="0" y="607"/>
                    <a:pt x="0" y="667"/>
                    <a:pt x="12" y="722"/>
                  </a:cubicBezTo>
                  <a:cubicBezTo>
                    <a:pt x="25" y="807"/>
                    <a:pt x="43" y="885"/>
                    <a:pt x="91" y="958"/>
                  </a:cubicBezTo>
                  <a:cubicBezTo>
                    <a:pt x="180" y="1077"/>
                    <a:pt x="263" y="1201"/>
                    <a:pt x="352" y="1325"/>
                  </a:cubicBezTo>
                  <a:lnTo>
                    <a:pt x="352" y="1325"/>
                  </a:lnTo>
                  <a:cubicBezTo>
                    <a:pt x="354" y="1330"/>
                    <a:pt x="357" y="1334"/>
                    <a:pt x="360" y="1339"/>
                  </a:cubicBezTo>
                  <a:lnTo>
                    <a:pt x="360" y="1339"/>
                  </a:lnTo>
                  <a:cubicBezTo>
                    <a:pt x="393" y="1408"/>
                    <a:pt x="440" y="1462"/>
                    <a:pt x="501" y="1503"/>
                  </a:cubicBezTo>
                  <a:lnTo>
                    <a:pt x="501" y="1503"/>
                  </a:lnTo>
                  <a:cubicBezTo>
                    <a:pt x="526" y="1524"/>
                    <a:pt x="553" y="1545"/>
                    <a:pt x="582" y="1564"/>
                  </a:cubicBezTo>
                  <a:cubicBezTo>
                    <a:pt x="600" y="1574"/>
                    <a:pt x="618" y="1583"/>
                    <a:pt x="636" y="1590"/>
                  </a:cubicBezTo>
                  <a:lnTo>
                    <a:pt x="636" y="1590"/>
                  </a:lnTo>
                  <a:cubicBezTo>
                    <a:pt x="669" y="1607"/>
                    <a:pt x="704" y="1620"/>
                    <a:pt x="740" y="1631"/>
                  </a:cubicBezTo>
                  <a:cubicBezTo>
                    <a:pt x="787" y="1648"/>
                    <a:pt x="835" y="1655"/>
                    <a:pt x="884" y="1655"/>
                  </a:cubicBezTo>
                  <a:cubicBezTo>
                    <a:pt x="922" y="1655"/>
                    <a:pt x="961" y="1651"/>
                    <a:pt x="1000" y="1643"/>
                  </a:cubicBezTo>
                  <a:cubicBezTo>
                    <a:pt x="1085" y="1637"/>
                    <a:pt x="1164" y="1613"/>
                    <a:pt x="1237" y="1570"/>
                  </a:cubicBezTo>
                  <a:cubicBezTo>
                    <a:pt x="1258" y="1555"/>
                    <a:pt x="1278" y="1536"/>
                    <a:pt x="1299" y="1518"/>
                  </a:cubicBezTo>
                  <a:lnTo>
                    <a:pt x="1299" y="1518"/>
                  </a:lnTo>
                  <a:cubicBezTo>
                    <a:pt x="1308" y="1510"/>
                    <a:pt x="1318" y="1502"/>
                    <a:pt x="1327" y="1494"/>
                  </a:cubicBezTo>
                  <a:lnTo>
                    <a:pt x="1327" y="1494"/>
                  </a:lnTo>
                  <a:cubicBezTo>
                    <a:pt x="1338" y="1484"/>
                    <a:pt x="1351" y="1475"/>
                    <a:pt x="1364" y="1467"/>
                  </a:cubicBezTo>
                  <a:cubicBezTo>
                    <a:pt x="1436" y="1394"/>
                    <a:pt x="1497" y="1297"/>
                    <a:pt x="1527" y="1188"/>
                  </a:cubicBezTo>
                  <a:cubicBezTo>
                    <a:pt x="1539" y="1140"/>
                    <a:pt x="1546" y="1079"/>
                    <a:pt x="1552" y="1025"/>
                  </a:cubicBezTo>
                  <a:cubicBezTo>
                    <a:pt x="1552" y="922"/>
                    <a:pt x="1533" y="837"/>
                    <a:pt x="1497" y="758"/>
                  </a:cubicBezTo>
                  <a:lnTo>
                    <a:pt x="1497" y="758"/>
                  </a:lnTo>
                  <a:cubicBezTo>
                    <a:pt x="1479" y="675"/>
                    <a:pt x="1462" y="596"/>
                    <a:pt x="1449" y="510"/>
                  </a:cubicBezTo>
                  <a:cubicBezTo>
                    <a:pt x="1418" y="401"/>
                    <a:pt x="1364" y="304"/>
                    <a:pt x="1279" y="231"/>
                  </a:cubicBezTo>
                  <a:cubicBezTo>
                    <a:pt x="1206" y="152"/>
                    <a:pt x="1109" y="92"/>
                    <a:pt x="1000" y="61"/>
                  </a:cubicBezTo>
                  <a:cubicBezTo>
                    <a:pt x="940" y="49"/>
                    <a:pt x="873" y="31"/>
                    <a:pt x="812" y="25"/>
                  </a:cubicBezTo>
                  <a:cubicBezTo>
                    <a:pt x="758" y="19"/>
                    <a:pt x="697" y="7"/>
                    <a:pt x="643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1944200" y="3923050"/>
              <a:ext cx="78800" cy="99850"/>
            </a:xfrm>
            <a:custGeom>
              <a:avLst/>
              <a:gdLst/>
              <a:ahLst/>
              <a:cxnLst/>
              <a:rect l="l" t="t" r="r" b="b"/>
              <a:pathLst>
                <a:path w="3152" h="3994" extrusionOk="0">
                  <a:moveTo>
                    <a:pt x="814" y="0"/>
                  </a:moveTo>
                  <a:cubicBezTo>
                    <a:pt x="543" y="0"/>
                    <a:pt x="273" y="163"/>
                    <a:pt x="194" y="459"/>
                  </a:cubicBezTo>
                  <a:cubicBezTo>
                    <a:pt x="152" y="605"/>
                    <a:pt x="116" y="756"/>
                    <a:pt x="73" y="902"/>
                  </a:cubicBezTo>
                  <a:cubicBezTo>
                    <a:pt x="25" y="1071"/>
                    <a:pt x="1" y="1241"/>
                    <a:pt x="79" y="1417"/>
                  </a:cubicBezTo>
                  <a:cubicBezTo>
                    <a:pt x="134" y="1538"/>
                    <a:pt x="213" y="1629"/>
                    <a:pt x="304" y="1720"/>
                  </a:cubicBezTo>
                  <a:cubicBezTo>
                    <a:pt x="503" y="1920"/>
                    <a:pt x="691" y="2126"/>
                    <a:pt x="879" y="2338"/>
                  </a:cubicBezTo>
                  <a:cubicBezTo>
                    <a:pt x="1071" y="2553"/>
                    <a:pt x="1250" y="2775"/>
                    <a:pt x="1424" y="2996"/>
                  </a:cubicBezTo>
                  <a:lnTo>
                    <a:pt x="1424" y="2996"/>
                  </a:lnTo>
                  <a:cubicBezTo>
                    <a:pt x="1414" y="2984"/>
                    <a:pt x="1409" y="2980"/>
                    <a:pt x="1408" y="2980"/>
                  </a:cubicBezTo>
                  <a:lnTo>
                    <a:pt x="1408" y="2980"/>
                  </a:lnTo>
                  <a:cubicBezTo>
                    <a:pt x="1406" y="2980"/>
                    <a:pt x="1438" y="3020"/>
                    <a:pt x="1440" y="3020"/>
                  </a:cubicBezTo>
                  <a:cubicBezTo>
                    <a:pt x="1441" y="3020"/>
                    <a:pt x="1438" y="3016"/>
                    <a:pt x="1431" y="3004"/>
                  </a:cubicBezTo>
                  <a:cubicBezTo>
                    <a:pt x="1428" y="3002"/>
                    <a:pt x="1426" y="2999"/>
                    <a:pt x="1424" y="2996"/>
                  </a:cubicBezTo>
                  <a:lnTo>
                    <a:pt x="1424" y="2996"/>
                  </a:lnTo>
                  <a:cubicBezTo>
                    <a:pt x="1428" y="3000"/>
                    <a:pt x="1432" y="3005"/>
                    <a:pt x="1437" y="3010"/>
                  </a:cubicBezTo>
                  <a:cubicBezTo>
                    <a:pt x="1455" y="3041"/>
                    <a:pt x="1473" y="3065"/>
                    <a:pt x="1497" y="3095"/>
                  </a:cubicBezTo>
                  <a:lnTo>
                    <a:pt x="1631" y="3277"/>
                  </a:lnTo>
                  <a:cubicBezTo>
                    <a:pt x="1728" y="3416"/>
                    <a:pt x="1818" y="3544"/>
                    <a:pt x="1921" y="3677"/>
                  </a:cubicBezTo>
                  <a:cubicBezTo>
                    <a:pt x="2055" y="3873"/>
                    <a:pt x="2257" y="3993"/>
                    <a:pt x="2475" y="3993"/>
                  </a:cubicBezTo>
                  <a:cubicBezTo>
                    <a:pt x="2554" y="3993"/>
                    <a:pt x="2635" y="3978"/>
                    <a:pt x="2715" y="3944"/>
                  </a:cubicBezTo>
                  <a:cubicBezTo>
                    <a:pt x="3018" y="3816"/>
                    <a:pt x="3152" y="3507"/>
                    <a:pt x="3085" y="3192"/>
                  </a:cubicBezTo>
                  <a:cubicBezTo>
                    <a:pt x="3074" y="3152"/>
                    <a:pt x="3066" y="3111"/>
                    <a:pt x="3058" y="3069"/>
                  </a:cubicBezTo>
                  <a:lnTo>
                    <a:pt x="3058" y="3069"/>
                  </a:lnTo>
                  <a:cubicBezTo>
                    <a:pt x="3062" y="2966"/>
                    <a:pt x="3037" y="2863"/>
                    <a:pt x="2975" y="2772"/>
                  </a:cubicBezTo>
                  <a:lnTo>
                    <a:pt x="2975" y="2772"/>
                  </a:lnTo>
                  <a:cubicBezTo>
                    <a:pt x="2951" y="2727"/>
                    <a:pt x="2920" y="2685"/>
                    <a:pt x="2884" y="2647"/>
                  </a:cubicBezTo>
                  <a:lnTo>
                    <a:pt x="2884" y="2647"/>
                  </a:lnTo>
                  <a:cubicBezTo>
                    <a:pt x="2338" y="1893"/>
                    <a:pt x="1826" y="1111"/>
                    <a:pt x="1358" y="308"/>
                  </a:cubicBezTo>
                  <a:cubicBezTo>
                    <a:pt x="1236" y="98"/>
                    <a:pt x="1025" y="0"/>
                    <a:pt x="814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1764225" y="3704900"/>
              <a:ext cx="122725" cy="116775"/>
            </a:xfrm>
            <a:custGeom>
              <a:avLst/>
              <a:gdLst/>
              <a:ahLst/>
              <a:cxnLst/>
              <a:rect l="l" t="t" r="r" b="b"/>
              <a:pathLst>
                <a:path w="4909" h="4671" extrusionOk="0">
                  <a:moveTo>
                    <a:pt x="2400" y="1"/>
                  </a:moveTo>
                  <a:cubicBezTo>
                    <a:pt x="2279" y="1"/>
                    <a:pt x="2158" y="10"/>
                    <a:pt x="2037" y="29"/>
                  </a:cubicBezTo>
                  <a:cubicBezTo>
                    <a:pt x="1425" y="126"/>
                    <a:pt x="879" y="459"/>
                    <a:pt x="516" y="962"/>
                  </a:cubicBezTo>
                  <a:cubicBezTo>
                    <a:pt x="152" y="1465"/>
                    <a:pt x="1" y="2083"/>
                    <a:pt x="98" y="2695"/>
                  </a:cubicBezTo>
                  <a:cubicBezTo>
                    <a:pt x="279" y="3853"/>
                    <a:pt x="1273" y="4671"/>
                    <a:pt x="2400" y="4671"/>
                  </a:cubicBezTo>
                  <a:cubicBezTo>
                    <a:pt x="2521" y="4671"/>
                    <a:pt x="2643" y="4665"/>
                    <a:pt x="2764" y="4641"/>
                  </a:cubicBezTo>
                  <a:cubicBezTo>
                    <a:pt x="4036" y="4435"/>
                    <a:pt x="4909" y="3241"/>
                    <a:pt x="4703" y="1968"/>
                  </a:cubicBezTo>
                  <a:cubicBezTo>
                    <a:pt x="4606" y="1356"/>
                    <a:pt x="4273" y="811"/>
                    <a:pt x="3770" y="447"/>
                  </a:cubicBezTo>
                  <a:cubicBezTo>
                    <a:pt x="3366" y="156"/>
                    <a:pt x="2889" y="1"/>
                    <a:pt x="2400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1743175" y="3688975"/>
              <a:ext cx="161200" cy="148625"/>
            </a:xfrm>
            <a:custGeom>
              <a:avLst/>
              <a:gdLst/>
              <a:ahLst/>
              <a:cxnLst/>
              <a:rect l="l" t="t" r="r" b="b"/>
              <a:pathLst>
                <a:path w="6448" h="5945" extrusionOk="0">
                  <a:moveTo>
                    <a:pt x="4224" y="1616"/>
                  </a:moveTo>
                  <a:cubicBezTo>
                    <a:pt x="4223" y="1616"/>
                    <a:pt x="4228" y="1622"/>
                    <a:pt x="4242" y="1636"/>
                  </a:cubicBezTo>
                  <a:cubicBezTo>
                    <a:pt x="4250" y="1641"/>
                    <a:pt x="4259" y="1648"/>
                    <a:pt x="4267" y="1655"/>
                  </a:cubicBezTo>
                  <a:lnTo>
                    <a:pt x="4267" y="1655"/>
                  </a:lnTo>
                  <a:cubicBezTo>
                    <a:pt x="4255" y="1643"/>
                    <a:pt x="4225" y="1616"/>
                    <a:pt x="4224" y="1616"/>
                  </a:cubicBezTo>
                  <a:close/>
                  <a:moveTo>
                    <a:pt x="1870" y="1974"/>
                  </a:moveTo>
                  <a:cubicBezTo>
                    <a:pt x="1870" y="1974"/>
                    <a:pt x="1869" y="1975"/>
                    <a:pt x="1869" y="1976"/>
                  </a:cubicBezTo>
                  <a:lnTo>
                    <a:pt x="1869" y="1976"/>
                  </a:lnTo>
                  <a:cubicBezTo>
                    <a:pt x="1869" y="1975"/>
                    <a:pt x="1870" y="1975"/>
                    <a:pt x="1870" y="1974"/>
                  </a:cubicBezTo>
                  <a:close/>
                  <a:moveTo>
                    <a:pt x="1869" y="1976"/>
                  </a:moveTo>
                  <a:cubicBezTo>
                    <a:pt x="1867" y="1979"/>
                    <a:pt x="1867" y="1980"/>
                    <a:pt x="1867" y="1981"/>
                  </a:cubicBezTo>
                  <a:cubicBezTo>
                    <a:pt x="1867" y="1980"/>
                    <a:pt x="1868" y="1978"/>
                    <a:pt x="1869" y="1976"/>
                  </a:cubicBezTo>
                  <a:close/>
                  <a:moveTo>
                    <a:pt x="1564" y="2684"/>
                  </a:moveTo>
                  <a:lnTo>
                    <a:pt x="1564" y="2684"/>
                  </a:lnTo>
                  <a:cubicBezTo>
                    <a:pt x="1562" y="2690"/>
                    <a:pt x="1560" y="2696"/>
                    <a:pt x="1558" y="2701"/>
                  </a:cubicBezTo>
                  <a:lnTo>
                    <a:pt x="1558" y="2701"/>
                  </a:lnTo>
                  <a:cubicBezTo>
                    <a:pt x="1560" y="2695"/>
                    <a:pt x="1562" y="2689"/>
                    <a:pt x="1564" y="2684"/>
                  </a:cubicBezTo>
                  <a:close/>
                  <a:moveTo>
                    <a:pt x="1903" y="4014"/>
                  </a:moveTo>
                  <a:lnTo>
                    <a:pt x="1903" y="4014"/>
                  </a:lnTo>
                  <a:cubicBezTo>
                    <a:pt x="1910" y="4023"/>
                    <a:pt x="1915" y="4029"/>
                    <a:pt x="1915" y="4029"/>
                  </a:cubicBezTo>
                  <a:cubicBezTo>
                    <a:pt x="1913" y="4029"/>
                    <a:pt x="1909" y="4023"/>
                    <a:pt x="1903" y="4014"/>
                  </a:cubicBezTo>
                  <a:close/>
                  <a:moveTo>
                    <a:pt x="4256" y="4339"/>
                  </a:moveTo>
                  <a:cubicBezTo>
                    <a:pt x="4249" y="4346"/>
                    <a:pt x="4242" y="4351"/>
                    <a:pt x="4240" y="4353"/>
                  </a:cubicBezTo>
                  <a:lnTo>
                    <a:pt x="4240" y="4353"/>
                  </a:lnTo>
                  <a:cubicBezTo>
                    <a:pt x="4246" y="4349"/>
                    <a:pt x="4251" y="4344"/>
                    <a:pt x="4256" y="4339"/>
                  </a:cubicBezTo>
                  <a:close/>
                  <a:moveTo>
                    <a:pt x="3213" y="1281"/>
                  </a:moveTo>
                  <a:cubicBezTo>
                    <a:pt x="3287" y="1281"/>
                    <a:pt x="3361" y="1285"/>
                    <a:pt x="3430" y="1296"/>
                  </a:cubicBezTo>
                  <a:cubicBezTo>
                    <a:pt x="3437" y="1296"/>
                    <a:pt x="3451" y="1298"/>
                    <a:pt x="3465" y="1300"/>
                  </a:cubicBezTo>
                  <a:lnTo>
                    <a:pt x="3465" y="1300"/>
                  </a:lnTo>
                  <a:cubicBezTo>
                    <a:pt x="3449" y="1296"/>
                    <a:pt x="3443" y="1295"/>
                    <a:pt x="3443" y="1295"/>
                  </a:cubicBezTo>
                  <a:lnTo>
                    <a:pt x="3443" y="1295"/>
                  </a:lnTo>
                  <a:cubicBezTo>
                    <a:pt x="3444" y="1295"/>
                    <a:pt x="3456" y="1297"/>
                    <a:pt x="3469" y="1300"/>
                  </a:cubicBezTo>
                  <a:lnTo>
                    <a:pt x="3469" y="1300"/>
                  </a:lnTo>
                  <a:cubicBezTo>
                    <a:pt x="3468" y="1300"/>
                    <a:pt x="3467" y="1300"/>
                    <a:pt x="3465" y="1300"/>
                  </a:cubicBezTo>
                  <a:lnTo>
                    <a:pt x="3465" y="1300"/>
                  </a:lnTo>
                  <a:cubicBezTo>
                    <a:pt x="3469" y="1300"/>
                    <a:pt x="3474" y="1301"/>
                    <a:pt x="3479" y="1302"/>
                  </a:cubicBezTo>
                  <a:cubicBezTo>
                    <a:pt x="3479" y="1303"/>
                    <a:pt x="3480" y="1303"/>
                    <a:pt x="3481" y="1303"/>
                  </a:cubicBezTo>
                  <a:lnTo>
                    <a:pt x="3481" y="1303"/>
                  </a:lnTo>
                  <a:cubicBezTo>
                    <a:pt x="3477" y="1302"/>
                    <a:pt x="3473" y="1301"/>
                    <a:pt x="3469" y="1300"/>
                  </a:cubicBezTo>
                  <a:lnTo>
                    <a:pt x="3469" y="1300"/>
                  </a:lnTo>
                  <a:cubicBezTo>
                    <a:pt x="3492" y="1303"/>
                    <a:pt x="3516" y="1307"/>
                    <a:pt x="3513" y="1307"/>
                  </a:cubicBezTo>
                  <a:cubicBezTo>
                    <a:pt x="3511" y="1307"/>
                    <a:pt x="3502" y="1306"/>
                    <a:pt x="3481" y="1303"/>
                  </a:cubicBezTo>
                  <a:lnTo>
                    <a:pt x="3481" y="1303"/>
                  </a:lnTo>
                  <a:cubicBezTo>
                    <a:pt x="3490" y="1305"/>
                    <a:pt x="3498" y="1307"/>
                    <a:pt x="3503" y="1308"/>
                  </a:cubicBezTo>
                  <a:cubicBezTo>
                    <a:pt x="3569" y="1327"/>
                    <a:pt x="3636" y="1339"/>
                    <a:pt x="3703" y="1363"/>
                  </a:cubicBezTo>
                  <a:cubicBezTo>
                    <a:pt x="3757" y="1375"/>
                    <a:pt x="3806" y="1393"/>
                    <a:pt x="3854" y="1418"/>
                  </a:cubicBezTo>
                  <a:cubicBezTo>
                    <a:pt x="3869" y="1422"/>
                    <a:pt x="3881" y="1426"/>
                    <a:pt x="3889" y="1429"/>
                  </a:cubicBezTo>
                  <a:lnTo>
                    <a:pt x="3889" y="1429"/>
                  </a:lnTo>
                  <a:cubicBezTo>
                    <a:pt x="3901" y="1434"/>
                    <a:pt x="3913" y="1440"/>
                    <a:pt x="3927" y="1448"/>
                  </a:cubicBezTo>
                  <a:cubicBezTo>
                    <a:pt x="4029" y="1496"/>
                    <a:pt x="4198" y="1568"/>
                    <a:pt x="4271" y="1658"/>
                  </a:cubicBezTo>
                  <a:lnTo>
                    <a:pt x="4271" y="1658"/>
                  </a:lnTo>
                  <a:cubicBezTo>
                    <a:pt x="4270" y="1657"/>
                    <a:pt x="4268" y="1656"/>
                    <a:pt x="4267" y="1655"/>
                  </a:cubicBezTo>
                  <a:lnTo>
                    <a:pt x="4267" y="1655"/>
                  </a:lnTo>
                  <a:cubicBezTo>
                    <a:pt x="4270" y="1658"/>
                    <a:pt x="4272" y="1660"/>
                    <a:pt x="4272" y="1660"/>
                  </a:cubicBezTo>
                  <a:cubicBezTo>
                    <a:pt x="4272" y="1659"/>
                    <a:pt x="4272" y="1659"/>
                    <a:pt x="4271" y="1658"/>
                  </a:cubicBezTo>
                  <a:lnTo>
                    <a:pt x="4271" y="1658"/>
                  </a:lnTo>
                  <a:cubicBezTo>
                    <a:pt x="4280" y="1665"/>
                    <a:pt x="4288" y="1672"/>
                    <a:pt x="4297" y="1678"/>
                  </a:cubicBezTo>
                  <a:cubicBezTo>
                    <a:pt x="4339" y="1721"/>
                    <a:pt x="4381" y="1757"/>
                    <a:pt x="4418" y="1793"/>
                  </a:cubicBezTo>
                  <a:cubicBezTo>
                    <a:pt x="4454" y="1830"/>
                    <a:pt x="4491" y="1878"/>
                    <a:pt x="4533" y="1914"/>
                  </a:cubicBezTo>
                  <a:cubicBezTo>
                    <a:pt x="4541" y="1927"/>
                    <a:pt x="4552" y="1939"/>
                    <a:pt x="4562" y="1951"/>
                  </a:cubicBezTo>
                  <a:lnTo>
                    <a:pt x="4562" y="1951"/>
                  </a:lnTo>
                  <a:cubicBezTo>
                    <a:pt x="4565" y="1957"/>
                    <a:pt x="4569" y="1965"/>
                    <a:pt x="4575" y="1975"/>
                  </a:cubicBezTo>
                  <a:cubicBezTo>
                    <a:pt x="4636" y="2060"/>
                    <a:pt x="4691" y="2151"/>
                    <a:pt x="4733" y="2242"/>
                  </a:cubicBezTo>
                  <a:cubicBezTo>
                    <a:pt x="4751" y="2266"/>
                    <a:pt x="4757" y="2284"/>
                    <a:pt x="4763" y="2302"/>
                  </a:cubicBezTo>
                  <a:cubicBezTo>
                    <a:pt x="4781" y="2338"/>
                    <a:pt x="4788" y="2351"/>
                    <a:pt x="4789" y="2351"/>
                  </a:cubicBezTo>
                  <a:cubicBezTo>
                    <a:pt x="4790" y="2351"/>
                    <a:pt x="4757" y="2278"/>
                    <a:pt x="4757" y="2278"/>
                  </a:cubicBezTo>
                  <a:lnTo>
                    <a:pt x="4757" y="2278"/>
                  </a:lnTo>
                  <a:cubicBezTo>
                    <a:pt x="4781" y="2284"/>
                    <a:pt x="4818" y="2436"/>
                    <a:pt x="4824" y="2460"/>
                  </a:cubicBezTo>
                  <a:cubicBezTo>
                    <a:pt x="4853" y="2552"/>
                    <a:pt x="4876" y="2654"/>
                    <a:pt x="4899" y="2753"/>
                  </a:cubicBezTo>
                  <a:lnTo>
                    <a:pt x="4899" y="2753"/>
                  </a:lnTo>
                  <a:cubicBezTo>
                    <a:pt x="4901" y="2771"/>
                    <a:pt x="4903" y="2793"/>
                    <a:pt x="4903" y="2811"/>
                  </a:cubicBezTo>
                  <a:cubicBezTo>
                    <a:pt x="4909" y="2872"/>
                    <a:pt x="4909" y="2932"/>
                    <a:pt x="4909" y="2981"/>
                  </a:cubicBezTo>
                  <a:lnTo>
                    <a:pt x="4909" y="3114"/>
                  </a:lnTo>
                  <a:cubicBezTo>
                    <a:pt x="4909" y="3128"/>
                    <a:pt x="4895" y="3228"/>
                    <a:pt x="4896" y="3235"/>
                  </a:cubicBezTo>
                  <a:lnTo>
                    <a:pt x="4896" y="3235"/>
                  </a:lnTo>
                  <a:cubicBezTo>
                    <a:pt x="4892" y="3255"/>
                    <a:pt x="4888" y="3275"/>
                    <a:pt x="4884" y="3284"/>
                  </a:cubicBezTo>
                  <a:cubicBezTo>
                    <a:pt x="4872" y="3338"/>
                    <a:pt x="4866" y="3399"/>
                    <a:pt x="4848" y="3454"/>
                  </a:cubicBezTo>
                  <a:cubicBezTo>
                    <a:pt x="4836" y="3508"/>
                    <a:pt x="4818" y="3557"/>
                    <a:pt x="4794" y="3611"/>
                  </a:cubicBezTo>
                  <a:cubicBezTo>
                    <a:pt x="4791" y="3623"/>
                    <a:pt x="4788" y="3631"/>
                    <a:pt x="4785" y="3640"/>
                  </a:cubicBezTo>
                  <a:lnTo>
                    <a:pt x="4785" y="3640"/>
                  </a:lnTo>
                  <a:cubicBezTo>
                    <a:pt x="4732" y="3735"/>
                    <a:pt x="4690" y="3831"/>
                    <a:pt x="4630" y="3932"/>
                  </a:cubicBezTo>
                  <a:cubicBezTo>
                    <a:pt x="4616" y="3956"/>
                    <a:pt x="4556" y="4045"/>
                    <a:pt x="4555" y="4045"/>
                  </a:cubicBezTo>
                  <a:cubicBezTo>
                    <a:pt x="4555" y="4045"/>
                    <a:pt x="4559" y="4038"/>
                    <a:pt x="4569" y="4023"/>
                  </a:cubicBezTo>
                  <a:cubicBezTo>
                    <a:pt x="4581" y="4006"/>
                    <a:pt x="4585" y="3999"/>
                    <a:pt x="4584" y="3999"/>
                  </a:cubicBezTo>
                  <a:lnTo>
                    <a:pt x="4584" y="3999"/>
                  </a:lnTo>
                  <a:cubicBezTo>
                    <a:pt x="4581" y="3999"/>
                    <a:pt x="4512" y="4088"/>
                    <a:pt x="4503" y="4102"/>
                  </a:cubicBezTo>
                  <a:cubicBezTo>
                    <a:pt x="4436" y="4174"/>
                    <a:pt x="4364" y="4242"/>
                    <a:pt x="4291" y="4309"/>
                  </a:cubicBezTo>
                  <a:lnTo>
                    <a:pt x="4291" y="4309"/>
                  </a:lnTo>
                  <a:cubicBezTo>
                    <a:pt x="4279" y="4317"/>
                    <a:pt x="4268" y="4328"/>
                    <a:pt x="4256" y="4339"/>
                  </a:cubicBezTo>
                  <a:lnTo>
                    <a:pt x="4256" y="4339"/>
                  </a:lnTo>
                  <a:cubicBezTo>
                    <a:pt x="4263" y="4333"/>
                    <a:pt x="4271" y="4326"/>
                    <a:pt x="4279" y="4320"/>
                  </a:cubicBezTo>
                  <a:lnTo>
                    <a:pt x="4279" y="4320"/>
                  </a:lnTo>
                  <a:cubicBezTo>
                    <a:pt x="4277" y="4322"/>
                    <a:pt x="4275" y="4324"/>
                    <a:pt x="4272" y="4326"/>
                  </a:cubicBezTo>
                  <a:cubicBezTo>
                    <a:pt x="4248" y="4347"/>
                    <a:pt x="4239" y="4354"/>
                    <a:pt x="4239" y="4354"/>
                  </a:cubicBezTo>
                  <a:cubicBezTo>
                    <a:pt x="4239" y="4354"/>
                    <a:pt x="4239" y="4354"/>
                    <a:pt x="4240" y="4353"/>
                  </a:cubicBezTo>
                  <a:lnTo>
                    <a:pt x="4240" y="4353"/>
                  </a:lnTo>
                  <a:cubicBezTo>
                    <a:pt x="4239" y="4354"/>
                    <a:pt x="4237" y="4355"/>
                    <a:pt x="4236" y="4357"/>
                  </a:cubicBezTo>
                  <a:cubicBezTo>
                    <a:pt x="4188" y="4387"/>
                    <a:pt x="4145" y="4417"/>
                    <a:pt x="4091" y="4447"/>
                  </a:cubicBezTo>
                  <a:cubicBezTo>
                    <a:pt x="4036" y="4478"/>
                    <a:pt x="3994" y="4496"/>
                    <a:pt x="3939" y="4526"/>
                  </a:cubicBezTo>
                  <a:cubicBezTo>
                    <a:pt x="3915" y="4538"/>
                    <a:pt x="3903" y="4544"/>
                    <a:pt x="3879" y="4556"/>
                  </a:cubicBezTo>
                  <a:lnTo>
                    <a:pt x="3879" y="4556"/>
                  </a:lnTo>
                  <a:cubicBezTo>
                    <a:pt x="3776" y="4590"/>
                    <a:pt x="3679" y="4619"/>
                    <a:pt x="3576" y="4647"/>
                  </a:cubicBezTo>
                  <a:cubicBezTo>
                    <a:pt x="3545" y="4659"/>
                    <a:pt x="3515" y="4666"/>
                    <a:pt x="3485" y="4666"/>
                  </a:cubicBezTo>
                  <a:cubicBezTo>
                    <a:pt x="3480" y="4666"/>
                    <a:pt x="3462" y="4668"/>
                    <a:pt x="3446" y="4670"/>
                  </a:cubicBezTo>
                  <a:lnTo>
                    <a:pt x="3446" y="4670"/>
                  </a:lnTo>
                  <a:cubicBezTo>
                    <a:pt x="3429" y="4670"/>
                    <a:pt x="3405" y="4672"/>
                    <a:pt x="3400" y="4672"/>
                  </a:cubicBezTo>
                  <a:cubicBezTo>
                    <a:pt x="3374" y="4674"/>
                    <a:pt x="3348" y="4676"/>
                    <a:pt x="3322" y="4677"/>
                  </a:cubicBezTo>
                  <a:lnTo>
                    <a:pt x="3322" y="4677"/>
                  </a:lnTo>
                  <a:cubicBezTo>
                    <a:pt x="3296" y="4673"/>
                    <a:pt x="3269" y="4672"/>
                    <a:pt x="3242" y="4672"/>
                  </a:cubicBezTo>
                  <a:cubicBezTo>
                    <a:pt x="3188" y="4672"/>
                    <a:pt x="3139" y="4672"/>
                    <a:pt x="3091" y="4666"/>
                  </a:cubicBezTo>
                  <a:cubicBezTo>
                    <a:pt x="3076" y="4666"/>
                    <a:pt x="3064" y="4663"/>
                    <a:pt x="3051" y="4662"/>
                  </a:cubicBezTo>
                  <a:lnTo>
                    <a:pt x="3051" y="4662"/>
                  </a:lnTo>
                  <a:cubicBezTo>
                    <a:pt x="3054" y="4663"/>
                    <a:pt x="3057" y="4664"/>
                    <a:pt x="3060" y="4666"/>
                  </a:cubicBezTo>
                  <a:cubicBezTo>
                    <a:pt x="3056" y="4664"/>
                    <a:pt x="3051" y="4662"/>
                    <a:pt x="3046" y="4661"/>
                  </a:cubicBezTo>
                  <a:lnTo>
                    <a:pt x="3046" y="4661"/>
                  </a:lnTo>
                  <a:cubicBezTo>
                    <a:pt x="3048" y="4661"/>
                    <a:pt x="3049" y="4661"/>
                    <a:pt x="3051" y="4662"/>
                  </a:cubicBezTo>
                  <a:lnTo>
                    <a:pt x="3051" y="4662"/>
                  </a:lnTo>
                  <a:cubicBezTo>
                    <a:pt x="3010" y="4645"/>
                    <a:pt x="2989" y="4639"/>
                    <a:pt x="2981" y="4639"/>
                  </a:cubicBezTo>
                  <a:cubicBezTo>
                    <a:pt x="2977" y="4639"/>
                    <a:pt x="2978" y="4642"/>
                    <a:pt x="2984" y="4645"/>
                  </a:cubicBezTo>
                  <a:lnTo>
                    <a:pt x="2984" y="4645"/>
                  </a:lnTo>
                  <a:cubicBezTo>
                    <a:pt x="3005" y="4650"/>
                    <a:pt x="3026" y="4655"/>
                    <a:pt x="3046" y="4661"/>
                  </a:cubicBezTo>
                  <a:lnTo>
                    <a:pt x="3046" y="4661"/>
                  </a:lnTo>
                  <a:cubicBezTo>
                    <a:pt x="3039" y="4660"/>
                    <a:pt x="3032" y="4659"/>
                    <a:pt x="3024" y="4659"/>
                  </a:cubicBezTo>
                  <a:cubicBezTo>
                    <a:pt x="3006" y="4656"/>
                    <a:pt x="2992" y="4650"/>
                    <a:pt x="2984" y="4645"/>
                  </a:cubicBezTo>
                  <a:lnTo>
                    <a:pt x="2984" y="4645"/>
                  </a:lnTo>
                  <a:cubicBezTo>
                    <a:pt x="2914" y="4630"/>
                    <a:pt x="2839" y="4619"/>
                    <a:pt x="2764" y="4593"/>
                  </a:cubicBezTo>
                  <a:cubicBezTo>
                    <a:pt x="2721" y="4581"/>
                    <a:pt x="2667" y="4563"/>
                    <a:pt x="2624" y="4550"/>
                  </a:cubicBezTo>
                  <a:cubicBezTo>
                    <a:pt x="2604" y="4543"/>
                    <a:pt x="2591" y="4538"/>
                    <a:pt x="2583" y="4536"/>
                  </a:cubicBezTo>
                  <a:lnTo>
                    <a:pt x="2583" y="4536"/>
                  </a:lnTo>
                  <a:cubicBezTo>
                    <a:pt x="2498" y="4491"/>
                    <a:pt x="2413" y="4450"/>
                    <a:pt x="2333" y="4399"/>
                  </a:cubicBezTo>
                  <a:cubicBezTo>
                    <a:pt x="2291" y="4369"/>
                    <a:pt x="2248" y="4344"/>
                    <a:pt x="2212" y="4314"/>
                  </a:cubicBezTo>
                  <a:cubicBezTo>
                    <a:pt x="2197" y="4304"/>
                    <a:pt x="2186" y="4297"/>
                    <a:pt x="2179" y="4293"/>
                  </a:cubicBezTo>
                  <a:lnTo>
                    <a:pt x="2179" y="4293"/>
                  </a:lnTo>
                  <a:cubicBezTo>
                    <a:pt x="2109" y="4224"/>
                    <a:pt x="2034" y="4160"/>
                    <a:pt x="1976" y="4096"/>
                  </a:cubicBezTo>
                  <a:cubicBezTo>
                    <a:pt x="1952" y="4068"/>
                    <a:pt x="1925" y="4040"/>
                    <a:pt x="1900" y="4009"/>
                  </a:cubicBezTo>
                  <a:lnTo>
                    <a:pt x="1900" y="4009"/>
                  </a:lnTo>
                  <a:cubicBezTo>
                    <a:pt x="1888" y="3988"/>
                    <a:pt x="1871" y="3957"/>
                    <a:pt x="1867" y="3957"/>
                  </a:cubicBezTo>
                  <a:cubicBezTo>
                    <a:pt x="1812" y="3878"/>
                    <a:pt x="1758" y="3787"/>
                    <a:pt x="1715" y="3696"/>
                  </a:cubicBezTo>
                  <a:cubicBezTo>
                    <a:pt x="1706" y="3677"/>
                    <a:pt x="1700" y="3662"/>
                    <a:pt x="1692" y="3647"/>
                  </a:cubicBezTo>
                  <a:lnTo>
                    <a:pt x="1692" y="3647"/>
                  </a:lnTo>
                  <a:cubicBezTo>
                    <a:pt x="1680" y="3607"/>
                    <a:pt x="1665" y="3574"/>
                    <a:pt x="1655" y="3532"/>
                  </a:cubicBezTo>
                  <a:cubicBezTo>
                    <a:pt x="1612" y="3429"/>
                    <a:pt x="1594" y="3320"/>
                    <a:pt x="1570" y="3211"/>
                  </a:cubicBezTo>
                  <a:cubicBezTo>
                    <a:pt x="1570" y="3199"/>
                    <a:pt x="1561" y="3161"/>
                    <a:pt x="1560" y="3161"/>
                  </a:cubicBezTo>
                  <a:lnTo>
                    <a:pt x="1560" y="3161"/>
                  </a:lnTo>
                  <a:cubicBezTo>
                    <a:pt x="1559" y="3161"/>
                    <a:pt x="1559" y="3163"/>
                    <a:pt x="1560" y="3167"/>
                  </a:cubicBezTo>
                  <a:lnTo>
                    <a:pt x="1560" y="3167"/>
                  </a:lnTo>
                  <a:cubicBezTo>
                    <a:pt x="1557" y="3155"/>
                    <a:pt x="1554" y="3144"/>
                    <a:pt x="1552" y="3139"/>
                  </a:cubicBezTo>
                  <a:cubicBezTo>
                    <a:pt x="1546" y="3090"/>
                    <a:pt x="1546" y="3035"/>
                    <a:pt x="1546" y="2981"/>
                  </a:cubicBezTo>
                  <a:cubicBezTo>
                    <a:pt x="1546" y="2920"/>
                    <a:pt x="1546" y="2854"/>
                    <a:pt x="1552" y="2793"/>
                  </a:cubicBezTo>
                  <a:cubicBezTo>
                    <a:pt x="1552" y="2775"/>
                    <a:pt x="1552" y="2755"/>
                    <a:pt x="1553" y="2736"/>
                  </a:cubicBezTo>
                  <a:lnTo>
                    <a:pt x="1553" y="2736"/>
                  </a:lnTo>
                  <a:cubicBezTo>
                    <a:pt x="1555" y="2731"/>
                    <a:pt x="1559" y="2720"/>
                    <a:pt x="1564" y="2702"/>
                  </a:cubicBezTo>
                  <a:cubicBezTo>
                    <a:pt x="1582" y="2587"/>
                    <a:pt x="1612" y="2472"/>
                    <a:pt x="1655" y="2369"/>
                  </a:cubicBezTo>
                  <a:cubicBezTo>
                    <a:pt x="1657" y="2361"/>
                    <a:pt x="1665" y="2339"/>
                    <a:pt x="1671" y="2321"/>
                  </a:cubicBezTo>
                  <a:lnTo>
                    <a:pt x="1671" y="2321"/>
                  </a:lnTo>
                  <a:cubicBezTo>
                    <a:pt x="1676" y="2312"/>
                    <a:pt x="1682" y="2304"/>
                    <a:pt x="1685" y="2302"/>
                  </a:cubicBezTo>
                  <a:cubicBezTo>
                    <a:pt x="1715" y="2242"/>
                    <a:pt x="1752" y="2169"/>
                    <a:pt x="1782" y="2108"/>
                  </a:cubicBezTo>
                  <a:cubicBezTo>
                    <a:pt x="1809" y="2065"/>
                    <a:pt x="1841" y="2017"/>
                    <a:pt x="1873" y="1968"/>
                  </a:cubicBezTo>
                  <a:lnTo>
                    <a:pt x="1873" y="1968"/>
                  </a:lnTo>
                  <a:cubicBezTo>
                    <a:pt x="1872" y="1970"/>
                    <a:pt x="1871" y="1972"/>
                    <a:pt x="1870" y="1974"/>
                  </a:cubicBezTo>
                  <a:lnTo>
                    <a:pt x="1870" y="1974"/>
                  </a:lnTo>
                  <a:cubicBezTo>
                    <a:pt x="1879" y="1958"/>
                    <a:pt x="1899" y="1943"/>
                    <a:pt x="1909" y="1933"/>
                  </a:cubicBezTo>
                  <a:cubicBezTo>
                    <a:pt x="1988" y="1842"/>
                    <a:pt x="2079" y="1751"/>
                    <a:pt x="2170" y="1672"/>
                  </a:cubicBezTo>
                  <a:cubicBezTo>
                    <a:pt x="2175" y="1664"/>
                    <a:pt x="2183" y="1657"/>
                    <a:pt x="2192" y="1650"/>
                  </a:cubicBezTo>
                  <a:lnTo>
                    <a:pt x="2192" y="1650"/>
                  </a:lnTo>
                  <a:cubicBezTo>
                    <a:pt x="2195" y="1648"/>
                    <a:pt x="2200" y="1646"/>
                    <a:pt x="2206" y="1642"/>
                  </a:cubicBezTo>
                  <a:cubicBezTo>
                    <a:pt x="2242" y="1618"/>
                    <a:pt x="2279" y="1587"/>
                    <a:pt x="2327" y="1557"/>
                  </a:cubicBezTo>
                  <a:cubicBezTo>
                    <a:pt x="2370" y="1527"/>
                    <a:pt x="2424" y="1496"/>
                    <a:pt x="2473" y="1478"/>
                  </a:cubicBezTo>
                  <a:cubicBezTo>
                    <a:pt x="2491" y="1460"/>
                    <a:pt x="2515" y="1454"/>
                    <a:pt x="2533" y="1448"/>
                  </a:cubicBezTo>
                  <a:cubicBezTo>
                    <a:pt x="2583" y="1423"/>
                    <a:pt x="2590" y="1414"/>
                    <a:pt x="2581" y="1414"/>
                  </a:cubicBezTo>
                  <a:cubicBezTo>
                    <a:pt x="2571" y="1414"/>
                    <a:pt x="2540" y="1426"/>
                    <a:pt x="2533" y="1436"/>
                  </a:cubicBezTo>
                  <a:cubicBezTo>
                    <a:pt x="2545" y="1393"/>
                    <a:pt x="2782" y="1357"/>
                    <a:pt x="2824" y="1339"/>
                  </a:cubicBezTo>
                  <a:cubicBezTo>
                    <a:pt x="2879" y="1327"/>
                    <a:pt x="2939" y="1315"/>
                    <a:pt x="2994" y="1302"/>
                  </a:cubicBezTo>
                  <a:cubicBezTo>
                    <a:pt x="3003" y="1302"/>
                    <a:pt x="3049" y="1292"/>
                    <a:pt x="3039" y="1292"/>
                  </a:cubicBezTo>
                  <a:cubicBezTo>
                    <a:pt x="3035" y="1292"/>
                    <a:pt x="3026" y="1293"/>
                    <a:pt x="3006" y="1296"/>
                  </a:cubicBezTo>
                  <a:cubicBezTo>
                    <a:pt x="2988" y="1299"/>
                    <a:pt x="2979" y="1300"/>
                    <a:pt x="2977" y="1300"/>
                  </a:cubicBezTo>
                  <a:cubicBezTo>
                    <a:pt x="2970" y="1300"/>
                    <a:pt x="3070" y="1284"/>
                    <a:pt x="3085" y="1284"/>
                  </a:cubicBezTo>
                  <a:cubicBezTo>
                    <a:pt x="3127" y="1282"/>
                    <a:pt x="3170" y="1281"/>
                    <a:pt x="3213" y="1281"/>
                  </a:cubicBezTo>
                  <a:close/>
                  <a:moveTo>
                    <a:pt x="3227" y="1"/>
                  </a:moveTo>
                  <a:cubicBezTo>
                    <a:pt x="2698" y="1"/>
                    <a:pt x="2169" y="138"/>
                    <a:pt x="1703" y="424"/>
                  </a:cubicBezTo>
                  <a:cubicBezTo>
                    <a:pt x="570" y="1121"/>
                    <a:pt x="0" y="2545"/>
                    <a:pt x="400" y="3829"/>
                  </a:cubicBezTo>
                  <a:cubicBezTo>
                    <a:pt x="779" y="5073"/>
                    <a:pt x="1925" y="5923"/>
                    <a:pt x="3208" y="5944"/>
                  </a:cubicBezTo>
                  <a:lnTo>
                    <a:pt x="3208" y="5944"/>
                  </a:lnTo>
                  <a:cubicBezTo>
                    <a:pt x="3216" y="5944"/>
                    <a:pt x="3224" y="5944"/>
                    <a:pt x="3232" y="5944"/>
                  </a:cubicBezTo>
                  <a:cubicBezTo>
                    <a:pt x="3235" y="5944"/>
                    <a:pt x="3239" y="5944"/>
                    <a:pt x="3242" y="5944"/>
                  </a:cubicBezTo>
                  <a:cubicBezTo>
                    <a:pt x="3246" y="5944"/>
                    <a:pt x="3249" y="5944"/>
                    <a:pt x="3252" y="5944"/>
                  </a:cubicBezTo>
                  <a:cubicBezTo>
                    <a:pt x="3261" y="5944"/>
                    <a:pt x="3271" y="5944"/>
                    <a:pt x="3280" y="5944"/>
                  </a:cubicBezTo>
                  <a:lnTo>
                    <a:pt x="3280" y="5944"/>
                  </a:lnTo>
                  <a:cubicBezTo>
                    <a:pt x="4453" y="5917"/>
                    <a:pt x="5520" y="5211"/>
                    <a:pt x="5975" y="4126"/>
                  </a:cubicBezTo>
                  <a:cubicBezTo>
                    <a:pt x="6448" y="3023"/>
                    <a:pt x="6199" y="1696"/>
                    <a:pt x="5333" y="848"/>
                  </a:cubicBezTo>
                  <a:cubicBezTo>
                    <a:pt x="4768" y="294"/>
                    <a:pt x="3998" y="1"/>
                    <a:pt x="3227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2069325" y="3762825"/>
              <a:ext cx="89425" cy="86725"/>
            </a:xfrm>
            <a:custGeom>
              <a:avLst/>
              <a:gdLst/>
              <a:ahLst/>
              <a:cxnLst/>
              <a:rect l="l" t="t" r="r" b="b"/>
              <a:pathLst>
                <a:path w="3577" h="3469" extrusionOk="0">
                  <a:moveTo>
                    <a:pt x="1785" y="0"/>
                  </a:moveTo>
                  <a:cubicBezTo>
                    <a:pt x="1535" y="0"/>
                    <a:pt x="1285" y="55"/>
                    <a:pt x="1049" y="166"/>
                  </a:cubicBezTo>
                  <a:cubicBezTo>
                    <a:pt x="637" y="360"/>
                    <a:pt x="316" y="712"/>
                    <a:pt x="158" y="1142"/>
                  </a:cubicBezTo>
                  <a:cubicBezTo>
                    <a:pt x="1" y="1572"/>
                    <a:pt x="19" y="2045"/>
                    <a:pt x="219" y="2469"/>
                  </a:cubicBezTo>
                  <a:cubicBezTo>
                    <a:pt x="413" y="2887"/>
                    <a:pt x="764" y="3202"/>
                    <a:pt x="1195" y="3360"/>
                  </a:cubicBezTo>
                  <a:cubicBezTo>
                    <a:pt x="1395" y="3433"/>
                    <a:pt x="1588" y="3469"/>
                    <a:pt x="1788" y="3469"/>
                  </a:cubicBezTo>
                  <a:cubicBezTo>
                    <a:pt x="2491" y="3469"/>
                    <a:pt x="3158" y="3027"/>
                    <a:pt x="3412" y="2324"/>
                  </a:cubicBezTo>
                  <a:cubicBezTo>
                    <a:pt x="3576" y="1893"/>
                    <a:pt x="3552" y="1421"/>
                    <a:pt x="3352" y="997"/>
                  </a:cubicBezTo>
                  <a:cubicBezTo>
                    <a:pt x="3158" y="584"/>
                    <a:pt x="2806" y="263"/>
                    <a:pt x="2376" y="106"/>
                  </a:cubicBezTo>
                  <a:cubicBezTo>
                    <a:pt x="2185" y="36"/>
                    <a:pt x="1985" y="0"/>
                    <a:pt x="1785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2053125" y="3747025"/>
              <a:ext cx="124850" cy="118250"/>
            </a:xfrm>
            <a:custGeom>
              <a:avLst/>
              <a:gdLst/>
              <a:ahLst/>
              <a:cxnLst/>
              <a:rect l="l" t="t" r="r" b="b"/>
              <a:pathLst>
                <a:path w="4994" h="4730" extrusionOk="0">
                  <a:moveTo>
                    <a:pt x="2830" y="1326"/>
                  </a:moveTo>
                  <a:cubicBezTo>
                    <a:pt x="2832" y="1326"/>
                    <a:pt x="2834" y="1326"/>
                    <a:pt x="2836" y="1326"/>
                  </a:cubicBezTo>
                  <a:lnTo>
                    <a:pt x="2836" y="1326"/>
                  </a:lnTo>
                  <a:cubicBezTo>
                    <a:pt x="2834" y="1326"/>
                    <a:pt x="2832" y="1326"/>
                    <a:pt x="2830" y="1326"/>
                  </a:cubicBezTo>
                  <a:close/>
                  <a:moveTo>
                    <a:pt x="1420" y="1945"/>
                  </a:moveTo>
                  <a:lnTo>
                    <a:pt x="1420" y="1945"/>
                  </a:lnTo>
                  <a:cubicBezTo>
                    <a:pt x="1419" y="1948"/>
                    <a:pt x="1419" y="1952"/>
                    <a:pt x="1418" y="1956"/>
                  </a:cubicBezTo>
                  <a:cubicBezTo>
                    <a:pt x="1418" y="1952"/>
                    <a:pt x="1419" y="1949"/>
                    <a:pt x="1420" y="1945"/>
                  </a:cubicBezTo>
                  <a:close/>
                  <a:moveTo>
                    <a:pt x="3313" y="2992"/>
                  </a:moveTo>
                  <a:cubicBezTo>
                    <a:pt x="3300" y="2994"/>
                    <a:pt x="3286" y="3012"/>
                    <a:pt x="3278" y="3027"/>
                  </a:cubicBezTo>
                  <a:lnTo>
                    <a:pt x="3278" y="3027"/>
                  </a:lnTo>
                  <a:cubicBezTo>
                    <a:pt x="3292" y="3010"/>
                    <a:pt x="3305" y="2997"/>
                    <a:pt x="3312" y="2993"/>
                  </a:cubicBezTo>
                  <a:lnTo>
                    <a:pt x="3312" y="2993"/>
                  </a:lnTo>
                  <a:cubicBezTo>
                    <a:pt x="3312" y="2993"/>
                    <a:pt x="3313" y="2992"/>
                    <a:pt x="3313" y="2992"/>
                  </a:cubicBezTo>
                  <a:close/>
                  <a:moveTo>
                    <a:pt x="1567" y="3035"/>
                  </a:moveTo>
                  <a:cubicBezTo>
                    <a:pt x="1574" y="3043"/>
                    <a:pt x="1580" y="3051"/>
                    <a:pt x="1587" y="3059"/>
                  </a:cubicBezTo>
                  <a:lnTo>
                    <a:pt x="1587" y="3059"/>
                  </a:lnTo>
                  <a:cubicBezTo>
                    <a:pt x="1587" y="3059"/>
                    <a:pt x="1588" y="3059"/>
                    <a:pt x="1588" y="3059"/>
                  </a:cubicBezTo>
                  <a:cubicBezTo>
                    <a:pt x="1580" y="3050"/>
                    <a:pt x="1573" y="3042"/>
                    <a:pt x="1567" y="3035"/>
                  </a:cubicBezTo>
                  <a:close/>
                  <a:moveTo>
                    <a:pt x="2617" y="3412"/>
                  </a:moveTo>
                  <a:lnTo>
                    <a:pt x="2617" y="3412"/>
                  </a:lnTo>
                  <a:cubicBezTo>
                    <a:pt x="2618" y="3412"/>
                    <a:pt x="2615" y="3413"/>
                    <a:pt x="2609" y="3414"/>
                  </a:cubicBezTo>
                  <a:lnTo>
                    <a:pt x="2609" y="3414"/>
                  </a:lnTo>
                  <a:cubicBezTo>
                    <a:pt x="2614" y="3413"/>
                    <a:pt x="2617" y="3412"/>
                    <a:pt x="2617" y="3412"/>
                  </a:cubicBezTo>
                  <a:close/>
                  <a:moveTo>
                    <a:pt x="2541" y="1252"/>
                  </a:moveTo>
                  <a:lnTo>
                    <a:pt x="2541" y="1252"/>
                  </a:lnTo>
                  <a:cubicBezTo>
                    <a:pt x="2542" y="1252"/>
                    <a:pt x="2544" y="1252"/>
                    <a:pt x="2545" y="1253"/>
                  </a:cubicBezTo>
                  <a:cubicBezTo>
                    <a:pt x="2655" y="1277"/>
                    <a:pt x="2752" y="1307"/>
                    <a:pt x="2848" y="1338"/>
                  </a:cubicBezTo>
                  <a:cubicBezTo>
                    <a:pt x="2857" y="1340"/>
                    <a:pt x="2864" y="1341"/>
                    <a:pt x="2871" y="1342"/>
                  </a:cubicBezTo>
                  <a:lnTo>
                    <a:pt x="2871" y="1342"/>
                  </a:lnTo>
                  <a:cubicBezTo>
                    <a:pt x="2887" y="1351"/>
                    <a:pt x="2903" y="1362"/>
                    <a:pt x="2909" y="1368"/>
                  </a:cubicBezTo>
                  <a:cubicBezTo>
                    <a:pt x="2970" y="1398"/>
                    <a:pt x="3030" y="1441"/>
                    <a:pt x="3091" y="1471"/>
                  </a:cubicBezTo>
                  <a:cubicBezTo>
                    <a:pt x="3115" y="1495"/>
                    <a:pt x="3139" y="1507"/>
                    <a:pt x="3164" y="1532"/>
                  </a:cubicBezTo>
                  <a:cubicBezTo>
                    <a:pt x="3204" y="1572"/>
                    <a:pt x="3266" y="1621"/>
                    <a:pt x="3303" y="1671"/>
                  </a:cubicBezTo>
                  <a:lnTo>
                    <a:pt x="3303" y="1671"/>
                  </a:lnTo>
                  <a:cubicBezTo>
                    <a:pt x="3308" y="1681"/>
                    <a:pt x="3315" y="1692"/>
                    <a:pt x="3321" y="1701"/>
                  </a:cubicBezTo>
                  <a:cubicBezTo>
                    <a:pt x="3345" y="1732"/>
                    <a:pt x="3364" y="1768"/>
                    <a:pt x="3382" y="1798"/>
                  </a:cubicBezTo>
                  <a:cubicBezTo>
                    <a:pt x="3395" y="1825"/>
                    <a:pt x="3438" y="1913"/>
                    <a:pt x="3440" y="1913"/>
                  </a:cubicBezTo>
                  <a:cubicBezTo>
                    <a:pt x="3441" y="1913"/>
                    <a:pt x="3437" y="1902"/>
                    <a:pt x="3424" y="1871"/>
                  </a:cubicBezTo>
                  <a:lnTo>
                    <a:pt x="3424" y="1871"/>
                  </a:lnTo>
                  <a:cubicBezTo>
                    <a:pt x="3467" y="1962"/>
                    <a:pt x="3479" y="2053"/>
                    <a:pt x="3509" y="2144"/>
                  </a:cubicBezTo>
                  <a:cubicBezTo>
                    <a:pt x="3513" y="2162"/>
                    <a:pt x="3519" y="2203"/>
                    <a:pt x="3520" y="2203"/>
                  </a:cubicBezTo>
                  <a:cubicBezTo>
                    <a:pt x="3521" y="2203"/>
                    <a:pt x="3520" y="2187"/>
                    <a:pt x="3515" y="2138"/>
                  </a:cubicBezTo>
                  <a:lnTo>
                    <a:pt x="3515" y="2138"/>
                  </a:lnTo>
                  <a:cubicBezTo>
                    <a:pt x="3527" y="2192"/>
                    <a:pt x="3527" y="2253"/>
                    <a:pt x="3527" y="2307"/>
                  </a:cubicBezTo>
                  <a:cubicBezTo>
                    <a:pt x="3527" y="2344"/>
                    <a:pt x="3515" y="2380"/>
                    <a:pt x="3527" y="2416"/>
                  </a:cubicBezTo>
                  <a:cubicBezTo>
                    <a:pt x="3527" y="2426"/>
                    <a:pt x="3528" y="2434"/>
                    <a:pt x="3528" y="2441"/>
                  </a:cubicBezTo>
                  <a:lnTo>
                    <a:pt x="3528" y="2441"/>
                  </a:lnTo>
                  <a:cubicBezTo>
                    <a:pt x="3528" y="2443"/>
                    <a:pt x="3528" y="2445"/>
                    <a:pt x="3527" y="2447"/>
                  </a:cubicBezTo>
                  <a:cubicBezTo>
                    <a:pt x="3509" y="2531"/>
                    <a:pt x="3485" y="2616"/>
                    <a:pt x="3467" y="2701"/>
                  </a:cubicBezTo>
                  <a:cubicBezTo>
                    <a:pt x="3459" y="2712"/>
                    <a:pt x="3451" y="2738"/>
                    <a:pt x="3442" y="2761"/>
                  </a:cubicBezTo>
                  <a:lnTo>
                    <a:pt x="3442" y="2761"/>
                  </a:lnTo>
                  <a:cubicBezTo>
                    <a:pt x="3436" y="2773"/>
                    <a:pt x="3429" y="2786"/>
                    <a:pt x="3424" y="2798"/>
                  </a:cubicBezTo>
                  <a:cubicBezTo>
                    <a:pt x="3426" y="2795"/>
                    <a:pt x="3428" y="2792"/>
                    <a:pt x="3430" y="2790"/>
                  </a:cubicBezTo>
                  <a:lnTo>
                    <a:pt x="3430" y="2790"/>
                  </a:lnTo>
                  <a:cubicBezTo>
                    <a:pt x="3428" y="2793"/>
                    <a:pt x="3426" y="2796"/>
                    <a:pt x="3424" y="2798"/>
                  </a:cubicBezTo>
                  <a:cubicBezTo>
                    <a:pt x="3392" y="2863"/>
                    <a:pt x="3355" y="2927"/>
                    <a:pt x="3313" y="2992"/>
                  </a:cubicBezTo>
                  <a:lnTo>
                    <a:pt x="3313" y="2992"/>
                  </a:lnTo>
                  <a:cubicBezTo>
                    <a:pt x="3313" y="2992"/>
                    <a:pt x="3314" y="2992"/>
                    <a:pt x="3315" y="2992"/>
                  </a:cubicBezTo>
                  <a:cubicBezTo>
                    <a:pt x="3314" y="2992"/>
                    <a:pt x="3313" y="2992"/>
                    <a:pt x="3312" y="2993"/>
                  </a:cubicBezTo>
                  <a:lnTo>
                    <a:pt x="3312" y="2993"/>
                  </a:lnTo>
                  <a:cubicBezTo>
                    <a:pt x="3307" y="3001"/>
                    <a:pt x="3302" y="3008"/>
                    <a:pt x="3297" y="3016"/>
                  </a:cubicBezTo>
                  <a:cubicBezTo>
                    <a:pt x="3282" y="3038"/>
                    <a:pt x="3274" y="3046"/>
                    <a:pt x="3272" y="3046"/>
                  </a:cubicBezTo>
                  <a:cubicBezTo>
                    <a:pt x="3269" y="3046"/>
                    <a:pt x="3272" y="3037"/>
                    <a:pt x="3278" y="3027"/>
                  </a:cubicBezTo>
                  <a:lnTo>
                    <a:pt x="3278" y="3027"/>
                  </a:lnTo>
                  <a:cubicBezTo>
                    <a:pt x="3254" y="3054"/>
                    <a:pt x="3228" y="3088"/>
                    <a:pt x="3224" y="3095"/>
                  </a:cubicBezTo>
                  <a:lnTo>
                    <a:pt x="3164" y="3156"/>
                  </a:lnTo>
                  <a:cubicBezTo>
                    <a:pt x="3157" y="3160"/>
                    <a:pt x="3151" y="3165"/>
                    <a:pt x="3144" y="3170"/>
                  </a:cubicBezTo>
                  <a:lnTo>
                    <a:pt x="3144" y="3170"/>
                  </a:lnTo>
                  <a:cubicBezTo>
                    <a:pt x="3086" y="3191"/>
                    <a:pt x="3022" y="3260"/>
                    <a:pt x="2964" y="3289"/>
                  </a:cubicBezTo>
                  <a:cubicBezTo>
                    <a:pt x="2935" y="3306"/>
                    <a:pt x="2902" y="3317"/>
                    <a:pt x="2873" y="3338"/>
                  </a:cubicBezTo>
                  <a:lnTo>
                    <a:pt x="2873" y="3338"/>
                  </a:lnTo>
                  <a:cubicBezTo>
                    <a:pt x="2869" y="3340"/>
                    <a:pt x="2865" y="3342"/>
                    <a:pt x="2861" y="3343"/>
                  </a:cubicBezTo>
                  <a:cubicBezTo>
                    <a:pt x="2782" y="3374"/>
                    <a:pt x="2709" y="3398"/>
                    <a:pt x="2624" y="3410"/>
                  </a:cubicBezTo>
                  <a:cubicBezTo>
                    <a:pt x="2600" y="3416"/>
                    <a:pt x="2559" y="3416"/>
                    <a:pt x="2534" y="3428"/>
                  </a:cubicBezTo>
                  <a:lnTo>
                    <a:pt x="2534" y="3428"/>
                  </a:lnTo>
                  <a:cubicBezTo>
                    <a:pt x="2532" y="3428"/>
                    <a:pt x="2530" y="3428"/>
                    <a:pt x="2527" y="3428"/>
                  </a:cubicBezTo>
                  <a:cubicBezTo>
                    <a:pt x="2503" y="3430"/>
                    <a:pt x="2479" y="3431"/>
                    <a:pt x="2454" y="3431"/>
                  </a:cubicBezTo>
                  <a:cubicBezTo>
                    <a:pt x="2407" y="3431"/>
                    <a:pt x="2360" y="3428"/>
                    <a:pt x="2314" y="3423"/>
                  </a:cubicBezTo>
                  <a:lnTo>
                    <a:pt x="2314" y="3423"/>
                  </a:lnTo>
                  <a:cubicBezTo>
                    <a:pt x="2314" y="3423"/>
                    <a:pt x="2314" y="3423"/>
                    <a:pt x="2314" y="3423"/>
                  </a:cubicBezTo>
                  <a:cubicBezTo>
                    <a:pt x="2325" y="3423"/>
                    <a:pt x="2247" y="3408"/>
                    <a:pt x="2224" y="3404"/>
                  </a:cubicBezTo>
                  <a:cubicBezTo>
                    <a:pt x="2152" y="3386"/>
                    <a:pt x="2085" y="3368"/>
                    <a:pt x="2018" y="3343"/>
                  </a:cubicBezTo>
                  <a:cubicBezTo>
                    <a:pt x="1980" y="3331"/>
                    <a:pt x="1942" y="3322"/>
                    <a:pt x="1902" y="3319"/>
                  </a:cubicBezTo>
                  <a:lnTo>
                    <a:pt x="1902" y="3319"/>
                  </a:lnTo>
                  <a:cubicBezTo>
                    <a:pt x="1865" y="3294"/>
                    <a:pt x="1770" y="3258"/>
                    <a:pt x="1746" y="3222"/>
                  </a:cubicBezTo>
                  <a:cubicBezTo>
                    <a:pt x="1715" y="3198"/>
                    <a:pt x="1685" y="3168"/>
                    <a:pt x="1661" y="3143"/>
                  </a:cubicBezTo>
                  <a:cubicBezTo>
                    <a:pt x="1637" y="3119"/>
                    <a:pt x="1618" y="3101"/>
                    <a:pt x="1600" y="3077"/>
                  </a:cubicBezTo>
                  <a:cubicBezTo>
                    <a:pt x="1596" y="3071"/>
                    <a:pt x="1592" y="3065"/>
                    <a:pt x="1587" y="3059"/>
                  </a:cubicBezTo>
                  <a:lnTo>
                    <a:pt x="1587" y="3059"/>
                  </a:lnTo>
                  <a:cubicBezTo>
                    <a:pt x="1587" y="3059"/>
                    <a:pt x="1587" y="3059"/>
                    <a:pt x="1587" y="3059"/>
                  </a:cubicBezTo>
                  <a:cubicBezTo>
                    <a:pt x="1582" y="3059"/>
                    <a:pt x="1570" y="3044"/>
                    <a:pt x="1555" y="3021"/>
                  </a:cubicBezTo>
                  <a:lnTo>
                    <a:pt x="1555" y="3021"/>
                  </a:lnTo>
                  <a:cubicBezTo>
                    <a:pt x="1559" y="3025"/>
                    <a:pt x="1563" y="3030"/>
                    <a:pt x="1567" y="3035"/>
                  </a:cubicBezTo>
                  <a:lnTo>
                    <a:pt x="1567" y="3035"/>
                  </a:lnTo>
                  <a:cubicBezTo>
                    <a:pt x="1564" y="3031"/>
                    <a:pt x="1561" y="3027"/>
                    <a:pt x="1558" y="3022"/>
                  </a:cubicBezTo>
                  <a:cubicBezTo>
                    <a:pt x="1555" y="3019"/>
                    <a:pt x="1552" y="3016"/>
                    <a:pt x="1550" y="3013"/>
                  </a:cubicBezTo>
                  <a:lnTo>
                    <a:pt x="1550" y="3013"/>
                  </a:lnTo>
                  <a:cubicBezTo>
                    <a:pt x="1518" y="2962"/>
                    <a:pt x="1477" y="2885"/>
                    <a:pt x="1473" y="2877"/>
                  </a:cubicBezTo>
                  <a:cubicBezTo>
                    <a:pt x="1456" y="2852"/>
                    <a:pt x="1445" y="2830"/>
                    <a:pt x="1434" y="2807"/>
                  </a:cubicBezTo>
                  <a:lnTo>
                    <a:pt x="1434" y="2807"/>
                  </a:lnTo>
                  <a:cubicBezTo>
                    <a:pt x="1438" y="2817"/>
                    <a:pt x="1440" y="2824"/>
                    <a:pt x="1439" y="2824"/>
                  </a:cubicBezTo>
                  <a:cubicBezTo>
                    <a:pt x="1439" y="2824"/>
                    <a:pt x="1434" y="2814"/>
                    <a:pt x="1425" y="2787"/>
                  </a:cubicBezTo>
                  <a:lnTo>
                    <a:pt x="1425" y="2787"/>
                  </a:lnTo>
                  <a:cubicBezTo>
                    <a:pt x="1428" y="2794"/>
                    <a:pt x="1431" y="2801"/>
                    <a:pt x="1434" y="2807"/>
                  </a:cubicBezTo>
                  <a:lnTo>
                    <a:pt x="1434" y="2807"/>
                  </a:lnTo>
                  <a:cubicBezTo>
                    <a:pt x="1431" y="2798"/>
                    <a:pt x="1427" y="2788"/>
                    <a:pt x="1423" y="2780"/>
                  </a:cubicBezTo>
                  <a:lnTo>
                    <a:pt x="1423" y="2780"/>
                  </a:lnTo>
                  <a:cubicBezTo>
                    <a:pt x="1423" y="2783"/>
                    <a:pt x="1424" y="2785"/>
                    <a:pt x="1425" y="2787"/>
                  </a:cubicBezTo>
                  <a:lnTo>
                    <a:pt x="1425" y="2787"/>
                  </a:lnTo>
                  <a:cubicBezTo>
                    <a:pt x="1423" y="2783"/>
                    <a:pt x="1421" y="2778"/>
                    <a:pt x="1418" y="2774"/>
                  </a:cubicBezTo>
                  <a:lnTo>
                    <a:pt x="1418" y="2774"/>
                  </a:lnTo>
                  <a:cubicBezTo>
                    <a:pt x="1420" y="2776"/>
                    <a:pt x="1421" y="2778"/>
                    <a:pt x="1423" y="2780"/>
                  </a:cubicBezTo>
                  <a:lnTo>
                    <a:pt x="1423" y="2780"/>
                  </a:lnTo>
                  <a:cubicBezTo>
                    <a:pt x="1421" y="2776"/>
                    <a:pt x="1420" y="2772"/>
                    <a:pt x="1418" y="2768"/>
                  </a:cubicBezTo>
                  <a:cubicBezTo>
                    <a:pt x="1394" y="2689"/>
                    <a:pt x="1382" y="2622"/>
                    <a:pt x="1358" y="2544"/>
                  </a:cubicBezTo>
                  <a:cubicBezTo>
                    <a:pt x="1356" y="2535"/>
                    <a:pt x="1354" y="2527"/>
                    <a:pt x="1352" y="2521"/>
                  </a:cubicBezTo>
                  <a:lnTo>
                    <a:pt x="1352" y="2521"/>
                  </a:lnTo>
                  <a:cubicBezTo>
                    <a:pt x="1351" y="2467"/>
                    <a:pt x="1346" y="2409"/>
                    <a:pt x="1346" y="2356"/>
                  </a:cubicBezTo>
                  <a:cubicBezTo>
                    <a:pt x="1346" y="2313"/>
                    <a:pt x="1352" y="2265"/>
                    <a:pt x="1352" y="2210"/>
                  </a:cubicBezTo>
                  <a:lnTo>
                    <a:pt x="1352" y="2210"/>
                  </a:lnTo>
                  <a:cubicBezTo>
                    <a:pt x="1352" y="2226"/>
                    <a:pt x="1342" y="2275"/>
                    <a:pt x="1341" y="2275"/>
                  </a:cubicBezTo>
                  <a:cubicBezTo>
                    <a:pt x="1341" y="2275"/>
                    <a:pt x="1343" y="2259"/>
                    <a:pt x="1352" y="2210"/>
                  </a:cubicBezTo>
                  <a:lnTo>
                    <a:pt x="1352" y="2210"/>
                  </a:lnTo>
                  <a:cubicBezTo>
                    <a:pt x="1352" y="2210"/>
                    <a:pt x="1352" y="2210"/>
                    <a:pt x="1352" y="2210"/>
                  </a:cubicBezTo>
                  <a:cubicBezTo>
                    <a:pt x="1364" y="2131"/>
                    <a:pt x="1388" y="2047"/>
                    <a:pt x="1418" y="1962"/>
                  </a:cubicBezTo>
                  <a:cubicBezTo>
                    <a:pt x="1422" y="1949"/>
                    <a:pt x="1426" y="1936"/>
                    <a:pt x="1428" y="1924"/>
                  </a:cubicBezTo>
                  <a:lnTo>
                    <a:pt x="1428" y="1924"/>
                  </a:lnTo>
                  <a:cubicBezTo>
                    <a:pt x="1437" y="1904"/>
                    <a:pt x="1451" y="1882"/>
                    <a:pt x="1455" y="1871"/>
                  </a:cubicBezTo>
                  <a:cubicBezTo>
                    <a:pt x="1485" y="1816"/>
                    <a:pt x="1534" y="1695"/>
                    <a:pt x="1576" y="1677"/>
                  </a:cubicBezTo>
                  <a:cubicBezTo>
                    <a:pt x="1600" y="1647"/>
                    <a:pt x="1630" y="1616"/>
                    <a:pt x="1655" y="1592"/>
                  </a:cubicBezTo>
                  <a:cubicBezTo>
                    <a:pt x="1686" y="1561"/>
                    <a:pt x="1726" y="1511"/>
                    <a:pt x="1768" y="1479"/>
                  </a:cubicBezTo>
                  <a:lnTo>
                    <a:pt x="1768" y="1479"/>
                  </a:lnTo>
                  <a:cubicBezTo>
                    <a:pt x="1775" y="1474"/>
                    <a:pt x="1782" y="1470"/>
                    <a:pt x="1788" y="1465"/>
                  </a:cubicBezTo>
                  <a:lnTo>
                    <a:pt x="1788" y="1465"/>
                  </a:lnTo>
                  <a:cubicBezTo>
                    <a:pt x="1788" y="1465"/>
                    <a:pt x="1788" y="1465"/>
                    <a:pt x="1788" y="1465"/>
                  </a:cubicBezTo>
                  <a:cubicBezTo>
                    <a:pt x="1818" y="1441"/>
                    <a:pt x="1855" y="1416"/>
                    <a:pt x="1885" y="1404"/>
                  </a:cubicBezTo>
                  <a:cubicBezTo>
                    <a:pt x="1915" y="1386"/>
                    <a:pt x="1940" y="1374"/>
                    <a:pt x="1970" y="1356"/>
                  </a:cubicBezTo>
                  <a:cubicBezTo>
                    <a:pt x="1975" y="1353"/>
                    <a:pt x="1980" y="1351"/>
                    <a:pt x="1985" y="1348"/>
                  </a:cubicBezTo>
                  <a:lnTo>
                    <a:pt x="1985" y="1348"/>
                  </a:lnTo>
                  <a:cubicBezTo>
                    <a:pt x="1994" y="1346"/>
                    <a:pt x="2007" y="1343"/>
                    <a:pt x="2024" y="1338"/>
                  </a:cubicBezTo>
                  <a:cubicBezTo>
                    <a:pt x="2109" y="1301"/>
                    <a:pt x="2194" y="1289"/>
                    <a:pt x="2267" y="1265"/>
                  </a:cubicBezTo>
                  <a:cubicBezTo>
                    <a:pt x="2274" y="1263"/>
                    <a:pt x="2279" y="1261"/>
                    <a:pt x="2283" y="1259"/>
                  </a:cubicBezTo>
                  <a:lnTo>
                    <a:pt x="2283" y="1259"/>
                  </a:lnTo>
                  <a:cubicBezTo>
                    <a:pt x="2286" y="1259"/>
                    <a:pt x="2288" y="1259"/>
                    <a:pt x="2291" y="1259"/>
                  </a:cubicBezTo>
                  <a:cubicBezTo>
                    <a:pt x="2327" y="1259"/>
                    <a:pt x="2364" y="1253"/>
                    <a:pt x="2406" y="1253"/>
                  </a:cubicBezTo>
                  <a:cubicBezTo>
                    <a:pt x="2430" y="1253"/>
                    <a:pt x="2455" y="1256"/>
                    <a:pt x="2479" y="1256"/>
                  </a:cubicBezTo>
                  <a:cubicBezTo>
                    <a:pt x="2491" y="1256"/>
                    <a:pt x="2503" y="1255"/>
                    <a:pt x="2515" y="1253"/>
                  </a:cubicBezTo>
                  <a:cubicBezTo>
                    <a:pt x="2525" y="1252"/>
                    <a:pt x="2533" y="1252"/>
                    <a:pt x="2541" y="1252"/>
                  </a:cubicBezTo>
                  <a:close/>
                  <a:moveTo>
                    <a:pt x="2406" y="1"/>
                  </a:moveTo>
                  <a:cubicBezTo>
                    <a:pt x="2247" y="1"/>
                    <a:pt x="2087" y="16"/>
                    <a:pt x="1927" y="47"/>
                  </a:cubicBezTo>
                  <a:cubicBezTo>
                    <a:pt x="1012" y="229"/>
                    <a:pt x="255" y="1016"/>
                    <a:pt x="103" y="1931"/>
                  </a:cubicBezTo>
                  <a:cubicBezTo>
                    <a:pt x="0" y="2519"/>
                    <a:pt x="103" y="3125"/>
                    <a:pt x="425" y="3622"/>
                  </a:cubicBezTo>
                  <a:cubicBezTo>
                    <a:pt x="714" y="4080"/>
                    <a:pt x="1114" y="4382"/>
                    <a:pt x="1599" y="4582"/>
                  </a:cubicBezTo>
                  <a:lnTo>
                    <a:pt x="1599" y="4582"/>
                  </a:lnTo>
                  <a:cubicBezTo>
                    <a:pt x="1621" y="4593"/>
                    <a:pt x="1643" y="4602"/>
                    <a:pt x="1667" y="4610"/>
                  </a:cubicBezTo>
                  <a:cubicBezTo>
                    <a:pt x="1667" y="4610"/>
                    <a:pt x="1667" y="4610"/>
                    <a:pt x="1667" y="4610"/>
                  </a:cubicBezTo>
                  <a:lnTo>
                    <a:pt x="1667" y="4610"/>
                  </a:lnTo>
                  <a:cubicBezTo>
                    <a:pt x="1683" y="4616"/>
                    <a:pt x="1699" y="4621"/>
                    <a:pt x="1715" y="4625"/>
                  </a:cubicBezTo>
                  <a:lnTo>
                    <a:pt x="1715" y="4625"/>
                  </a:lnTo>
                  <a:cubicBezTo>
                    <a:pt x="1942" y="4695"/>
                    <a:pt x="2178" y="4729"/>
                    <a:pt x="2413" y="4729"/>
                  </a:cubicBezTo>
                  <a:cubicBezTo>
                    <a:pt x="3076" y="4729"/>
                    <a:pt x="3737" y="4460"/>
                    <a:pt x="4176" y="3955"/>
                  </a:cubicBezTo>
                  <a:cubicBezTo>
                    <a:pt x="4860" y="3186"/>
                    <a:pt x="4994" y="2035"/>
                    <a:pt x="4454" y="1138"/>
                  </a:cubicBezTo>
                  <a:cubicBezTo>
                    <a:pt x="4017" y="415"/>
                    <a:pt x="3234" y="1"/>
                    <a:pt x="2406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1501850" y="3501400"/>
              <a:ext cx="1869725" cy="1520400"/>
            </a:xfrm>
            <a:custGeom>
              <a:avLst/>
              <a:gdLst/>
              <a:ahLst/>
              <a:cxnLst/>
              <a:rect l="l" t="t" r="r" b="b"/>
              <a:pathLst>
                <a:path w="74789" h="60816" extrusionOk="0">
                  <a:moveTo>
                    <a:pt x="19009" y="16980"/>
                  </a:moveTo>
                  <a:cubicBezTo>
                    <a:pt x="19615" y="18010"/>
                    <a:pt x="20209" y="18871"/>
                    <a:pt x="20615" y="19422"/>
                  </a:cubicBezTo>
                  <a:cubicBezTo>
                    <a:pt x="20640" y="19513"/>
                    <a:pt x="20652" y="19616"/>
                    <a:pt x="20676" y="19713"/>
                  </a:cubicBezTo>
                  <a:cubicBezTo>
                    <a:pt x="20100" y="18877"/>
                    <a:pt x="19482" y="18143"/>
                    <a:pt x="18864" y="17513"/>
                  </a:cubicBezTo>
                  <a:cubicBezTo>
                    <a:pt x="18913" y="17331"/>
                    <a:pt x="18955" y="17150"/>
                    <a:pt x="19009" y="16980"/>
                  </a:cubicBezTo>
                  <a:close/>
                  <a:moveTo>
                    <a:pt x="18343" y="21070"/>
                  </a:moveTo>
                  <a:cubicBezTo>
                    <a:pt x="18937" y="21107"/>
                    <a:pt x="19494" y="21113"/>
                    <a:pt x="19937" y="21113"/>
                  </a:cubicBezTo>
                  <a:cubicBezTo>
                    <a:pt x="20415" y="21113"/>
                    <a:pt x="20779" y="21094"/>
                    <a:pt x="20991" y="21088"/>
                  </a:cubicBezTo>
                  <a:cubicBezTo>
                    <a:pt x="21312" y="22415"/>
                    <a:pt x="21676" y="23724"/>
                    <a:pt x="22045" y="25027"/>
                  </a:cubicBezTo>
                  <a:cubicBezTo>
                    <a:pt x="21118" y="24239"/>
                    <a:pt x="19718" y="23118"/>
                    <a:pt x="18319" y="22361"/>
                  </a:cubicBezTo>
                  <a:cubicBezTo>
                    <a:pt x="18325" y="22240"/>
                    <a:pt x="18325" y="22112"/>
                    <a:pt x="18319" y="21991"/>
                  </a:cubicBezTo>
                  <a:cubicBezTo>
                    <a:pt x="18319" y="21676"/>
                    <a:pt x="18325" y="21373"/>
                    <a:pt x="18343" y="21070"/>
                  </a:cubicBezTo>
                  <a:close/>
                  <a:moveTo>
                    <a:pt x="16295" y="26415"/>
                  </a:moveTo>
                  <a:lnTo>
                    <a:pt x="16295" y="26415"/>
                  </a:lnTo>
                  <a:cubicBezTo>
                    <a:pt x="16355" y="26427"/>
                    <a:pt x="16428" y="26445"/>
                    <a:pt x="16489" y="26451"/>
                  </a:cubicBezTo>
                  <a:cubicBezTo>
                    <a:pt x="16507" y="26566"/>
                    <a:pt x="16531" y="26682"/>
                    <a:pt x="16561" y="26797"/>
                  </a:cubicBezTo>
                  <a:cubicBezTo>
                    <a:pt x="16477" y="26663"/>
                    <a:pt x="16386" y="26542"/>
                    <a:pt x="16295" y="26415"/>
                  </a:cubicBezTo>
                  <a:close/>
                  <a:moveTo>
                    <a:pt x="22463" y="26415"/>
                  </a:moveTo>
                  <a:cubicBezTo>
                    <a:pt x="22991" y="28196"/>
                    <a:pt x="23566" y="29960"/>
                    <a:pt x="24190" y="31717"/>
                  </a:cubicBezTo>
                  <a:cubicBezTo>
                    <a:pt x="22348" y="28960"/>
                    <a:pt x="20718" y="27560"/>
                    <a:pt x="19112" y="27348"/>
                  </a:cubicBezTo>
                  <a:cubicBezTo>
                    <a:pt x="19046" y="27118"/>
                    <a:pt x="18985" y="26894"/>
                    <a:pt x="18925" y="26663"/>
                  </a:cubicBezTo>
                  <a:lnTo>
                    <a:pt x="18997" y="26663"/>
                  </a:lnTo>
                  <a:cubicBezTo>
                    <a:pt x="20415" y="26663"/>
                    <a:pt x="21748" y="26512"/>
                    <a:pt x="22463" y="26415"/>
                  </a:cubicBezTo>
                  <a:close/>
                  <a:moveTo>
                    <a:pt x="28250" y="28772"/>
                  </a:moveTo>
                  <a:lnTo>
                    <a:pt x="28250" y="28772"/>
                  </a:lnTo>
                  <a:cubicBezTo>
                    <a:pt x="27954" y="29299"/>
                    <a:pt x="27675" y="29857"/>
                    <a:pt x="27426" y="30439"/>
                  </a:cubicBezTo>
                  <a:lnTo>
                    <a:pt x="27408" y="30469"/>
                  </a:lnTo>
                  <a:cubicBezTo>
                    <a:pt x="26608" y="30705"/>
                    <a:pt x="25899" y="31178"/>
                    <a:pt x="25384" y="31826"/>
                  </a:cubicBezTo>
                  <a:cubicBezTo>
                    <a:pt x="25299" y="31590"/>
                    <a:pt x="25215" y="31347"/>
                    <a:pt x="25130" y="31111"/>
                  </a:cubicBezTo>
                  <a:cubicBezTo>
                    <a:pt x="25766" y="30681"/>
                    <a:pt x="27020" y="29784"/>
                    <a:pt x="28250" y="28772"/>
                  </a:cubicBezTo>
                  <a:close/>
                  <a:moveTo>
                    <a:pt x="39552" y="4152"/>
                  </a:moveTo>
                  <a:lnTo>
                    <a:pt x="39588" y="4382"/>
                  </a:lnTo>
                  <a:cubicBezTo>
                    <a:pt x="40436" y="4509"/>
                    <a:pt x="41279" y="4691"/>
                    <a:pt x="42103" y="4927"/>
                  </a:cubicBezTo>
                  <a:cubicBezTo>
                    <a:pt x="42497" y="5042"/>
                    <a:pt x="42891" y="5164"/>
                    <a:pt x="43278" y="5303"/>
                  </a:cubicBezTo>
                  <a:cubicBezTo>
                    <a:pt x="43466" y="5376"/>
                    <a:pt x="43666" y="5442"/>
                    <a:pt x="43854" y="5515"/>
                  </a:cubicBezTo>
                  <a:cubicBezTo>
                    <a:pt x="43891" y="5533"/>
                    <a:pt x="43987" y="5570"/>
                    <a:pt x="44072" y="5606"/>
                  </a:cubicBezTo>
                  <a:lnTo>
                    <a:pt x="44218" y="5667"/>
                  </a:lnTo>
                  <a:cubicBezTo>
                    <a:pt x="45733" y="6357"/>
                    <a:pt x="47072" y="7133"/>
                    <a:pt x="48302" y="8048"/>
                  </a:cubicBezTo>
                  <a:cubicBezTo>
                    <a:pt x="48587" y="8260"/>
                    <a:pt x="48920" y="8375"/>
                    <a:pt x="49290" y="8375"/>
                  </a:cubicBezTo>
                  <a:cubicBezTo>
                    <a:pt x="49405" y="8375"/>
                    <a:pt x="49526" y="8363"/>
                    <a:pt x="49641" y="8345"/>
                  </a:cubicBezTo>
                  <a:cubicBezTo>
                    <a:pt x="49647" y="8345"/>
                    <a:pt x="49665" y="8333"/>
                    <a:pt x="49671" y="8333"/>
                  </a:cubicBezTo>
                  <a:cubicBezTo>
                    <a:pt x="50938" y="9496"/>
                    <a:pt x="52059" y="10835"/>
                    <a:pt x="52956" y="12326"/>
                  </a:cubicBezTo>
                  <a:cubicBezTo>
                    <a:pt x="54846" y="15441"/>
                    <a:pt x="55713" y="19022"/>
                    <a:pt x="55610" y="22561"/>
                  </a:cubicBezTo>
                  <a:cubicBezTo>
                    <a:pt x="54222" y="23573"/>
                    <a:pt x="52816" y="24948"/>
                    <a:pt x="51520" y="26809"/>
                  </a:cubicBezTo>
                  <a:cubicBezTo>
                    <a:pt x="50271" y="28596"/>
                    <a:pt x="49526" y="30335"/>
                    <a:pt x="49120" y="31959"/>
                  </a:cubicBezTo>
                  <a:cubicBezTo>
                    <a:pt x="48502" y="31117"/>
                    <a:pt x="47575" y="30535"/>
                    <a:pt x="46520" y="30366"/>
                  </a:cubicBezTo>
                  <a:cubicBezTo>
                    <a:pt x="46048" y="29299"/>
                    <a:pt x="45502" y="28324"/>
                    <a:pt x="44896" y="27457"/>
                  </a:cubicBezTo>
                  <a:cubicBezTo>
                    <a:pt x="44884" y="27439"/>
                    <a:pt x="44866" y="27415"/>
                    <a:pt x="44854" y="27397"/>
                  </a:cubicBezTo>
                  <a:cubicBezTo>
                    <a:pt x="44763" y="27269"/>
                    <a:pt x="44678" y="27148"/>
                    <a:pt x="44587" y="27027"/>
                  </a:cubicBezTo>
                  <a:cubicBezTo>
                    <a:pt x="44472" y="26869"/>
                    <a:pt x="44351" y="26718"/>
                    <a:pt x="44242" y="26572"/>
                  </a:cubicBezTo>
                  <a:lnTo>
                    <a:pt x="44224" y="26548"/>
                  </a:lnTo>
                  <a:cubicBezTo>
                    <a:pt x="42454" y="24367"/>
                    <a:pt x="40279" y="23028"/>
                    <a:pt x="37958" y="22731"/>
                  </a:cubicBezTo>
                  <a:cubicBezTo>
                    <a:pt x="38522" y="22355"/>
                    <a:pt x="38909" y="21682"/>
                    <a:pt x="38909" y="20907"/>
                  </a:cubicBezTo>
                  <a:cubicBezTo>
                    <a:pt x="38909" y="19719"/>
                    <a:pt x="38019" y="18755"/>
                    <a:pt x="36922" y="18755"/>
                  </a:cubicBezTo>
                  <a:cubicBezTo>
                    <a:pt x="35831" y="18755"/>
                    <a:pt x="34940" y="19719"/>
                    <a:pt x="34940" y="20907"/>
                  </a:cubicBezTo>
                  <a:cubicBezTo>
                    <a:pt x="34940" y="21688"/>
                    <a:pt x="35334" y="22367"/>
                    <a:pt x="35904" y="22749"/>
                  </a:cubicBezTo>
                  <a:cubicBezTo>
                    <a:pt x="34310" y="22973"/>
                    <a:pt x="32783" y="23694"/>
                    <a:pt x="31414" y="24845"/>
                  </a:cubicBezTo>
                  <a:cubicBezTo>
                    <a:pt x="31686" y="23476"/>
                    <a:pt x="31565" y="21925"/>
                    <a:pt x="30680" y="21276"/>
                  </a:cubicBezTo>
                  <a:cubicBezTo>
                    <a:pt x="30410" y="21081"/>
                    <a:pt x="30092" y="20982"/>
                    <a:pt x="29729" y="20982"/>
                  </a:cubicBezTo>
                  <a:cubicBezTo>
                    <a:pt x="29158" y="20982"/>
                    <a:pt x="28474" y="21226"/>
                    <a:pt x="27681" y="21719"/>
                  </a:cubicBezTo>
                  <a:cubicBezTo>
                    <a:pt x="25342" y="23173"/>
                    <a:pt x="24645" y="26803"/>
                    <a:pt x="24439" y="29136"/>
                  </a:cubicBezTo>
                  <a:cubicBezTo>
                    <a:pt x="23900" y="27500"/>
                    <a:pt x="23397" y="25845"/>
                    <a:pt x="22942" y="24185"/>
                  </a:cubicBezTo>
                  <a:cubicBezTo>
                    <a:pt x="23778" y="23761"/>
                    <a:pt x="26214" y="22337"/>
                    <a:pt x="27984" y="20482"/>
                  </a:cubicBezTo>
                  <a:cubicBezTo>
                    <a:pt x="30081" y="18295"/>
                    <a:pt x="30335" y="15574"/>
                    <a:pt x="29365" y="14302"/>
                  </a:cubicBezTo>
                  <a:cubicBezTo>
                    <a:pt x="28963" y="13776"/>
                    <a:pt x="28393" y="13511"/>
                    <a:pt x="27705" y="13511"/>
                  </a:cubicBezTo>
                  <a:cubicBezTo>
                    <a:pt x="27108" y="13511"/>
                    <a:pt x="26422" y="13711"/>
                    <a:pt x="25681" y="14114"/>
                  </a:cubicBezTo>
                  <a:cubicBezTo>
                    <a:pt x="22760" y="15713"/>
                    <a:pt x="22342" y="19664"/>
                    <a:pt x="22385" y="22082"/>
                  </a:cubicBezTo>
                  <a:cubicBezTo>
                    <a:pt x="22167" y="21204"/>
                    <a:pt x="21954" y="20319"/>
                    <a:pt x="21761" y="19428"/>
                  </a:cubicBezTo>
                  <a:cubicBezTo>
                    <a:pt x="21742" y="19355"/>
                    <a:pt x="21730" y="19277"/>
                    <a:pt x="21706" y="19204"/>
                  </a:cubicBezTo>
                  <a:cubicBezTo>
                    <a:pt x="22106" y="17477"/>
                    <a:pt x="22930" y="13362"/>
                    <a:pt x="22560" y="10151"/>
                  </a:cubicBezTo>
                  <a:cubicBezTo>
                    <a:pt x="22869" y="9775"/>
                    <a:pt x="23191" y="9411"/>
                    <a:pt x="23530" y="9060"/>
                  </a:cubicBezTo>
                  <a:cubicBezTo>
                    <a:pt x="23827" y="8745"/>
                    <a:pt x="24130" y="8448"/>
                    <a:pt x="24439" y="8169"/>
                  </a:cubicBezTo>
                  <a:cubicBezTo>
                    <a:pt x="24577" y="8194"/>
                    <a:pt x="24714" y="8207"/>
                    <a:pt x="24848" y="8207"/>
                  </a:cubicBezTo>
                  <a:cubicBezTo>
                    <a:pt x="25230" y="8207"/>
                    <a:pt x="25585" y="8105"/>
                    <a:pt x="25863" y="7903"/>
                  </a:cubicBezTo>
                  <a:cubicBezTo>
                    <a:pt x="26626" y="7339"/>
                    <a:pt x="27426" y="6842"/>
                    <a:pt x="28214" y="6412"/>
                  </a:cubicBezTo>
                  <a:cubicBezTo>
                    <a:pt x="28608" y="6200"/>
                    <a:pt x="29020" y="5988"/>
                    <a:pt x="29426" y="5806"/>
                  </a:cubicBezTo>
                  <a:cubicBezTo>
                    <a:pt x="29456" y="5788"/>
                    <a:pt x="29535" y="5757"/>
                    <a:pt x="29626" y="5721"/>
                  </a:cubicBezTo>
                  <a:cubicBezTo>
                    <a:pt x="29717" y="5685"/>
                    <a:pt x="29790" y="5654"/>
                    <a:pt x="29850" y="5624"/>
                  </a:cubicBezTo>
                  <a:lnTo>
                    <a:pt x="29856" y="5624"/>
                  </a:lnTo>
                  <a:lnTo>
                    <a:pt x="29971" y="5576"/>
                  </a:lnTo>
                  <a:lnTo>
                    <a:pt x="30377" y="5418"/>
                  </a:lnTo>
                  <a:cubicBezTo>
                    <a:pt x="31141" y="5139"/>
                    <a:pt x="31929" y="4897"/>
                    <a:pt x="32729" y="4709"/>
                  </a:cubicBezTo>
                  <a:cubicBezTo>
                    <a:pt x="33153" y="4606"/>
                    <a:pt x="33589" y="4515"/>
                    <a:pt x="34019" y="4442"/>
                  </a:cubicBezTo>
                  <a:lnTo>
                    <a:pt x="34456" y="4376"/>
                  </a:lnTo>
                  <a:lnTo>
                    <a:pt x="34486" y="4364"/>
                  </a:lnTo>
                  <a:cubicBezTo>
                    <a:pt x="34498" y="4364"/>
                    <a:pt x="34559" y="4358"/>
                    <a:pt x="34625" y="4352"/>
                  </a:cubicBezTo>
                  <a:lnTo>
                    <a:pt x="34837" y="4327"/>
                  </a:lnTo>
                  <a:cubicBezTo>
                    <a:pt x="35525" y="4253"/>
                    <a:pt x="36229" y="4219"/>
                    <a:pt x="36926" y="4219"/>
                  </a:cubicBezTo>
                  <a:cubicBezTo>
                    <a:pt x="37083" y="4219"/>
                    <a:pt x="37239" y="4221"/>
                    <a:pt x="37395" y="4224"/>
                  </a:cubicBezTo>
                  <a:cubicBezTo>
                    <a:pt x="37849" y="4230"/>
                    <a:pt x="38310" y="4255"/>
                    <a:pt x="38758" y="4291"/>
                  </a:cubicBezTo>
                  <a:cubicBezTo>
                    <a:pt x="38952" y="4303"/>
                    <a:pt x="39140" y="4327"/>
                    <a:pt x="39340" y="4352"/>
                  </a:cubicBezTo>
                  <a:lnTo>
                    <a:pt x="39394" y="4358"/>
                  </a:lnTo>
                  <a:cubicBezTo>
                    <a:pt x="39425" y="4364"/>
                    <a:pt x="39485" y="4376"/>
                    <a:pt x="39521" y="4376"/>
                  </a:cubicBezTo>
                  <a:lnTo>
                    <a:pt x="39552" y="4152"/>
                  </a:lnTo>
                  <a:close/>
                  <a:moveTo>
                    <a:pt x="21306" y="35874"/>
                  </a:moveTo>
                  <a:lnTo>
                    <a:pt x="21306" y="35874"/>
                  </a:lnTo>
                  <a:cubicBezTo>
                    <a:pt x="21548" y="36147"/>
                    <a:pt x="21797" y="36413"/>
                    <a:pt x="22051" y="36674"/>
                  </a:cubicBezTo>
                  <a:cubicBezTo>
                    <a:pt x="21941" y="36665"/>
                    <a:pt x="21836" y="36659"/>
                    <a:pt x="21731" y="36659"/>
                  </a:cubicBezTo>
                  <a:cubicBezTo>
                    <a:pt x="21693" y="36659"/>
                    <a:pt x="21654" y="36660"/>
                    <a:pt x="21615" y="36662"/>
                  </a:cubicBezTo>
                  <a:cubicBezTo>
                    <a:pt x="21518" y="36401"/>
                    <a:pt x="21409" y="36135"/>
                    <a:pt x="21306" y="35874"/>
                  </a:cubicBezTo>
                  <a:close/>
                  <a:moveTo>
                    <a:pt x="37027" y="1"/>
                  </a:moveTo>
                  <a:cubicBezTo>
                    <a:pt x="32305" y="1"/>
                    <a:pt x="27593" y="1475"/>
                    <a:pt x="23706" y="4315"/>
                  </a:cubicBezTo>
                  <a:cubicBezTo>
                    <a:pt x="22900" y="4897"/>
                    <a:pt x="22567" y="5745"/>
                    <a:pt x="22760" y="6594"/>
                  </a:cubicBezTo>
                  <a:cubicBezTo>
                    <a:pt x="22415" y="6903"/>
                    <a:pt x="22094" y="7230"/>
                    <a:pt x="21773" y="7563"/>
                  </a:cubicBezTo>
                  <a:cubicBezTo>
                    <a:pt x="21289" y="6896"/>
                    <a:pt x="20540" y="6499"/>
                    <a:pt x="19713" y="6499"/>
                  </a:cubicBezTo>
                  <a:cubicBezTo>
                    <a:pt x="19638" y="6499"/>
                    <a:pt x="19564" y="6502"/>
                    <a:pt x="19488" y="6509"/>
                  </a:cubicBezTo>
                  <a:cubicBezTo>
                    <a:pt x="18397" y="6606"/>
                    <a:pt x="17125" y="7490"/>
                    <a:pt x="16828" y="9660"/>
                  </a:cubicBezTo>
                  <a:cubicBezTo>
                    <a:pt x="16640" y="11048"/>
                    <a:pt x="16992" y="12581"/>
                    <a:pt x="17561" y="14053"/>
                  </a:cubicBezTo>
                  <a:cubicBezTo>
                    <a:pt x="17319" y="14653"/>
                    <a:pt x="17107" y="15265"/>
                    <a:pt x="16919" y="15895"/>
                  </a:cubicBezTo>
                  <a:cubicBezTo>
                    <a:pt x="15671" y="15065"/>
                    <a:pt x="14484" y="14650"/>
                    <a:pt x="13529" y="14650"/>
                  </a:cubicBezTo>
                  <a:cubicBezTo>
                    <a:pt x="13347" y="14650"/>
                    <a:pt x="13174" y="14665"/>
                    <a:pt x="13010" y="14695"/>
                  </a:cubicBezTo>
                  <a:cubicBezTo>
                    <a:pt x="12023" y="14877"/>
                    <a:pt x="11380" y="15580"/>
                    <a:pt x="11186" y="16671"/>
                  </a:cubicBezTo>
                  <a:cubicBezTo>
                    <a:pt x="11023" y="17574"/>
                    <a:pt x="11235" y="18355"/>
                    <a:pt x="11811" y="18998"/>
                  </a:cubicBezTo>
                  <a:cubicBezTo>
                    <a:pt x="12707" y="19998"/>
                    <a:pt x="14368" y="20537"/>
                    <a:pt x="16046" y="20816"/>
                  </a:cubicBezTo>
                  <a:cubicBezTo>
                    <a:pt x="16028" y="21058"/>
                    <a:pt x="16022" y="21300"/>
                    <a:pt x="16016" y="21543"/>
                  </a:cubicBezTo>
                  <a:cubicBezTo>
                    <a:pt x="15922" y="21533"/>
                    <a:pt x="15829" y="21528"/>
                    <a:pt x="15739" y="21528"/>
                  </a:cubicBezTo>
                  <a:cubicBezTo>
                    <a:pt x="15486" y="21528"/>
                    <a:pt x="15249" y="21567"/>
                    <a:pt x="15034" y="21652"/>
                  </a:cubicBezTo>
                  <a:cubicBezTo>
                    <a:pt x="14356" y="21906"/>
                    <a:pt x="13950" y="22543"/>
                    <a:pt x="13804" y="23549"/>
                  </a:cubicBezTo>
                  <a:cubicBezTo>
                    <a:pt x="13628" y="23397"/>
                    <a:pt x="13453" y="23264"/>
                    <a:pt x="13289" y="23143"/>
                  </a:cubicBezTo>
                  <a:cubicBezTo>
                    <a:pt x="13707" y="22209"/>
                    <a:pt x="13447" y="21076"/>
                    <a:pt x="12598" y="20428"/>
                  </a:cubicBezTo>
                  <a:cubicBezTo>
                    <a:pt x="12211" y="20130"/>
                    <a:pt x="11739" y="19975"/>
                    <a:pt x="11254" y="19975"/>
                  </a:cubicBezTo>
                  <a:cubicBezTo>
                    <a:pt x="11147" y="19975"/>
                    <a:pt x="11040" y="19982"/>
                    <a:pt x="10932" y="19998"/>
                  </a:cubicBezTo>
                  <a:cubicBezTo>
                    <a:pt x="10338" y="20083"/>
                    <a:pt x="9811" y="20392"/>
                    <a:pt x="9447" y="20870"/>
                  </a:cubicBezTo>
                  <a:cubicBezTo>
                    <a:pt x="9193" y="21210"/>
                    <a:pt x="9041" y="21622"/>
                    <a:pt x="9011" y="22034"/>
                  </a:cubicBezTo>
                  <a:cubicBezTo>
                    <a:pt x="7993" y="22143"/>
                    <a:pt x="7054" y="22512"/>
                    <a:pt x="6302" y="23143"/>
                  </a:cubicBezTo>
                  <a:cubicBezTo>
                    <a:pt x="4363" y="24773"/>
                    <a:pt x="3872" y="27906"/>
                    <a:pt x="4921" y="31966"/>
                  </a:cubicBezTo>
                  <a:cubicBezTo>
                    <a:pt x="5393" y="33838"/>
                    <a:pt x="6405" y="35904"/>
                    <a:pt x="7926" y="38171"/>
                  </a:cubicBezTo>
                  <a:cubicBezTo>
                    <a:pt x="6483" y="37948"/>
                    <a:pt x="5142" y="37877"/>
                    <a:pt x="4018" y="37877"/>
                  </a:cubicBezTo>
                  <a:cubicBezTo>
                    <a:pt x="2047" y="37877"/>
                    <a:pt x="740" y="38096"/>
                    <a:pt x="709" y="38104"/>
                  </a:cubicBezTo>
                  <a:lnTo>
                    <a:pt x="570" y="38122"/>
                  </a:lnTo>
                  <a:lnTo>
                    <a:pt x="534" y="38262"/>
                  </a:lnTo>
                  <a:cubicBezTo>
                    <a:pt x="509" y="38346"/>
                    <a:pt x="0" y="40358"/>
                    <a:pt x="515" y="43267"/>
                  </a:cubicBezTo>
                  <a:cubicBezTo>
                    <a:pt x="994" y="45951"/>
                    <a:pt x="2473" y="49920"/>
                    <a:pt x="6805" y="53599"/>
                  </a:cubicBezTo>
                  <a:cubicBezTo>
                    <a:pt x="10526" y="56756"/>
                    <a:pt x="14222" y="57634"/>
                    <a:pt x="17173" y="57634"/>
                  </a:cubicBezTo>
                  <a:cubicBezTo>
                    <a:pt x="17707" y="57634"/>
                    <a:pt x="18216" y="57604"/>
                    <a:pt x="18688" y="57562"/>
                  </a:cubicBezTo>
                  <a:cubicBezTo>
                    <a:pt x="18803" y="58168"/>
                    <a:pt x="19058" y="58749"/>
                    <a:pt x="19452" y="59258"/>
                  </a:cubicBezTo>
                  <a:cubicBezTo>
                    <a:pt x="20221" y="60252"/>
                    <a:pt x="21379" y="60816"/>
                    <a:pt x="22627" y="60816"/>
                  </a:cubicBezTo>
                  <a:lnTo>
                    <a:pt x="51804" y="60816"/>
                  </a:lnTo>
                  <a:cubicBezTo>
                    <a:pt x="53053" y="60816"/>
                    <a:pt x="54216" y="60252"/>
                    <a:pt x="54980" y="59258"/>
                  </a:cubicBezTo>
                  <a:cubicBezTo>
                    <a:pt x="55568" y="58495"/>
                    <a:pt x="55852" y="57580"/>
                    <a:pt x="55804" y="56641"/>
                  </a:cubicBezTo>
                  <a:cubicBezTo>
                    <a:pt x="55925" y="56641"/>
                    <a:pt x="56046" y="56647"/>
                    <a:pt x="56167" y="56647"/>
                  </a:cubicBezTo>
                  <a:cubicBezTo>
                    <a:pt x="63530" y="56647"/>
                    <a:pt x="69378" y="52520"/>
                    <a:pt x="69935" y="49290"/>
                  </a:cubicBezTo>
                  <a:cubicBezTo>
                    <a:pt x="70123" y="48199"/>
                    <a:pt x="69880" y="46248"/>
                    <a:pt x="66184" y="45351"/>
                  </a:cubicBezTo>
                  <a:cubicBezTo>
                    <a:pt x="65675" y="45230"/>
                    <a:pt x="65178" y="45145"/>
                    <a:pt x="64675" y="45085"/>
                  </a:cubicBezTo>
                  <a:cubicBezTo>
                    <a:pt x="65251" y="44703"/>
                    <a:pt x="65814" y="44315"/>
                    <a:pt x="66360" y="43921"/>
                  </a:cubicBezTo>
                  <a:cubicBezTo>
                    <a:pt x="66578" y="44273"/>
                    <a:pt x="66881" y="44576"/>
                    <a:pt x="67251" y="44782"/>
                  </a:cubicBezTo>
                  <a:cubicBezTo>
                    <a:pt x="67632" y="44994"/>
                    <a:pt x="68044" y="45103"/>
                    <a:pt x="68469" y="45103"/>
                  </a:cubicBezTo>
                  <a:cubicBezTo>
                    <a:pt x="68699" y="45103"/>
                    <a:pt x="68929" y="45073"/>
                    <a:pt x="69159" y="45000"/>
                  </a:cubicBezTo>
                  <a:cubicBezTo>
                    <a:pt x="69802" y="44818"/>
                    <a:pt x="70341" y="44394"/>
                    <a:pt x="70668" y="43812"/>
                  </a:cubicBezTo>
                  <a:cubicBezTo>
                    <a:pt x="70989" y="43231"/>
                    <a:pt x="71068" y="42552"/>
                    <a:pt x="70886" y="41903"/>
                  </a:cubicBezTo>
                  <a:cubicBezTo>
                    <a:pt x="70765" y="41479"/>
                    <a:pt x="70529" y="41104"/>
                    <a:pt x="70220" y="40807"/>
                  </a:cubicBezTo>
                  <a:cubicBezTo>
                    <a:pt x="72310" y="38898"/>
                    <a:pt x="73765" y="37074"/>
                    <a:pt x="74153" y="35632"/>
                  </a:cubicBezTo>
                  <a:cubicBezTo>
                    <a:pt x="74789" y="33280"/>
                    <a:pt x="74225" y="30990"/>
                    <a:pt x="72680" y="29651"/>
                  </a:cubicBezTo>
                  <a:cubicBezTo>
                    <a:pt x="71729" y="28824"/>
                    <a:pt x="70467" y="28412"/>
                    <a:pt x="68963" y="28412"/>
                  </a:cubicBezTo>
                  <a:cubicBezTo>
                    <a:pt x="67832" y="28412"/>
                    <a:pt x="66564" y="28646"/>
                    <a:pt x="65190" y="29111"/>
                  </a:cubicBezTo>
                  <a:cubicBezTo>
                    <a:pt x="66117" y="24318"/>
                    <a:pt x="64978" y="20058"/>
                    <a:pt x="64954" y="19998"/>
                  </a:cubicBezTo>
                  <a:lnTo>
                    <a:pt x="64918" y="19864"/>
                  </a:lnTo>
                  <a:lnTo>
                    <a:pt x="64784" y="19840"/>
                  </a:lnTo>
                  <a:cubicBezTo>
                    <a:pt x="64768" y="19838"/>
                    <a:pt x="64400" y="19785"/>
                    <a:pt x="63777" y="19785"/>
                  </a:cubicBezTo>
                  <a:cubicBezTo>
                    <a:pt x="62569" y="19785"/>
                    <a:pt x="60399" y="19985"/>
                    <a:pt x="57967" y="21149"/>
                  </a:cubicBezTo>
                  <a:cubicBezTo>
                    <a:pt x="57955" y="20901"/>
                    <a:pt x="57943" y="20652"/>
                    <a:pt x="57919" y="20404"/>
                  </a:cubicBezTo>
                  <a:cubicBezTo>
                    <a:pt x="57579" y="16071"/>
                    <a:pt x="55937" y="11999"/>
                    <a:pt x="53168" y="8624"/>
                  </a:cubicBezTo>
                  <a:cubicBezTo>
                    <a:pt x="52635" y="7963"/>
                    <a:pt x="52047" y="7351"/>
                    <a:pt x="51435" y="6769"/>
                  </a:cubicBezTo>
                  <a:cubicBezTo>
                    <a:pt x="51665" y="5891"/>
                    <a:pt x="51174" y="4982"/>
                    <a:pt x="50465" y="4449"/>
                  </a:cubicBezTo>
                  <a:cubicBezTo>
                    <a:pt x="48878" y="3261"/>
                    <a:pt x="47042" y="2267"/>
                    <a:pt x="45018" y="1479"/>
                  </a:cubicBezTo>
                  <a:cubicBezTo>
                    <a:pt x="42453" y="487"/>
                    <a:pt x="39738" y="1"/>
                    <a:pt x="37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1491850" y="3485075"/>
              <a:ext cx="1894375" cy="1552625"/>
            </a:xfrm>
            <a:custGeom>
              <a:avLst/>
              <a:gdLst/>
              <a:ahLst/>
              <a:cxnLst/>
              <a:rect l="l" t="t" r="r" b="b"/>
              <a:pathLst>
                <a:path w="75775" h="62105" extrusionOk="0">
                  <a:moveTo>
                    <a:pt x="14237" y="21574"/>
                  </a:moveTo>
                  <a:cubicBezTo>
                    <a:pt x="14493" y="21662"/>
                    <a:pt x="14753" y="21738"/>
                    <a:pt x="15016" y="21805"/>
                  </a:cubicBezTo>
                  <a:lnTo>
                    <a:pt x="15016" y="21805"/>
                  </a:lnTo>
                  <a:cubicBezTo>
                    <a:pt x="14819" y="21903"/>
                    <a:pt x="14635" y="22031"/>
                    <a:pt x="14469" y="22192"/>
                  </a:cubicBezTo>
                  <a:lnTo>
                    <a:pt x="14469" y="22192"/>
                  </a:lnTo>
                  <a:cubicBezTo>
                    <a:pt x="14415" y="21978"/>
                    <a:pt x="14337" y="21770"/>
                    <a:pt x="14237" y="21574"/>
                  </a:cubicBezTo>
                  <a:close/>
                  <a:moveTo>
                    <a:pt x="69723" y="49724"/>
                  </a:moveTo>
                  <a:cubicBezTo>
                    <a:pt x="69723" y="49724"/>
                    <a:pt x="69723" y="49725"/>
                    <a:pt x="69723" y="49725"/>
                  </a:cubicBezTo>
                  <a:cubicBezTo>
                    <a:pt x="69723" y="49726"/>
                    <a:pt x="69723" y="49726"/>
                    <a:pt x="69723" y="49726"/>
                  </a:cubicBezTo>
                  <a:lnTo>
                    <a:pt x="69723" y="49726"/>
                  </a:lnTo>
                  <a:cubicBezTo>
                    <a:pt x="69723" y="49725"/>
                    <a:pt x="69723" y="49724"/>
                    <a:pt x="69723" y="49724"/>
                  </a:cubicBezTo>
                  <a:close/>
                  <a:moveTo>
                    <a:pt x="37451" y="1288"/>
                  </a:moveTo>
                  <a:cubicBezTo>
                    <a:pt x="38645" y="1288"/>
                    <a:pt x="39841" y="1386"/>
                    <a:pt x="41024" y="1587"/>
                  </a:cubicBezTo>
                  <a:cubicBezTo>
                    <a:pt x="44084" y="2108"/>
                    <a:pt x="47029" y="3290"/>
                    <a:pt x="49617" y="5005"/>
                  </a:cubicBezTo>
                  <a:cubicBezTo>
                    <a:pt x="50168" y="5374"/>
                    <a:pt x="50817" y="5744"/>
                    <a:pt x="51108" y="6374"/>
                  </a:cubicBezTo>
                  <a:cubicBezTo>
                    <a:pt x="51229" y="6641"/>
                    <a:pt x="51259" y="6907"/>
                    <a:pt x="51223" y="7192"/>
                  </a:cubicBezTo>
                  <a:cubicBezTo>
                    <a:pt x="51180" y="7465"/>
                    <a:pt x="51180" y="7653"/>
                    <a:pt x="51374" y="7865"/>
                  </a:cubicBezTo>
                  <a:cubicBezTo>
                    <a:pt x="51514" y="8034"/>
                    <a:pt x="51689" y="8180"/>
                    <a:pt x="51847" y="8331"/>
                  </a:cubicBezTo>
                  <a:cubicBezTo>
                    <a:pt x="52980" y="9464"/>
                    <a:pt x="53962" y="10737"/>
                    <a:pt x="54786" y="12119"/>
                  </a:cubicBezTo>
                  <a:cubicBezTo>
                    <a:pt x="56555" y="15039"/>
                    <a:pt x="57567" y="18390"/>
                    <a:pt x="57713" y="21802"/>
                  </a:cubicBezTo>
                  <a:cubicBezTo>
                    <a:pt x="57731" y="22192"/>
                    <a:pt x="58023" y="22429"/>
                    <a:pt x="58360" y="22429"/>
                  </a:cubicBezTo>
                  <a:cubicBezTo>
                    <a:pt x="58464" y="22429"/>
                    <a:pt x="58571" y="22406"/>
                    <a:pt x="58676" y="22359"/>
                  </a:cubicBezTo>
                  <a:cubicBezTo>
                    <a:pt x="60118" y="21675"/>
                    <a:pt x="61694" y="21226"/>
                    <a:pt x="63300" y="21117"/>
                  </a:cubicBezTo>
                  <a:cubicBezTo>
                    <a:pt x="63607" y="21097"/>
                    <a:pt x="63921" y="21082"/>
                    <a:pt x="64234" y="21082"/>
                  </a:cubicBezTo>
                  <a:cubicBezTo>
                    <a:pt x="64383" y="21082"/>
                    <a:pt x="64533" y="21085"/>
                    <a:pt x="64681" y="21093"/>
                  </a:cubicBezTo>
                  <a:cubicBezTo>
                    <a:pt x="64721" y="21095"/>
                    <a:pt x="64760" y="21097"/>
                    <a:pt x="64799" y="21099"/>
                  </a:cubicBezTo>
                  <a:lnTo>
                    <a:pt x="64799" y="21099"/>
                  </a:lnTo>
                  <a:cubicBezTo>
                    <a:pt x="64973" y="21820"/>
                    <a:pt x="65085" y="22558"/>
                    <a:pt x="65166" y="23287"/>
                  </a:cubicBezTo>
                  <a:cubicBezTo>
                    <a:pt x="65390" y="25389"/>
                    <a:pt x="65360" y="27522"/>
                    <a:pt x="64966" y="29601"/>
                  </a:cubicBezTo>
                  <a:cubicBezTo>
                    <a:pt x="64898" y="29985"/>
                    <a:pt x="65168" y="30420"/>
                    <a:pt x="65566" y="30420"/>
                  </a:cubicBezTo>
                  <a:cubicBezTo>
                    <a:pt x="65626" y="30420"/>
                    <a:pt x="65689" y="30410"/>
                    <a:pt x="65754" y="30389"/>
                  </a:cubicBezTo>
                  <a:cubicBezTo>
                    <a:pt x="66860" y="30017"/>
                    <a:pt x="68149" y="29700"/>
                    <a:pt x="69397" y="29700"/>
                  </a:cubicBezTo>
                  <a:cubicBezTo>
                    <a:pt x="70571" y="29700"/>
                    <a:pt x="71709" y="29980"/>
                    <a:pt x="72626" y="30758"/>
                  </a:cubicBezTo>
                  <a:cubicBezTo>
                    <a:pt x="72654" y="30782"/>
                    <a:pt x="72684" y="30803"/>
                    <a:pt x="72715" y="30822"/>
                  </a:cubicBezTo>
                  <a:lnTo>
                    <a:pt x="72715" y="30822"/>
                  </a:lnTo>
                  <a:cubicBezTo>
                    <a:pt x="74169" y="32172"/>
                    <a:pt x="74464" y="34329"/>
                    <a:pt x="73916" y="36188"/>
                  </a:cubicBezTo>
                  <a:cubicBezTo>
                    <a:pt x="73680" y="36975"/>
                    <a:pt x="73195" y="37691"/>
                    <a:pt x="72704" y="38333"/>
                  </a:cubicBezTo>
                  <a:cubicBezTo>
                    <a:pt x="71953" y="39302"/>
                    <a:pt x="71074" y="40181"/>
                    <a:pt x="70165" y="41005"/>
                  </a:cubicBezTo>
                  <a:cubicBezTo>
                    <a:pt x="69905" y="41241"/>
                    <a:pt x="69929" y="41672"/>
                    <a:pt x="70165" y="41908"/>
                  </a:cubicBezTo>
                  <a:cubicBezTo>
                    <a:pt x="70941" y="42690"/>
                    <a:pt x="70929" y="43968"/>
                    <a:pt x="70056" y="44689"/>
                  </a:cubicBezTo>
                  <a:cubicBezTo>
                    <a:pt x="69715" y="44971"/>
                    <a:pt x="69306" y="45103"/>
                    <a:pt x="68899" y="45103"/>
                  </a:cubicBezTo>
                  <a:cubicBezTo>
                    <a:pt x="68280" y="45103"/>
                    <a:pt x="67665" y="44797"/>
                    <a:pt x="67299" y="44241"/>
                  </a:cubicBezTo>
                  <a:cubicBezTo>
                    <a:pt x="67182" y="44057"/>
                    <a:pt x="66950" y="43916"/>
                    <a:pt x="66723" y="43916"/>
                  </a:cubicBezTo>
                  <a:cubicBezTo>
                    <a:pt x="66622" y="43916"/>
                    <a:pt x="66521" y="43945"/>
                    <a:pt x="66433" y="44011"/>
                  </a:cubicBezTo>
                  <a:cubicBezTo>
                    <a:pt x="65875" y="44417"/>
                    <a:pt x="65318" y="44799"/>
                    <a:pt x="64748" y="45180"/>
                  </a:cubicBezTo>
                  <a:cubicBezTo>
                    <a:pt x="64190" y="45556"/>
                    <a:pt x="64451" y="46295"/>
                    <a:pt x="65069" y="46368"/>
                  </a:cubicBezTo>
                  <a:cubicBezTo>
                    <a:pt x="66069" y="46495"/>
                    <a:pt x="67111" y="46719"/>
                    <a:pt x="68020" y="47174"/>
                  </a:cubicBezTo>
                  <a:cubicBezTo>
                    <a:pt x="68553" y="47434"/>
                    <a:pt x="69099" y="47828"/>
                    <a:pt x="69372" y="48246"/>
                  </a:cubicBezTo>
                  <a:cubicBezTo>
                    <a:pt x="69438" y="48356"/>
                    <a:pt x="69505" y="48465"/>
                    <a:pt x="69559" y="48580"/>
                  </a:cubicBezTo>
                  <a:cubicBezTo>
                    <a:pt x="69566" y="48594"/>
                    <a:pt x="69571" y="48603"/>
                    <a:pt x="69575" y="48609"/>
                  </a:cubicBezTo>
                  <a:lnTo>
                    <a:pt x="69575" y="48609"/>
                  </a:lnTo>
                  <a:cubicBezTo>
                    <a:pt x="69577" y="48615"/>
                    <a:pt x="69580" y="48624"/>
                    <a:pt x="69584" y="48634"/>
                  </a:cubicBezTo>
                  <a:cubicBezTo>
                    <a:pt x="69602" y="48695"/>
                    <a:pt x="69626" y="48755"/>
                    <a:pt x="69644" y="48816"/>
                  </a:cubicBezTo>
                  <a:cubicBezTo>
                    <a:pt x="69674" y="48913"/>
                    <a:pt x="69687" y="49010"/>
                    <a:pt x="69711" y="49119"/>
                  </a:cubicBezTo>
                  <a:cubicBezTo>
                    <a:pt x="69713" y="49130"/>
                    <a:pt x="69715" y="49138"/>
                    <a:pt x="69717" y="49146"/>
                  </a:cubicBezTo>
                  <a:lnTo>
                    <a:pt x="69717" y="49146"/>
                  </a:lnTo>
                  <a:cubicBezTo>
                    <a:pt x="69723" y="49193"/>
                    <a:pt x="69723" y="49247"/>
                    <a:pt x="69735" y="49307"/>
                  </a:cubicBezTo>
                  <a:cubicBezTo>
                    <a:pt x="69741" y="49398"/>
                    <a:pt x="69735" y="49489"/>
                    <a:pt x="69735" y="49580"/>
                  </a:cubicBezTo>
                  <a:cubicBezTo>
                    <a:pt x="69735" y="49622"/>
                    <a:pt x="69723" y="49664"/>
                    <a:pt x="69723" y="49707"/>
                  </a:cubicBezTo>
                  <a:cubicBezTo>
                    <a:pt x="69723" y="49716"/>
                    <a:pt x="69722" y="49724"/>
                    <a:pt x="69722" y="49731"/>
                  </a:cubicBezTo>
                  <a:lnTo>
                    <a:pt x="69722" y="49731"/>
                  </a:lnTo>
                  <a:cubicBezTo>
                    <a:pt x="69680" y="49971"/>
                    <a:pt x="69619" y="50212"/>
                    <a:pt x="69535" y="50440"/>
                  </a:cubicBezTo>
                  <a:cubicBezTo>
                    <a:pt x="69531" y="50460"/>
                    <a:pt x="69521" y="50481"/>
                    <a:pt x="69514" y="50499"/>
                  </a:cubicBezTo>
                  <a:lnTo>
                    <a:pt x="69514" y="50499"/>
                  </a:lnTo>
                  <a:cubicBezTo>
                    <a:pt x="69512" y="50504"/>
                    <a:pt x="69509" y="50510"/>
                    <a:pt x="69505" y="50519"/>
                  </a:cubicBezTo>
                  <a:cubicBezTo>
                    <a:pt x="69481" y="50579"/>
                    <a:pt x="69450" y="50640"/>
                    <a:pt x="69420" y="50695"/>
                  </a:cubicBezTo>
                  <a:cubicBezTo>
                    <a:pt x="69359" y="50822"/>
                    <a:pt x="69287" y="50949"/>
                    <a:pt x="69220" y="51076"/>
                  </a:cubicBezTo>
                  <a:cubicBezTo>
                    <a:pt x="69075" y="51313"/>
                    <a:pt x="68905" y="51561"/>
                    <a:pt x="68753" y="51743"/>
                  </a:cubicBezTo>
                  <a:cubicBezTo>
                    <a:pt x="68317" y="52288"/>
                    <a:pt x="67802" y="52773"/>
                    <a:pt x="67257" y="53215"/>
                  </a:cubicBezTo>
                  <a:cubicBezTo>
                    <a:pt x="65978" y="54246"/>
                    <a:pt x="64463" y="55021"/>
                    <a:pt x="62924" y="55573"/>
                  </a:cubicBezTo>
                  <a:cubicBezTo>
                    <a:pt x="60919" y="56284"/>
                    <a:pt x="58798" y="56670"/>
                    <a:pt x="56669" y="56670"/>
                  </a:cubicBezTo>
                  <a:cubicBezTo>
                    <a:pt x="56514" y="56670"/>
                    <a:pt x="56359" y="56667"/>
                    <a:pt x="56204" y="56663"/>
                  </a:cubicBezTo>
                  <a:cubicBezTo>
                    <a:pt x="56201" y="56663"/>
                    <a:pt x="56197" y="56663"/>
                    <a:pt x="56194" y="56663"/>
                  </a:cubicBezTo>
                  <a:cubicBezTo>
                    <a:pt x="55859" y="56663"/>
                    <a:pt x="55556" y="56970"/>
                    <a:pt x="55568" y="57300"/>
                  </a:cubicBezTo>
                  <a:cubicBezTo>
                    <a:pt x="55628" y="59269"/>
                    <a:pt x="54089" y="60826"/>
                    <a:pt x="52138" y="60832"/>
                  </a:cubicBezTo>
                  <a:lnTo>
                    <a:pt x="23421" y="60832"/>
                  </a:lnTo>
                  <a:cubicBezTo>
                    <a:pt x="22336" y="60832"/>
                    <a:pt x="21336" y="60596"/>
                    <a:pt x="20561" y="59766"/>
                  </a:cubicBezTo>
                  <a:cubicBezTo>
                    <a:pt x="20106" y="59281"/>
                    <a:pt x="19834" y="58693"/>
                    <a:pt x="19700" y="58051"/>
                  </a:cubicBezTo>
                  <a:cubicBezTo>
                    <a:pt x="19654" y="57808"/>
                    <a:pt x="19376" y="57577"/>
                    <a:pt x="19125" y="57577"/>
                  </a:cubicBezTo>
                  <a:cubicBezTo>
                    <a:pt x="19113" y="57577"/>
                    <a:pt x="19100" y="57577"/>
                    <a:pt x="19088" y="57578"/>
                  </a:cubicBezTo>
                  <a:cubicBezTo>
                    <a:pt x="18595" y="57625"/>
                    <a:pt x="18102" y="57649"/>
                    <a:pt x="17610" y="57649"/>
                  </a:cubicBezTo>
                  <a:cubicBezTo>
                    <a:pt x="16138" y="57649"/>
                    <a:pt x="14677" y="57436"/>
                    <a:pt x="13265" y="56991"/>
                  </a:cubicBezTo>
                  <a:cubicBezTo>
                    <a:pt x="10993" y="56270"/>
                    <a:pt x="8938" y="54979"/>
                    <a:pt x="7175" y="53391"/>
                  </a:cubicBezTo>
                  <a:cubicBezTo>
                    <a:pt x="4369" y="50864"/>
                    <a:pt x="2236" y="47604"/>
                    <a:pt x="1546" y="43853"/>
                  </a:cubicBezTo>
                  <a:cubicBezTo>
                    <a:pt x="1333" y="42684"/>
                    <a:pt x="1267" y="41496"/>
                    <a:pt x="1358" y="40314"/>
                  </a:cubicBezTo>
                  <a:cubicBezTo>
                    <a:pt x="1370" y="40114"/>
                    <a:pt x="1394" y="39914"/>
                    <a:pt x="1418" y="39708"/>
                  </a:cubicBezTo>
                  <a:lnTo>
                    <a:pt x="1418" y="39708"/>
                  </a:lnTo>
                  <a:cubicBezTo>
                    <a:pt x="1415" y="39730"/>
                    <a:pt x="1413" y="39738"/>
                    <a:pt x="1413" y="39738"/>
                  </a:cubicBezTo>
                  <a:cubicBezTo>
                    <a:pt x="1412" y="39738"/>
                    <a:pt x="1433" y="39610"/>
                    <a:pt x="1443" y="39581"/>
                  </a:cubicBezTo>
                  <a:cubicBezTo>
                    <a:pt x="1449" y="39521"/>
                    <a:pt x="1461" y="39454"/>
                    <a:pt x="1473" y="39393"/>
                  </a:cubicBezTo>
                  <a:cubicBezTo>
                    <a:pt x="1476" y="39376"/>
                    <a:pt x="1480" y="39359"/>
                    <a:pt x="1483" y="39341"/>
                  </a:cubicBezTo>
                  <a:lnTo>
                    <a:pt x="1483" y="39341"/>
                  </a:lnTo>
                  <a:cubicBezTo>
                    <a:pt x="1529" y="39336"/>
                    <a:pt x="1580" y="39329"/>
                    <a:pt x="1600" y="39327"/>
                  </a:cubicBezTo>
                  <a:cubicBezTo>
                    <a:pt x="2091" y="39266"/>
                    <a:pt x="2582" y="39224"/>
                    <a:pt x="3085" y="39205"/>
                  </a:cubicBezTo>
                  <a:cubicBezTo>
                    <a:pt x="3538" y="39183"/>
                    <a:pt x="3993" y="39171"/>
                    <a:pt x="4449" y="39171"/>
                  </a:cubicBezTo>
                  <a:cubicBezTo>
                    <a:pt x="5682" y="39171"/>
                    <a:pt x="6922" y="39258"/>
                    <a:pt x="8138" y="39448"/>
                  </a:cubicBezTo>
                  <a:cubicBezTo>
                    <a:pt x="8171" y="39453"/>
                    <a:pt x="8204" y="39455"/>
                    <a:pt x="8237" y="39455"/>
                  </a:cubicBezTo>
                  <a:cubicBezTo>
                    <a:pt x="8706" y="39455"/>
                    <a:pt x="9176" y="38990"/>
                    <a:pt x="8854" y="38509"/>
                  </a:cubicBezTo>
                  <a:cubicBezTo>
                    <a:pt x="7357" y="36266"/>
                    <a:pt x="6145" y="33891"/>
                    <a:pt x="5642" y="31225"/>
                  </a:cubicBezTo>
                  <a:cubicBezTo>
                    <a:pt x="5266" y="29213"/>
                    <a:pt x="5175" y="26844"/>
                    <a:pt x="6387" y="25068"/>
                  </a:cubicBezTo>
                  <a:cubicBezTo>
                    <a:pt x="7066" y="24068"/>
                    <a:pt x="8205" y="23462"/>
                    <a:pt x="9393" y="23329"/>
                  </a:cubicBezTo>
                  <a:cubicBezTo>
                    <a:pt x="9762" y="23281"/>
                    <a:pt x="9993" y="23068"/>
                    <a:pt x="10029" y="22693"/>
                  </a:cubicBezTo>
                  <a:cubicBezTo>
                    <a:pt x="10122" y="21862"/>
                    <a:pt x="10857" y="21271"/>
                    <a:pt x="11646" y="21271"/>
                  </a:cubicBezTo>
                  <a:cubicBezTo>
                    <a:pt x="11830" y="21271"/>
                    <a:pt x="12016" y="21303"/>
                    <a:pt x="12198" y="21372"/>
                  </a:cubicBezTo>
                  <a:cubicBezTo>
                    <a:pt x="13138" y="21729"/>
                    <a:pt x="13429" y="22759"/>
                    <a:pt x="13065" y="23638"/>
                  </a:cubicBezTo>
                  <a:cubicBezTo>
                    <a:pt x="12956" y="23917"/>
                    <a:pt x="13150" y="24208"/>
                    <a:pt x="13362" y="24359"/>
                  </a:cubicBezTo>
                  <a:cubicBezTo>
                    <a:pt x="13501" y="24456"/>
                    <a:pt x="13622" y="24559"/>
                    <a:pt x="13750" y="24668"/>
                  </a:cubicBezTo>
                  <a:cubicBezTo>
                    <a:pt x="13880" y="24779"/>
                    <a:pt x="14061" y="24839"/>
                    <a:pt x="14238" y="24839"/>
                  </a:cubicBezTo>
                  <a:cubicBezTo>
                    <a:pt x="14507" y="24839"/>
                    <a:pt x="14765" y="24700"/>
                    <a:pt x="14816" y="24389"/>
                  </a:cubicBezTo>
                  <a:cubicBezTo>
                    <a:pt x="14883" y="23971"/>
                    <a:pt x="14980" y="23517"/>
                    <a:pt x="15259" y="23190"/>
                  </a:cubicBezTo>
                  <a:cubicBezTo>
                    <a:pt x="15497" y="22907"/>
                    <a:pt x="15832" y="22835"/>
                    <a:pt x="16183" y="22835"/>
                  </a:cubicBezTo>
                  <a:cubicBezTo>
                    <a:pt x="16260" y="22835"/>
                    <a:pt x="16338" y="22839"/>
                    <a:pt x="16416" y="22844"/>
                  </a:cubicBezTo>
                  <a:cubicBezTo>
                    <a:pt x="16430" y="22846"/>
                    <a:pt x="16444" y="22846"/>
                    <a:pt x="16458" y="22846"/>
                  </a:cubicBezTo>
                  <a:cubicBezTo>
                    <a:pt x="16784" y="22846"/>
                    <a:pt x="17046" y="22516"/>
                    <a:pt x="17052" y="22208"/>
                  </a:cubicBezTo>
                  <a:cubicBezTo>
                    <a:pt x="17058" y="21966"/>
                    <a:pt x="17064" y="21723"/>
                    <a:pt x="17083" y="21481"/>
                  </a:cubicBezTo>
                  <a:cubicBezTo>
                    <a:pt x="17095" y="21220"/>
                    <a:pt x="16877" y="20911"/>
                    <a:pt x="16610" y="20863"/>
                  </a:cubicBezTo>
                  <a:cubicBezTo>
                    <a:pt x="14792" y="20554"/>
                    <a:pt x="11605" y="19760"/>
                    <a:pt x="12259" y="17245"/>
                  </a:cubicBezTo>
                  <a:cubicBezTo>
                    <a:pt x="12506" y="16287"/>
                    <a:pt x="13147" y="15955"/>
                    <a:pt x="13903" y="15955"/>
                  </a:cubicBezTo>
                  <a:cubicBezTo>
                    <a:pt x="14964" y="15955"/>
                    <a:pt x="16251" y="16608"/>
                    <a:pt x="16998" y="17100"/>
                  </a:cubicBezTo>
                  <a:cubicBezTo>
                    <a:pt x="17096" y="17165"/>
                    <a:pt x="17202" y="17193"/>
                    <a:pt x="17307" y="17193"/>
                  </a:cubicBezTo>
                  <a:cubicBezTo>
                    <a:pt x="17585" y="17193"/>
                    <a:pt x="17853" y="16992"/>
                    <a:pt x="17937" y="16724"/>
                  </a:cubicBezTo>
                  <a:cubicBezTo>
                    <a:pt x="18034" y="16391"/>
                    <a:pt x="18149" y="16057"/>
                    <a:pt x="18264" y="15730"/>
                  </a:cubicBezTo>
                  <a:cubicBezTo>
                    <a:pt x="18367" y="15427"/>
                    <a:pt x="18604" y="15039"/>
                    <a:pt x="18604" y="14712"/>
                  </a:cubicBezTo>
                  <a:cubicBezTo>
                    <a:pt x="18604" y="14403"/>
                    <a:pt x="18398" y="14058"/>
                    <a:pt x="18301" y="13761"/>
                  </a:cubicBezTo>
                  <a:cubicBezTo>
                    <a:pt x="18204" y="13458"/>
                    <a:pt x="18113" y="13149"/>
                    <a:pt x="18034" y="12834"/>
                  </a:cubicBezTo>
                  <a:cubicBezTo>
                    <a:pt x="17761" y="11713"/>
                    <a:pt x="17695" y="10525"/>
                    <a:pt x="18095" y="9422"/>
                  </a:cubicBezTo>
                  <a:cubicBezTo>
                    <a:pt x="18234" y="9046"/>
                    <a:pt x="18440" y="8695"/>
                    <a:pt x="18713" y="8410"/>
                  </a:cubicBezTo>
                  <a:cubicBezTo>
                    <a:pt x="18834" y="8289"/>
                    <a:pt x="18931" y="8198"/>
                    <a:pt x="19058" y="8119"/>
                  </a:cubicBezTo>
                  <a:cubicBezTo>
                    <a:pt x="19119" y="8077"/>
                    <a:pt x="19179" y="8040"/>
                    <a:pt x="19246" y="8004"/>
                  </a:cubicBezTo>
                  <a:cubicBezTo>
                    <a:pt x="19273" y="7988"/>
                    <a:pt x="19432" y="7915"/>
                    <a:pt x="19427" y="7915"/>
                  </a:cubicBezTo>
                  <a:cubicBezTo>
                    <a:pt x="19426" y="7915"/>
                    <a:pt x="19423" y="7916"/>
                    <a:pt x="19416" y="7919"/>
                  </a:cubicBezTo>
                  <a:lnTo>
                    <a:pt x="19416" y="7919"/>
                  </a:lnTo>
                  <a:cubicBezTo>
                    <a:pt x="19668" y="7818"/>
                    <a:pt x="19848" y="7773"/>
                    <a:pt x="20066" y="7773"/>
                  </a:cubicBezTo>
                  <a:cubicBezTo>
                    <a:pt x="20162" y="7773"/>
                    <a:pt x="20265" y="7781"/>
                    <a:pt x="20385" y="7798"/>
                  </a:cubicBezTo>
                  <a:cubicBezTo>
                    <a:pt x="20870" y="7865"/>
                    <a:pt x="21324" y="8137"/>
                    <a:pt x="21621" y="8525"/>
                  </a:cubicBezTo>
                  <a:cubicBezTo>
                    <a:pt x="21767" y="8711"/>
                    <a:pt x="21986" y="8838"/>
                    <a:pt x="22205" y="8838"/>
                  </a:cubicBezTo>
                  <a:cubicBezTo>
                    <a:pt x="22350" y="8838"/>
                    <a:pt x="22496" y="8783"/>
                    <a:pt x="22621" y="8652"/>
                  </a:cubicBezTo>
                  <a:cubicBezTo>
                    <a:pt x="22876" y="8392"/>
                    <a:pt x="23136" y="8125"/>
                    <a:pt x="23409" y="7877"/>
                  </a:cubicBezTo>
                  <a:cubicBezTo>
                    <a:pt x="23548" y="7737"/>
                    <a:pt x="23718" y="7610"/>
                    <a:pt x="23772" y="7404"/>
                  </a:cubicBezTo>
                  <a:cubicBezTo>
                    <a:pt x="23821" y="7222"/>
                    <a:pt x="23754" y="7047"/>
                    <a:pt x="23742" y="6865"/>
                  </a:cubicBezTo>
                  <a:cubicBezTo>
                    <a:pt x="23712" y="6332"/>
                    <a:pt x="23997" y="5829"/>
                    <a:pt x="24415" y="5514"/>
                  </a:cubicBezTo>
                  <a:cubicBezTo>
                    <a:pt x="28194" y="2776"/>
                    <a:pt x="32809" y="1288"/>
                    <a:pt x="37451" y="1288"/>
                  </a:cubicBezTo>
                  <a:close/>
                  <a:moveTo>
                    <a:pt x="37430" y="0"/>
                  </a:moveTo>
                  <a:cubicBezTo>
                    <a:pt x="34944" y="0"/>
                    <a:pt x="32458" y="394"/>
                    <a:pt x="30099" y="1175"/>
                  </a:cubicBezTo>
                  <a:cubicBezTo>
                    <a:pt x="27845" y="1920"/>
                    <a:pt x="25718" y="3005"/>
                    <a:pt x="23803" y="4386"/>
                  </a:cubicBezTo>
                  <a:cubicBezTo>
                    <a:pt x="23803" y="4386"/>
                    <a:pt x="23803" y="4386"/>
                    <a:pt x="23803" y="4386"/>
                  </a:cubicBezTo>
                  <a:lnTo>
                    <a:pt x="23803" y="4386"/>
                  </a:lnTo>
                  <a:cubicBezTo>
                    <a:pt x="23795" y="4392"/>
                    <a:pt x="23788" y="4398"/>
                    <a:pt x="23781" y="4403"/>
                  </a:cubicBezTo>
                  <a:lnTo>
                    <a:pt x="23781" y="4403"/>
                  </a:lnTo>
                  <a:cubicBezTo>
                    <a:pt x="22934" y="5057"/>
                    <a:pt x="22441" y="5940"/>
                    <a:pt x="22511" y="6977"/>
                  </a:cubicBezTo>
                  <a:lnTo>
                    <a:pt x="22511" y="6977"/>
                  </a:lnTo>
                  <a:cubicBezTo>
                    <a:pt x="22406" y="7077"/>
                    <a:pt x="22302" y="7178"/>
                    <a:pt x="22200" y="7279"/>
                  </a:cubicBezTo>
                  <a:lnTo>
                    <a:pt x="22200" y="7279"/>
                  </a:lnTo>
                  <a:cubicBezTo>
                    <a:pt x="21630" y="6789"/>
                    <a:pt x="20930" y="6497"/>
                    <a:pt x="20160" y="6497"/>
                  </a:cubicBezTo>
                  <a:cubicBezTo>
                    <a:pt x="20037" y="6497"/>
                    <a:pt x="19912" y="6504"/>
                    <a:pt x="19785" y="6519"/>
                  </a:cubicBezTo>
                  <a:cubicBezTo>
                    <a:pt x="18949" y="6616"/>
                    <a:pt x="18179" y="7053"/>
                    <a:pt x="17646" y="7707"/>
                  </a:cubicBezTo>
                  <a:cubicBezTo>
                    <a:pt x="16034" y="9668"/>
                    <a:pt x="16488" y="12474"/>
                    <a:pt x="17314" y="14685"/>
                  </a:cubicBezTo>
                  <a:lnTo>
                    <a:pt x="17314" y="14685"/>
                  </a:lnTo>
                  <a:cubicBezTo>
                    <a:pt x="17200" y="14977"/>
                    <a:pt x="17092" y="15271"/>
                    <a:pt x="16992" y="15566"/>
                  </a:cubicBezTo>
                  <a:lnTo>
                    <a:pt x="16992" y="15566"/>
                  </a:lnTo>
                  <a:cubicBezTo>
                    <a:pt x="16076" y="15061"/>
                    <a:pt x="14987" y="14645"/>
                    <a:pt x="13955" y="14645"/>
                  </a:cubicBezTo>
                  <a:cubicBezTo>
                    <a:pt x="13216" y="14645"/>
                    <a:pt x="12506" y="14858"/>
                    <a:pt x="11908" y="15403"/>
                  </a:cubicBezTo>
                  <a:cubicBezTo>
                    <a:pt x="11168" y="16082"/>
                    <a:pt x="10841" y="17215"/>
                    <a:pt x="10950" y="18190"/>
                  </a:cubicBezTo>
                  <a:cubicBezTo>
                    <a:pt x="11024" y="18879"/>
                    <a:pt x="11301" y="19481"/>
                    <a:pt x="11719" y="19984"/>
                  </a:cubicBezTo>
                  <a:lnTo>
                    <a:pt x="11719" y="19984"/>
                  </a:lnTo>
                  <a:cubicBezTo>
                    <a:pt x="11709" y="19984"/>
                    <a:pt x="11699" y="19984"/>
                    <a:pt x="11690" y="19984"/>
                  </a:cubicBezTo>
                  <a:cubicBezTo>
                    <a:pt x="11119" y="19984"/>
                    <a:pt x="10540" y="20149"/>
                    <a:pt x="10078" y="20463"/>
                  </a:cubicBezTo>
                  <a:cubicBezTo>
                    <a:pt x="9474" y="20875"/>
                    <a:pt x="9087" y="21449"/>
                    <a:pt x="8903" y="22120"/>
                  </a:cubicBezTo>
                  <a:lnTo>
                    <a:pt x="8903" y="22120"/>
                  </a:lnTo>
                  <a:cubicBezTo>
                    <a:pt x="7738" y="22344"/>
                    <a:pt x="6652" y="22865"/>
                    <a:pt x="5836" y="23765"/>
                  </a:cubicBezTo>
                  <a:cubicBezTo>
                    <a:pt x="5115" y="24559"/>
                    <a:pt x="4648" y="25553"/>
                    <a:pt x="4406" y="26595"/>
                  </a:cubicBezTo>
                  <a:cubicBezTo>
                    <a:pt x="4115" y="27862"/>
                    <a:pt x="4121" y="29183"/>
                    <a:pt x="4285" y="30461"/>
                  </a:cubicBezTo>
                  <a:cubicBezTo>
                    <a:pt x="4454" y="31855"/>
                    <a:pt x="4781" y="33231"/>
                    <a:pt x="5315" y="34546"/>
                  </a:cubicBezTo>
                  <a:cubicBezTo>
                    <a:pt x="5798" y="35753"/>
                    <a:pt x="6404" y="36906"/>
                    <a:pt x="7082" y="38017"/>
                  </a:cubicBezTo>
                  <a:lnTo>
                    <a:pt x="7082" y="38017"/>
                  </a:lnTo>
                  <a:cubicBezTo>
                    <a:pt x="6163" y="37921"/>
                    <a:pt x="5233" y="37866"/>
                    <a:pt x="4304" y="37866"/>
                  </a:cubicBezTo>
                  <a:cubicBezTo>
                    <a:pt x="3133" y="37866"/>
                    <a:pt x="1963" y="37954"/>
                    <a:pt x="818" y="38157"/>
                  </a:cubicBezTo>
                  <a:cubicBezTo>
                    <a:pt x="606" y="38193"/>
                    <a:pt x="425" y="38406"/>
                    <a:pt x="376" y="38606"/>
                  </a:cubicBezTo>
                  <a:cubicBezTo>
                    <a:pt x="0" y="40048"/>
                    <a:pt x="0" y="41617"/>
                    <a:pt x="176" y="43090"/>
                  </a:cubicBezTo>
                  <a:cubicBezTo>
                    <a:pt x="394" y="44883"/>
                    <a:pt x="903" y="46604"/>
                    <a:pt x="1685" y="48240"/>
                  </a:cubicBezTo>
                  <a:cubicBezTo>
                    <a:pt x="2648" y="50252"/>
                    <a:pt x="4018" y="52076"/>
                    <a:pt x="5618" y="53640"/>
                  </a:cubicBezTo>
                  <a:cubicBezTo>
                    <a:pt x="7472" y="55458"/>
                    <a:pt x="9629" y="56960"/>
                    <a:pt x="12059" y="57893"/>
                  </a:cubicBezTo>
                  <a:cubicBezTo>
                    <a:pt x="13829" y="58578"/>
                    <a:pt x="15720" y="58925"/>
                    <a:pt x="17609" y="58925"/>
                  </a:cubicBezTo>
                  <a:cubicBezTo>
                    <a:pt x="17954" y="58925"/>
                    <a:pt x="18299" y="58914"/>
                    <a:pt x="18643" y="58891"/>
                  </a:cubicBezTo>
                  <a:lnTo>
                    <a:pt x="18643" y="58891"/>
                  </a:lnTo>
                  <a:cubicBezTo>
                    <a:pt x="19273" y="60811"/>
                    <a:pt x="21082" y="62099"/>
                    <a:pt x="23118" y="62105"/>
                  </a:cubicBezTo>
                  <a:lnTo>
                    <a:pt x="52083" y="62105"/>
                  </a:lnTo>
                  <a:cubicBezTo>
                    <a:pt x="53944" y="62105"/>
                    <a:pt x="55683" y="61117"/>
                    <a:pt x="56458" y="59390"/>
                  </a:cubicBezTo>
                  <a:cubicBezTo>
                    <a:pt x="56663" y="58922"/>
                    <a:pt x="56792" y="58433"/>
                    <a:pt x="56845" y="57931"/>
                  </a:cubicBezTo>
                  <a:lnTo>
                    <a:pt x="56845" y="57931"/>
                  </a:lnTo>
                  <a:cubicBezTo>
                    <a:pt x="60777" y="57915"/>
                    <a:pt x="64873" y="56695"/>
                    <a:pt x="67978" y="54276"/>
                  </a:cubicBezTo>
                  <a:cubicBezTo>
                    <a:pt x="69826" y="52834"/>
                    <a:pt x="71971" y="50258"/>
                    <a:pt x="70638" y="47804"/>
                  </a:cubicBezTo>
                  <a:cubicBezTo>
                    <a:pt x="70305" y="47196"/>
                    <a:pt x="69820" y="46725"/>
                    <a:pt x="69251" y="46358"/>
                  </a:cubicBezTo>
                  <a:lnTo>
                    <a:pt x="69251" y="46358"/>
                  </a:lnTo>
                  <a:cubicBezTo>
                    <a:pt x="69832" y="46298"/>
                    <a:pt x="70408" y="46072"/>
                    <a:pt x="70911" y="45665"/>
                  </a:cubicBezTo>
                  <a:cubicBezTo>
                    <a:pt x="72176" y="44634"/>
                    <a:pt x="72345" y="42829"/>
                    <a:pt x="71509" y="41522"/>
                  </a:cubicBezTo>
                  <a:lnTo>
                    <a:pt x="71509" y="41522"/>
                  </a:lnTo>
                  <a:cubicBezTo>
                    <a:pt x="72358" y="40711"/>
                    <a:pt x="73163" y="39861"/>
                    <a:pt x="73868" y="38921"/>
                  </a:cubicBezTo>
                  <a:cubicBezTo>
                    <a:pt x="74462" y="38139"/>
                    <a:pt x="74983" y="37285"/>
                    <a:pt x="75225" y="36333"/>
                  </a:cubicBezTo>
                  <a:cubicBezTo>
                    <a:pt x="75774" y="34070"/>
                    <a:pt x="75350" y="31483"/>
                    <a:pt x="73557" y="29870"/>
                  </a:cubicBezTo>
                  <a:lnTo>
                    <a:pt x="73557" y="29870"/>
                  </a:lnTo>
                  <a:cubicBezTo>
                    <a:pt x="73550" y="29863"/>
                    <a:pt x="73542" y="29856"/>
                    <a:pt x="73535" y="29849"/>
                  </a:cubicBezTo>
                  <a:lnTo>
                    <a:pt x="73535" y="29849"/>
                  </a:lnTo>
                  <a:cubicBezTo>
                    <a:pt x="73535" y="29849"/>
                    <a:pt x="73535" y="29849"/>
                    <a:pt x="73535" y="29849"/>
                  </a:cubicBezTo>
                  <a:cubicBezTo>
                    <a:pt x="73523" y="29839"/>
                    <a:pt x="73512" y="29830"/>
                    <a:pt x="73501" y="29821"/>
                  </a:cubicBezTo>
                  <a:lnTo>
                    <a:pt x="73501" y="29821"/>
                  </a:lnTo>
                  <a:cubicBezTo>
                    <a:pt x="72292" y="28811"/>
                    <a:pt x="70831" y="28434"/>
                    <a:pt x="69333" y="28434"/>
                  </a:cubicBezTo>
                  <a:cubicBezTo>
                    <a:pt x="68347" y="28434"/>
                    <a:pt x="67346" y="28597"/>
                    <a:pt x="66389" y="28851"/>
                  </a:cubicBezTo>
                  <a:lnTo>
                    <a:pt x="66389" y="28851"/>
                  </a:lnTo>
                  <a:cubicBezTo>
                    <a:pt x="66642" y="27008"/>
                    <a:pt x="66660" y="25136"/>
                    <a:pt x="66457" y="23281"/>
                  </a:cubicBezTo>
                  <a:cubicBezTo>
                    <a:pt x="66348" y="22293"/>
                    <a:pt x="66202" y="21293"/>
                    <a:pt x="65942" y="20342"/>
                  </a:cubicBezTo>
                  <a:cubicBezTo>
                    <a:pt x="65887" y="20148"/>
                    <a:pt x="65705" y="19930"/>
                    <a:pt x="65493" y="19893"/>
                  </a:cubicBezTo>
                  <a:cubicBezTo>
                    <a:pt x="65002" y="19815"/>
                    <a:pt x="64503" y="19778"/>
                    <a:pt x="64002" y="19778"/>
                  </a:cubicBezTo>
                  <a:cubicBezTo>
                    <a:pt x="62280" y="19778"/>
                    <a:pt x="60532" y="20209"/>
                    <a:pt x="58947" y="20850"/>
                  </a:cubicBezTo>
                  <a:lnTo>
                    <a:pt x="58947" y="20850"/>
                  </a:lnTo>
                  <a:cubicBezTo>
                    <a:pt x="58603" y="16904"/>
                    <a:pt x="57193" y="13081"/>
                    <a:pt x="54853" y="9870"/>
                  </a:cubicBezTo>
                  <a:cubicBezTo>
                    <a:pt x="54146" y="8914"/>
                    <a:pt x="53374" y="8014"/>
                    <a:pt x="52525" y="7179"/>
                  </a:cubicBezTo>
                  <a:lnTo>
                    <a:pt x="52525" y="7179"/>
                  </a:lnTo>
                  <a:cubicBezTo>
                    <a:pt x="52594" y="6252"/>
                    <a:pt x="52180" y="5347"/>
                    <a:pt x="51465" y="4738"/>
                  </a:cubicBezTo>
                  <a:cubicBezTo>
                    <a:pt x="50617" y="4017"/>
                    <a:pt x="49617" y="3429"/>
                    <a:pt x="48647" y="2896"/>
                  </a:cubicBezTo>
                  <a:cubicBezTo>
                    <a:pt x="46714" y="1841"/>
                    <a:pt x="44642" y="1035"/>
                    <a:pt x="42497" y="557"/>
                  </a:cubicBezTo>
                  <a:cubicBezTo>
                    <a:pt x="40835" y="185"/>
                    <a:pt x="39132" y="0"/>
                    <a:pt x="37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9"/>
            <p:cNvSpPr/>
            <p:nvPr/>
          </p:nvSpPr>
          <p:spPr>
            <a:xfrm>
              <a:off x="1944025" y="4012350"/>
              <a:ext cx="126850" cy="130950"/>
            </a:xfrm>
            <a:custGeom>
              <a:avLst/>
              <a:gdLst/>
              <a:ahLst/>
              <a:cxnLst/>
              <a:rect l="l" t="t" r="r" b="b"/>
              <a:pathLst>
                <a:path w="5074" h="5238" extrusionOk="0">
                  <a:moveTo>
                    <a:pt x="1277" y="1296"/>
                  </a:moveTo>
                  <a:lnTo>
                    <a:pt x="1277" y="1296"/>
                  </a:lnTo>
                  <a:cubicBezTo>
                    <a:pt x="1584" y="1307"/>
                    <a:pt x="1892" y="1313"/>
                    <a:pt x="2201" y="1313"/>
                  </a:cubicBezTo>
                  <a:cubicBezTo>
                    <a:pt x="2407" y="1313"/>
                    <a:pt x="2612" y="1310"/>
                    <a:pt x="2818" y="1305"/>
                  </a:cubicBezTo>
                  <a:lnTo>
                    <a:pt x="2818" y="1305"/>
                  </a:lnTo>
                  <a:cubicBezTo>
                    <a:pt x="2947" y="1816"/>
                    <a:pt x="3081" y="2327"/>
                    <a:pt x="3220" y="2838"/>
                  </a:cubicBezTo>
                  <a:lnTo>
                    <a:pt x="3220" y="2838"/>
                  </a:lnTo>
                  <a:cubicBezTo>
                    <a:pt x="2596" y="2370"/>
                    <a:pt x="1950" y="1932"/>
                    <a:pt x="1274" y="1544"/>
                  </a:cubicBezTo>
                  <a:lnTo>
                    <a:pt x="1274" y="1544"/>
                  </a:lnTo>
                  <a:cubicBezTo>
                    <a:pt x="1274" y="1462"/>
                    <a:pt x="1275" y="1379"/>
                    <a:pt x="1277" y="1296"/>
                  </a:cubicBezTo>
                  <a:close/>
                  <a:moveTo>
                    <a:pt x="643" y="1"/>
                  </a:moveTo>
                  <a:cubicBezTo>
                    <a:pt x="305" y="1"/>
                    <a:pt x="56" y="322"/>
                    <a:pt x="44" y="638"/>
                  </a:cubicBezTo>
                  <a:cubicBezTo>
                    <a:pt x="29" y="887"/>
                    <a:pt x="22" y="1140"/>
                    <a:pt x="20" y="1393"/>
                  </a:cubicBezTo>
                  <a:lnTo>
                    <a:pt x="20" y="1393"/>
                  </a:lnTo>
                  <a:cubicBezTo>
                    <a:pt x="7" y="1444"/>
                    <a:pt x="1" y="1497"/>
                    <a:pt x="1" y="1553"/>
                  </a:cubicBezTo>
                  <a:cubicBezTo>
                    <a:pt x="1" y="1681"/>
                    <a:pt x="1" y="1802"/>
                    <a:pt x="14" y="1935"/>
                  </a:cubicBezTo>
                  <a:cubicBezTo>
                    <a:pt x="32" y="2220"/>
                    <a:pt x="177" y="2402"/>
                    <a:pt x="426" y="2541"/>
                  </a:cubicBezTo>
                  <a:cubicBezTo>
                    <a:pt x="620" y="2644"/>
                    <a:pt x="807" y="2759"/>
                    <a:pt x="995" y="2874"/>
                  </a:cubicBezTo>
                  <a:cubicBezTo>
                    <a:pt x="1383" y="3105"/>
                    <a:pt x="1753" y="3365"/>
                    <a:pt x="2116" y="3620"/>
                  </a:cubicBezTo>
                  <a:cubicBezTo>
                    <a:pt x="2292" y="3753"/>
                    <a:pt x="2468" y="3874"/>
                    <a:pt x="2637" y="4007"/>
                  </a:cubicBezTo>
                  <a:cubicBezTo>
                    <a:pt x="2686" y="4038"/>
                    <a:pt x="2722" y="4074"/>
                    <a:pt x="2771" y="4104"/>
                  </a:cubicBezTo>
                  <a:cubicBezTo>
                    <a:pt x="2781" y="4114"/>
                    <a:pt x="2785" y="4117"/>
                    <a:pt x="2784" y="4117"/>
                  </a:cubicBezTo>
                  <a:cubicBezTo>
                    <a:pt x="2783" y="4117"/>
                    <a:pt x="2752" y="4093"/>
                    <a:pt x="2752" y="4093"/>
                  </a:cubicBezTo>
                  <a:lnTo>
                    <a:pt x="2752" y="4093"/>
                  </a:lnTo>
                  <a:cubicBezTo>
                    <a:pt x="2752" y="4093"/>
                    <a:pt x="2761" y="4100"/>
                    <a:pt x="2789" y="4123"/>
                  </a:cubicBezTo>
                  <a:cubicBezTo>
                    <a:pt x="2874" y="4189"/>
                    <a:pt x="2959" y="4250"/>
                    <a:pt x="3037" y="4317"/>
                  </a:cubicBezTo>
                  <a:cubicBezTo>
                    <a:pt x="3334" y="4559"/>
                    <a:pt x="3631" y="4801"/>
                    <a:pt x="3928" y="5050"/>
                  </a:cubicBezTo>
                  <a:cubicBezTo>
                    <a:pt x="4061" y="5164"/>
                    <a:pt x="4233" y="5237"/>
                    <a:pt x="4403" y="5237"/>
                  </a:cubicBezTo>
                  <a:cubicBezTo>
                    <a:pt x="4504" y="5237"/>
                    <a:pt x="4605" y="5211"/>
                    <a:pt x="4698" y="5153"/>
                  </a:cubicBezTo>
                  <a:cubicBezTo>
                    <a:pt x="4934" y="5001"/>
                    <a:pt x="5073" y="4710"/>
                    <a:pt x="4995" y="4432"/>
                  </a:cubicBezTo>
                  <a:cubicBezTo>
                    <a:pt x="4619" y="3129"/>
                    <a:pt x="4261" y="1814"/>
                    <a:pt x="3940" y="493"/>
                  </a:cubicBezTo>
                  <a:cubicBezTo>
                    <a:pt x="3881" y="234"/>
                    <a:pt x="3616" y="26"/>
                    <a:pt x="3351" y="26"/>
                  </a:cubicBezTo>
                  <a:cubicBezTo>
                    <a:pt x="3343" y="26"/>
                    <a:pt x="3336" y="26"/>
                    <a:pt x="3328" y="26"/>
                  </a:cubicBezTo>
                  <a:cubicBezTo>
                    <a:pt x="2999" y="40"/>
                    <a:pt x="2671" y="46"/>
                    <a:pt x="2344" y="46"/>
                  </a:cubicBezTo>
                  <a:cubicBezTo>
                    <a:pt x="1789" y="46"/>
                    <a:pt x="1236" y="29"/>
                    <a:pt x="680" y="2"/>
                  </a:cubicBezTo>
                  <a:cubicBezTo>
                    <a:pt x="668" y="1"/>
                    <a:pt x="656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9"/>
            <p:cNvSpPr/>
            <p:nvPr/>
          </p:nvSpPr>
          <p:spPr>
            <a:xfrm>
              <a:off x="2028875" y="3588500"/>
              <a:ext cx="879450" cy="727050"/>
            </a:xfrm>
            <a:custGeom>
              <a:avLst/>
              <a:gdLst/>
              <a:ahLst/>
              <a:cxnLst/>
              <a:rect l="l" t="t" r="r" b="b"/>
              <a:pathLst>
                <a:path w="35178" h="29082" extrusionOk="0">
                  <a:moveTo>
                    <a:pt x="13488" y="1490"/>
                  </a:moveTo>
                  <a:lnTo>
                    <a:pt x="13488" y="1490"/>
                  </a:lnTo>
                  <a:cubicBezTo>
                    <a:pt x="13460" y="1494"/>
                    <a:pt x="13431" y="1498"/>
                    <a:pt x="13430" y="1498"/>
                  </a:cubicBezTo>
                  <a:cubicBezTo>
                    <a:pt x="13429" y="1498"/>
                    <a:pt x="13440" y="1496"/>
                    <a:pt x="13472" y="1492"/>
                  </a:cubicBezTo>
                  <a:cubicBezTo>
                    <a:pt x="13477" y="1491"/>
                    <a:pt x="13483" y="1491"/>
                    <a:pt x="13488" y="1490"/>
                  </a:cubicBezTo>
                  <a:close/>
                  <a:moveTo>
                    <a:pt x="8331" y="1621"/>
                  </a:moveTo>
                  <a:cubicBezTo>
                    <a:pt x="8329" y="1622"/>
                    <a:pt x="8321" y="1624"/>
                    <a:pt x="8303" y="1631"/>
                  </a:cubicBezTo>
                  <a:cubicBezTo>
                    <a:pt x="8290" y="1637"/>
                    <a:pt x="8286" y="1639"/>
                    <a:pt x="8286" y="1639"/>
                  </a:cubicBezTo>
                  <a:cubicBezTo>
                    <a:pt x="8288" y="1639"/>
                    <a:pt x="8307" y="1631"/>
                    <a:pt x="8331" y="1621"/>
                  </a:cubicBezTo>
                  <a:close/>
                  <a:moveTo>
                    <a:pt x="9085" y="2672"/>
                  </a:moveTo>
                  <a:cubicBezTo>
                    <a:pt x="9085" y="2672"/>
                    <a:pt x="9085" y="2673"/>
                    <a:pt x="9084" y="2673"/>
                  </a:cubicBezTo>
                  <a:cubicBezTo>
                    <a:pt x="9042" y="2697"/>
                    <a:pt x="9011" y="2714"/>
                    <a:pt x="8991" y="2725"/>
                  </a:cubicBezTo>
                  <a:lnTo>
                    <a:pt x="8991" y="2725"/>
                  </a:lnTo>
                  <a:cubicBezTo>
                    <a:pt x="8975" y="2731"/>
                    <a:pt x="8956" y="2738"/>
                    <a:pt x="8933" y="2746"/>
                  </a:cubicBezTo>
                  <a:cubicBezTo>
                    <a:pt x="8988" y="2725"/>
                    <a:pt x="9039" y="2700"/>
                    <a:pt x="9085" y="2672"/>
                  </a:cubicBezTo>
                  <a:close/>
                  <a:moveTo>
                    <a:pt x="28331" y="4229"/>
                  </a:moveTo>
                  <a:cubicBezTo>
                    <a:pt x="28329" y="4230"/>
                    <a:pt x="28326" y="4230"/>
                    <a:pt x="28324" y="4231"/>
                  </a:cubicBezTo>
                  <a:cubicBezTo>
                    <a:pt x="28326" y="4230"/>
                    <a:pt x="28328" y="4230"/>
                    <a:pt x="28331" y="4229"/>
                  </a:cubicBezTo>
                  <a:close/>
                  <a:moveTo>
                    <a:pt x="30208" y="7509"/>
                  </a:moveTo>
                  <a:cubicBezTo>
                    <a:pt x="30215" y="7517"/>
                    <a:pt x="30222" y="7525"/>
                    <a:pt x="30229" y="7533"/>
                  </a:cubicBezTo>
                  <a:lnTo>
                    <a:pt x="30229" y="7533"/>
                  </a:lnTo>
                  <a:cubicBezTo>
                    <a:pt x="30222" y="7524"/>
                    <a:pt x="30213" y="7514"/>
                    <a:pt x="30208" y="7509"/>
                  </a:cubicBezTo>
                  <a:close/>
                  <a:moveTo>
                    <a:pt x="6337" y="10667"/>
                  </a:moveTo>
                  <a:lnTo>
                    <a:pt x="6337" y="10667"/>
                  </a:lnTo>
                  <a:cubicBezTo>
                    <a:pt x="6319" y="10669"/>
                    <a:pt x="6301" y="10672"/>
                    <a:pt x="6285" y="10678"/>
                  </a:cubicBezTo>
                  <a:cubicBezTo>
                    <a:pt x="6285" y="10678"/>
                    <a:pt x="6316" y="10672"/>
                    <a:pt x="6337" y="10667"/>
                  </a:cubicBezTo>
                  <a:close/>
                  <a:moveTo>
                    <a:pt x="7988" y="11507"/>
                  </a:moveTo>
                  <a:cubicBezTo>
                    <a:pt x="7988" y="11507"/>
                    <a:pt x="7991" y="11516"/>
                    <a:pt x="8000" y="11539"/>
                  </a:cubicBezTo>
                  <a:cubicBezTo>
                    <a:pt x="8000" y="11540"/>
                    <a:pt x="8001" y="11541"/>
                    <a:pt x="8002" y="11542"/>
                  </a:cubicBezTo>
                  <a:lnTo>
                    <a:pt x="8002" y="11542"/>
                  </a:lnTo>
                  <a:cubicBezTo>
                    <a:pt x="7994" y="11523"/>
                    <a:pt x="7988" y="11507"/>
                    <a:pt x="7988" y="11507"/>
                  </a:cubicBezTo>
                  <a:close/>
                  <a:moveTo>
                    <a:pt x="8002" y="11542"/>
                  </a:moveTo>
                  <a:cubicBezTo>
                    <a:pt x="8007" y="11556"/>
                    <a:pt x="8013" y="11572"/>
                    <a:pt x="8018" y="11583"/>
                  </a:cubicBezTo>
                  <a:lnTo>
                    <a:pt x="8018" y="11583"/>
                  </a:lnTo>
                  <a:cubicBezTo>
                    <a:pt x="8017" y="11568"/>
                    <a:pt x="8012" y="11557"/>
                    <a:pt x="8002" y="11542"/>
                  </a:cubicBezTo>
                  <a:close/>
                  <a:moveTo>
                    <a:pt x="3534" y="12351"/>
                  </a:moveTo>
                  <a:lnTo>
                    <a:pt x="3534" y="12351"/>
                  </a:lnTo>
                  <a:cubicBezTo>
                    <a:pt x="3522" y="12362"/>
                    <a:pt x="3504" y="12383"/>
                    <a:pt x="3494" y="12396"/>
                  </a:cubicBezTo>
                  <a:lnTo>
                    <a:pt x="3494" y="12396"/>
                  </a:lnTo>
                  <a:cubicBezTo>
                    <a:pt x="3505" y="12377"/>
                    <a:pt x="3516" y="12359"/>
                    <a:pt x="3534" y="12351"/>
                  </a:cubicBezTo>
                  <a:close/>
                  <a:moveTo>
                    <a:pt x="8172" y="13214"/>
                  </a:moveTo>
                  <a:cubicBezTo>
                    <a:pt x="8170" y="13223"/>
                    <a:pt x="8169" y="13230"/>
                    <a:pt x="8169" y="13235"/>
                  </a:cubicBezTo>
                  <a:cubicBezTo>
                    <a:pt x="8168" y="13252"/>
                    <a:pt x="8168" y="13259"/>
                    <a:pt x="8168" y="13259"/>
                  </a:cubicBezTo>
                  <a:cubicBezTo>
                    <a:pt x="8168" y="13259"/>
                    <a:pt x="8170" y="13236"/>
                    <a:pt x="8172" y="13214"/>
                  </a:cubicBezTo>
                  <a:close/>
                  <a:moveTo>
                    <a:pt x="15927" y="15870"/>
                  </a:moveTo>
                  <a:cubicBezTo>
                    <a:pt x="15937" y="15870"/>
                    <a:pt x="15954" y="15874"/>
                    <a:pt x="15969" y="15877"/>
                  </a:cubicBezTo>
                  <a:lnTo>
                    <a:pt x="15969" y="15877"/>
                  </a:lnTo>
                  <a:cubicBezTo>
                    <a:pt x="15956" y="15876"/>
                    <a:pt x="15940" y="15874"/>
                    <a:pt x="15920" y="15871"/>
                  </a:cubicBezTo>
                  <a:cubicBezTo>
                    <a:pt x="15921" y="15870"/>
                    <a:pt x="15924" y="15870"/>
                    <a:pt x="15927" y="15870"/>
                  </a:cubicBezTo>
                  <a:close/>
                  <a:moveTo>
                    <a:pt x="15374" y="15956"/>
                  </a:moveTo>
                  <a:cubicBezTo>
                    <a:pt x="15370" y="15957"/>
                    <a:pt x="15366" y="15958"/>
                    <a:pt x="15362" y="15960"/>
                  </a:cubicBezTo>
                  <a:lnTo>
                    <a:pt x="15362" y="15960"/>
                  </a:lnTo>
                  <a:cubicBezTo>
                    <a:pt x="15368" y="15958"/>
                    <a:pt x="15372" y="15956"/>
                    <a:pt x="15374" y="15956"/>
                  </a:cubicBezTo>
                  <a:close/>
                  <a:moveTo>
                    <a:pt x="15358" y="15961"/>
                  </a:moveTo>
                  <a:cubicBezTo>
                    <a:pt x="15339" y="15968"/>
                    <a:pt x="15319" y="15977"/>
                    <a:pt x="15296" y="15986"/>
                  </a:cubicBezTo>
                  <a:cubicBezTo>
                    <a:pt x="15318" y="15973"/>
                    <a:pt x="15337" y="15966"/>
                    <a:pt x="15358" y="15961"/>
                  </a:cubicBezTo>
                  <a:close/>
                  <a:moveTo>
                    <a:pt x="17040" y="18012"/>
                  </a:moveTo>
                  <a:cubicBezTo>
                    <a:pt x="17041" y="18012"/>
                    <a:pt x="17036" y="18022"/>
                    <a:pt x="17023" y="18047"/>
                  </a:cubicBezTo>
                  <a:lnTo>
                    <a:pt x="17023" y="18047"/>
                  </a:lnTo>
                  <a:cubicBezTo>
                    <a:pt x="17031" y="18029"/>
                    <a:pt x="17040" y="18012"/>
                    <a:pt x="17040" y="18012"/>
                  </a:cubicBezTo>
                  <a:close/>
                  <a:moveTo>
                    <a:pt x="17019" y="18055"/>
                  </a:moveTo>
                  <a:lnTo>
                    <a:pt x="17019" y="18055"/>
                  </a:lnTo>
                  <a:cubicBezTo>
                    <a:pt x="17016" y="18063"/>
                    <a:pt x="17013" y="18070"/>
                    <a:pt x="17010" y="18077"/>
                  </a:cubicBezTo>
                  <a:cubicBezTo>
                    <a:pt x="17012" y="18072"/>
                    <a:pt x="17015" y="18064"/>
                    <a:pt x="17019" y="18055"/>
                  </a:cubicBezTo>
                  <a:close/>
                  <a:moveTo>
                    <a:pt x="8491" y="18118"/>
                  </a:moveTo>
                  <a:cubicBezTo>
                    <a:pt x="8495" y="18118"/>
                    <a:pt x="8499" y="18119"/>
                    <a:pt x="8503" y="18119"/>
                  </a:cubicBezTo>
                  <a:cubicBezTo>
                    <a:pt x="8500" y="18119"/>
                    <a:pt x="8496" y="18118"/>
                    <a:pt x="8492" y="18118"/>
                  </a:cubicBezTo>
                  <a:cubicBezTo>
                    <a:pt x="8489" y="18118"/>
                    <a:pt x="8485" y="18119"/>
                    <a:pt x="8482" y="18119"/>
                  </a:cubicBezTo>
                  <a:lnTo>
                    <a:pt x="8482" y="18119"/>
                  </a:lnTo>
                  <a:cubicBezTo>
                    <a:pt x="8485" y="18118"/>
                    <a:pt x="8488" y="18118"/>
                    <a:pt x="8491" y="18118"/>
                  </a:cubicBezTo>
                  <a:close/>
                  <a:moveTo>
                    <a:pt x="8781" y="18112"/>
                  </a:moveTo>
                  <a:cubicBezTo>
                    <a:pt x="8783" y="18112"/>
                    <a:pt x="8794" y="18114"/>
                    <a:pt x="8818" y="18119"/>
                  </a:cubicBezTo>
                  <a:cubicBezTo>
                    <a:pt x="8823" y="18121"/>
                    <a:pt x="8829" y="18123"/>
                    <a:pt x="8835" y="18125"/>
                  </a:cubicBezTo>
                  <a:lnTo>
                    <a:pt x="8835" y="18125"/>
                  </a:lnTo>
                  <a:cubicBezTo>
                    <a:pt x="8808" y="18120"/>
                    <a:pt x="8777" y="18112"/>
                    <a:pt x="8781" y="18112"/>
                  </a:cubicBezTo>
                  <a:close/>
                  <a:moveTo>
                    <a:pt x="9029" y="18166"/>
                  </a:moveTo>
                  <a:cubicBezTo>
                    <a:pt x="9029" y="18166"/>
                    <a:pt x="9038" y="18170"/>
                    <a:pt x="9060" y="18180"/>
                  </a:cubicBezTo>
                  <a:cubicBezTo>
                    <a:pt x="9062" y="18182"/>
                    <a:pt x="9065" y="18183"/>
                    <a:pt x="9067" y="18185"/>
                  </a:cubicBezTo>
                  <a:lnTo>
                    <a:pt x="9067" y="18185"/>
                  </a:lnTo>
                  <a:cubicBezTo>
                    <a:pt x="9047" y="18175"/>
                    <a:pt x="9028" y="18166"/>
                    <a:pt x="9029" y="18166"/>
                  </a:cubicBezTo>
                  <a:close/>
                  <a:moveTo>
                    <a:pt x="4989" y="21263"/>
                  </a:moveTo>
                  <a:lnTo>
                    <a:pt x="4989" y="21263"/>
                  </a:lnTo>
                  <a:cubicBezTo>
                    <a:pt x="4989" y="21264"/>
                    <a:pt x="4988" y="21264"/>
                    <a:pt x="4988" y="21265"/>
                  </a:cubicBezTo>
                  <a:lnTo>
                    <a:pt x="4988" y="21265"/>
                  </a:lnTo>
                  <a:cubicBezTo>
                    <a:pt x="4988" y="21264"/>
                    <a:pt x="4989" y="21264"/>
                    <a:pt x="4989" y="21263"/>
                  </a:cubicBezTo>
                  <a:close/>
                  <a:moveTo>
                    <a:pt x="11072" y="21533"/>
                  </a:moveTo>
                  <a:lnTo>
                    <a:pt x="11072" y="21533"/>
                  </a:lnTo>
                  <a:cubicBezTo>
                    <a:pt x="11062" y="21542"/>
                    <a:pt x="11050" y="21549"/>
                    <a:pt x="11042" y="21561"/>
                  </a:cubicBezTo>
                  <a:cubicBezTo>
                    <a:pt x="11060" y="21546"/>
                    <a:pt x="11070" y="21536"/>
                    <a:pt x="11072" y="21533"/>
                  </a:cubicBezTo>
                  <a:close/>
                  <a:moveTo>
                    <a:pt x="4160" y="20055"/>
                  </a:moveTo>
                  <a:lnTo>
                    <a:pt x="4160" y="20055"/>
                  </a:lnTo>
                  <a:cubicBezTo>
                    <a:pt x="3789" y="20755"/>
                    <a:pt x="3517" y="21515"/>
                    <a:pt x="3303" y="22270"/>
                  </a:cubicBezTo>
                  <a:cubicBezTo>
                    <a:pt x="3251" y="22461"/>
                    <a:pt x="3203" y="22652"/>
                    <a:pt x="3158" y="22843"/>
                  </a:cubicBezTo>
                  <a:lnTo>
                    <a:pt x="3158" y="22843"/>
                  </a:lnTo>
                  <a:cubicBezTo>
                    <a:pt x="2973" y="22232"/>
                    <a:pt x="2794" y="21620"/>
                    <a:pt x="2622" y="21006"/>
                  </a:cubicBezTo>
                  <a:lnTo>
                    <a:pt x="2622" y="21006"/>
                  </a:lnTo>
                  <a:cubicBezTo>
                    <a:pt x="3092" y="20745"/>
                    <a:pt x="3553" y="20455"/>
                    <a:pt x="4000" y="20162"/>
                  </a:cubicBezTo>
                  <a:cubicBezTo>
                    <a:pt x="4054" y="20126"/>
                    <a:pt x="4107" y="20091"/>
                    <a:pt x="4160" y="20055"/>
                  </a:cubicBezTo>
                  <a:close/>
                  <a:moveTo>
                    <a:pt x="15866" y="1350"/>
                  </a:moveTo>
                  <a:cubicBezTo>
                    <a:pt x="15969" y="1350"/>
                    <a:pt x="16072" y="1351"/>
                    <a:pt x="16174" y="1352"/>
                  </a:cubicBezTo>
                  <a:cubicBezTo>
                    <a:pt x="16568" y="1358"/>
                    <a:pt x="16956" y="1371"/>
                    <a:pt x="17350" y="1395"/>
                  </a:cubicBezTo>
                  <a:cubicBezTo>
                    <a:pt x="17556" y="1413"/>
                    <a:pt x="17756" y="1425"/>
                    <a:pt x="17962" y="1449"/>
                  </a:cubicBezTo>
                  <a:cubicBezTo>
                    <a:pt x="18059" y="1455"/>
                    <a:pt x="18162" y="1474"/>
                    <a:pt x="18253" y="1480"/>
                  </a:cubicBezTo>
                  <a:cubicBezTo>
                    <a:pt x="18275" y="1483"/>
                    <a:pt x="18343" y="1492"/>
                    <a:pt x="18348" y="1492"/>
                  </a:cubicBezTo>
                  <a:cubicBezTo>
                    <a:pt x="18351" y="1492"/>
                    <a:pt x="18332" y="1489"/>
                    <a:pt x="18268" y="1480"/>
                  </a:cubicBezTo>
                  <a:lnTo>
                    <a:pt x="18268" y="1480"/>
                  </a:lnTo>
                  <a:cubicBezTo>
                    <a:pt x="18294" y="1484"/>
                    <a:pt x="18320" y="1486"/>
                    <a:pt x="18347" y="1487"/>
                  </a:cubicBezTo>
                  <a:lnTo>
                    <a:pt x="18347" y="1487"/>
                  </a:lnTo>
                  <a:cubicBezTo>
                    <a:pt x="19877" y="1724"/>
                    <a:pt x="21395" y="2117"/>
                    <a:pt x="22822" y="2716"/>
                  </a:cubicBezTo>
                  <a:cubicBezTo>
                    <a:pt x="22842" y="2724"/>
                    <a:pt x="22862" y="2729"/>
                    <a:pt x="22883" y="2737"/>
                  </a:cubicBezTo>
                  <a:lnTo>
                    <a:pt x="22883" y="2737"/>
                  </a:lnTo>
                  <a:cubicBezTo>
                    <a:pt x="22882" y="2737"/>
                    <a:pt x="22881" y="2736"/>
                    <a:pt x="22881" y="2736"/>
                  </a:cubicBezTo>
                  <a:cubicBezTo>
                    <a:pt x="22875" y="2736"/>
                    <a:pt x="22987" y="2784"/>
                    <a:pt x="22991" y="2788"/>
                  </a:cubicBezTo>
                  <a:cubicBezTo>
                    <a:pt x="23161" y="2867"/>
                    <a:pt x="23331" y="2946"/>
                    <a:pt x="23500" y="3031"/>
                  </a:cubicBezTo>
                  <a:cubicBezTo>
                    <a:pt x="23840" y="3201"/>
                    <a:pt x="24173" y="3370"/>
                    <a:pt x="24500" y="3552"/>
                  </a:cubicBezTo>
                  <a:cubicBezTo>
                    <a:pt x="25130" y="3903"/>
                    <a:pt x="25742" y="4279"/>
                    <a:pt x="26330" y="4691"/>
                  </a:cubicBezTo>
                  <a:cubicBezTo>
                    <a:pt x="26682" y="4934"/>
                    <a:pt x="26991" y="5200"/>
                    <a:pt x="27385" y="5358"/>
                  </a:cubicBezTo>
                  <a:cubicBezTo>
                    <a:pt x="27639" y="5463"/>
                    <a:pt x="27923" y="5512"/>
                    <a:pt x="28207" y="5512"/>
                  </a:cubicBezTo>
                  <a:cubicBezTo>
                    <a:pt x="28267" y="5512"/>
                    <a:pt x="28326" y="5510"/>
                    <a:pt x="28385" y="5505"/>
                  </a:cubicBezTo>
                  <a:lnTo>
                    <a:pt x="28385" y="5505"/>
                  </a:lnTo>
                  <a:cubicBezTo>
                    <a:pt x="29047" y="6134"/>
                    <a:pt x="29653" y="6813"/>
                    <a:pt x="30220" y="7521"/>
                  </a:cubicBezTo>
                  <a:cubicBezTo>
                    <a:pt x="30226" y="7528"/>
                    <a:pt x="30230" y="7533"/>
                    <a:pt x="30232" y="7536"/>
                  </a:cubicBezTo>
                  <a:lnTo>
                    <a:pt x="30232" y="7536"/>
                  </a:lnTo>
                  <a:cubicBezTo>
                    <a:pt x="30231" y="7535"/>
                    <a:pt x="30230" y="7534"/>
                    <a:pt x="30229" y="7533"/>
                  </a:cubicBezTo>
                  <a:lnTo>
                    <a:pt x="30229" y="7533"/>
                  </a:lnTo>
                  <a:cubicBezTo>
                    <a:pt x="30234" y="7539"/>
                    <a:pt x="30239" y="7545"/>
                    <a:pt x="30239" y="7545"/>
                  </a:cubicBezTo>
                  <a:cubicBezTo>
                    <a:pt x="30239" y="7545"/>
                    <a:pt x="30237" y="7543"/>
                    <a:pt x="30232" y="7536"/>
                  </a:cubicBezTo>
                  <a:lnTo>
                    <a:pt x="30232" y="7536"/>
                  </a:lnTo>
                  <a:cubicBezTo>
                    <a:pt x="30244" y="7549"/>
                    <a:pt x="30256" y="7561"/>
                    <a:pt x="30263" y="7576"/>
                  </a:cubicBezTo>
                  <a:cubicBezTo>
                    <a:pt x="30299" y="7624"/>
                    <a:pt x="30342" y="7673"/>
                    <a:pt x="30372" y="7721"/>
                  </a:cubicBezTo>
                  <a:lnTo>
                    <a:pt x="30620" y="8060"/>
                  </a:lnTo>
                  <a:cubicBezTo>
                    <a:pt x="30766" y="8266"/>
                    <a:pt x="30905" y="8472"/>
                    <a:pt x="31045" y="8685"/>
                  </a:cubicBezTo>
                  <a:cubicBezTo>
                    <a:pt x="31329" y="9121"/>
                    <a:pt x="31596" y="9575"/>
                    <a:pt x="31838" y="10042"/>
                  </a:cubicBezTo>
                  <a:cubicBezTo>
                    <a:pt x="32079" y="10494"/>
                    <a:pt x="32296" y="10952"/>
                    <a:pt x="32495" y="11415"/>
                  </a:cubicBezTo>
                  <a:lnTo>
                    <a:pt x="32495" y="11415"/>
                  </a:lnTo>
                  <a:cubicBezTo>
                    <a:pt x="32494" y="11413"/>
                    <a:pt x="32493" y="11412"/>
                    <a:pt x="32493" y="11411"/>
                  </a:cubicBezTo>
                  <a:lnTo>
                    <a:pt x="32493" y="11411"/>
                  </a:lnTo>
                  <a:lnTo>
                    <a:pt x="32535" y="11527"/>
                  </a:lnTo>
                  <a:cubicBezTo>
                    <a:pt x="32560" y="11575"/>
                    <a:pt x="32584" y="11636"/>
                    <a:pt x="32602" y="11690"/>
                  </a:cubicBezTo>
                  <a:lnTo>
                    <a:pt x="32741" y="12054"/>
                  </a:lnTo>
                  <a:cubicBezTo>
                    <a:pt x="32832" y="12296"/>
                    <a:pt x="32917" y="12539"/>
                    <a:pt x="32996" y="12787"/>
                  </a:cubicBezTo>
                  <a:cubicBezTo>
                    <a:pt x="33317" y="13757"/>
                    <a:pt x="33553" y="14750"/>
                    <a:pt x="33705" y="15756"/>
                  </a:cubicBezTo>
                  <a:cubicBezTo>
                    <a:pt x="33711" y="15829"/>
                    <a:pt x="33723" y="15896"/>
                    <a:pt x="33735" y="15962"/>
                  </a:cubicBezTo>
                  <a:cubicBezTo>
                    <a:pt x="33741" y="15990"/>
                    <a:pt x="33741" y="16018"/>
                    <a:pt x="33746" y="16046"/>
                  </a:cubicBezTo>
                  <a:lnTo>
                    <a:pt x="33746" y="16046"/>
                  </a:lnTo>
                  <a:cubicBezTo>
                    <a:pt x="33746" y="16050"/>
                    <a:pt x="33747" y="16055"/>
                    <a:pt x="33747" y="16059"/>
                  </a:cubicBezTo>
                  <a:cubicBezTo>
                    <a:pt x="33765" y="16205"/>
                    <a:pt x="33784" y="16356"/>
                    <a:pt x="33802" y="16502"/>
                  </a:cubicBezTo>
                  <a:cubicBezTo>
                    <a:pt x="33832" y="16774"/>
                    <a:pt x="33856" y="17047"/>
                    <a:pt x="33868" y="17326"/>
                  </a:cubicBezTo>
                  <a:cubicBezTo>
                    <a:pt x="33898" y="17801"/>
                    <a:pt x="33912" y="18272"/>
                    <a:pt x="33906" y="18749"/>
                  </a:cubicBezTo>
                  <a:lnTo>
                    <a:pt x="33906" y="18749"/>
                  </a:lnTo>
                  <a:cubicBezTo>
                    <a:pt x="32817" y="19586"/>
                    <a:pt x="31822" y="20542"/>
                    <a:pt x="30954" y="21604"/>
                  </a:cubicBezTo>
                  <a:cubicBezTo>
                    <a:pt x="29887" y="22907"/>
                    <a:pt x="28954" y="24325"/>
                    <a:pt x="28281" y="25870"/>
                  </a:cubicBezTo>
                  <a:cubicBezTo>
                    <a:pt x="28084" y="26321"/>
                    <a:pt x="27906" y="26778"/>
                    <a:pt x="27750" y="27243"/>
                  </a:cubicBezTo>
                  <a:lnTo>
                    <a:pt x="27750" y="27243"/>
                  </a:lnTo>
                  <a:cubicBezTo>
                    <a:pt x="27213" y="26800"/>
                    <a:pt x="26588" y="26476"/>
                    <a:pt x="25900" y="26313"/>
                  </a:cubicBezTo>
                  <a:lnTo>
                    <a:pt x="25900" y="26313"/>
                  </a:lnTo>
                  <a:cubicBezTo>
                    <a:pt x="24571" y="23411"/>
                    <a:pt x="22442" y="20622"/>
                    <a:pt x="19465" y="19313"/>
                  </a:cubicBezTo>
                  <a:cubicBezTo>
                    <a:pt x="19014" y="19116"/>
                    <a:pt x="18562" y="18956"/>
                    <a:pt x="18100" y="18833"/>
                  </a:cubicBezTo>
                  <a:lnTo>
                    <a:pt x="18100" y="18833"/>
                  </a:lnTo>
                  <a:cubicBezTo>
                    <a:pt x="18360" y="18380"/>
                    <a:pt x="18497" y="17858"/>
                    <a:pt x="18477" y="17320"/>
                  </a:cubicBezTo>
                  <a:cubicBezTo>
                    <a:pt x="18440" y="16392"/>
                    <a:pt x="17986" y="15544"/>
                    <a:pt x="17210" y="15029"/>
                  </a:cubicBezTo>
                  <a:cubicBezTo>
                    <a:pt x="16809" y="14762"/>
                    <a:pt x="16341" y="14633"/>
                    <a:pt x="15871" y="14633"/>
                  </a:cubicBezTo>
                  <a:cubicBezTo>
                    <a:pt x="15476" y="14633"/>
                    <a:pt x="15080" y="14725"/>
                    <a:pt x="14720" y="14902"/>
                  </a:cubicBezTo>
                  <a:cubicBezTo>
                    <a:pt x="13956" y="15271"/>
                    <a:pt x="13411" y="16077"/>
                    <a:pt x="13284" y="16908"/>
                  </a:cubicBezTo>
                  <a:cubicBezTo>
                    <a:pt x="13177" y="17600"/>
                    <a:pt x="13301" y="18283"/>
                    <a:pt x="13629" y="18857"/>
                  </a:cubicBezTo>
                  <a:lnTo>
                    <a:pt x="13629" y="18857"/>
                  </a:lnTo>
                  <a:cubicBezTo>
                    <a:pt x="12739" y="19109"/>
                    <a:pt x="11895" y="19505"/>
                    <a:pt x="11112" y="20003"/>
                  </a:cubicBezTo>
                  <a:lnTo>
                    <a:pt x="11112" y="20003"/>
                  </a:lnTo>
                  <a:cubicBezTo>
                    <a:pt x="11110" y="19870"/>
                    <a:pt x="11103" y="19736"/>
                    <a:pt x="11090" y="19604"/>
                  </a:cubicBezTo>
                  <a:cubicBezTo>
                    <a:pt x="11042" y="19010"/>
                    <a:pt x="10902" y="18380"/>
                    <a:pt x="10563" y="17865"/>
                  </a:cubicBezTo>
                  <a:cubicBezTo>
                    <a:pt x="10236" y="17386"/>
                    <a:pt x="9757" y="17011"/>
                    <a:pt x="9181" y="16895"/>
                  </a:cubicBezTo>
                  <a:cubicBezTo>
                    <a:pt x="9006" y="16860"/>
                    <a:pt x="8829" y="16843"/>
                    <a:pt x="8652" y="16843"/>
                  </a:cubicBezTo>
                  <a:cubicBezTo>
                    <a:pt x="8355" y="16843"/>
                    <a:pt x="8059" y="16890"/>
                    <a:pt x="7772" y="16974"/>
                  </a:cubicBezTo>
                  <a:lnTo>
                    <a:pt x="7772" y="16974"/>
                  </a:lnTo>
                  <a:cubicBezTo>
                    <a:pt x="8145" y="16529"/>
                    <a:pt x="8475" y="16050"/>
                    <a:pt x="8739" y="15532"/>
                  </a:cubicBezTo>
                  <a:cubicBezTo>
                    <a:pt x="9181" y="14653"/>
                    <a:pt x="9472" y="13684"/>
                    <a:pt x="9478" y="12696"/>
                  </a:cubicBezTo>
                  <a:cubicBezTo>
                    <a:pt x="9484" y="11896"/>
                    <a:pt x="9296" y="11054"/>
                    <a:pt x="8800" y="10412"/>
                  </a:cubicBezTo>
                  <a:cubicBezTo>
                    <a:pt x="8472" y="9993"/>
                    <a:pt x="8054" y="9690"/>
                    <a:pt x="7557" y="9515"/>
                  </a:cubicBezTo>
                  <a:cubicBezTo>
                    <a:pt x="7273" y="9415"/>
                    <a:pt x="6975" y="9375"/>
                    <a:pt x="6677" y="9375"/>
                  </a:cubicBezTo>
                  <a:cubicBezTo>
                    <a:pt x="6434" y="9375"/>
                    <a:pt x="6191" y="9401"/>
                    <a:pt x="5958" y="9442"/>
                  </a:cubicBezTo>
                  <a:cubicBezTo>
                    <a:pt x="4909" y="9624"/>
                    <a:pt x="3897" y="10193"/>
                    <a:pt x="3122" y="10921"/>
                  </a:cubicBezTo>
                  <a:cubicBezTo>
                    <a:pt x="2625" y="11389"/>
                    <a:pt x="2215" y="11948"/>
                    <a:pt x="1892" y="12548"/>
                  </a:cubicBezTo>
                  <a:lnTo>
                    <a:pt x="1892" y="12548"/>
                  </a:lnTo>
                  <a:cubicBezTo>
                    <a:pt x="2072" y="11329"/>
                    <a:pt x="2187" y="10100"/>
                    <a:pt x="2213" y="8872"/>
                  </a:cubicBezTo>
                  <a:cubicBezTo>
                    <a:pt x="2229" y="8201"/>
                    <a:pt x="2211" y="7525"/>
                    <a:pt x="2144" y="6858"/>
                  </a:cubicBezTo>
                  <a:lnTo>
                    <a:pt x="2144" y="6858"/>
                  </a:lnTo>
                  <a:cubicBezTo>
                    <a:pt x="2594" y="6329"/>
                    <a:pt x="3075" y="5828"/>
                    <a:pt x="3582" y="5353"/>
                  </a:cubicBezTo>
                  <a:lnTo>
                    <a:pt x="3582" y="5353"/>
                  </a:lnTo>
                  <a:cubicBezTo>
                    <a:pt x="3651" y="5357"/>
                    <a:pt x="3719" y="5360"/>
                    <a:pt x="3788" y="5360"/>
                  </a:cubicBezTo>
                  <a:cubicBezTo>
                    <a:pt x="4181" y="5360"/>
                    <a:pt x="4568" y="5279"/>
                    <a:pt x="4927" y="5085"/>
                  </a:cubicBezTo>
                  <a:cubicBezTo>
                    <a:pt x="5164" y="4964"/>
                    <a:pt x="5364" y="4782"/>
                    <a:pt x="5588" y="4631"/>
                  </a:cubicBezTo>
                  <a:cubicBezTo>
                    <a:pt x="5818" y="4473"/>
                    <a:pt x="6054" y="4309"/>
                    <a:pt x="6291" y="4158"/>
                  </a:cubicBezTo>
                  <a:cubicBezTo>
                    <a:pt x="6757" y="3867"/>
                    <a:pt x="7236" y="3588"/>
                    <a:pt x="7727" y="3328"/>
                  </a:cubicBezTo>
                  <a:cubicBezTo>
                    <a:pt x="7975" y="3201"/>
                    <a:pt x="8230" y="3067"/>
                    <a:pt x="8484" y="2946"/>
                  </a:cubicBezTo>
                  <a:cubicBezTo>
                    <a:pt x="8560" y="2911"/>
                    <a:pt x="8636" y="2880"/>
                    <a:pt x="8711" y="2842"/>
                  </a:cubicBezTo>
                  <a:lnTo>
                    <a:pt x="8711" y="2842"/>
                  </a:lnTo>
                  <a:cubicBezTo>
                    <a:pt x="8737" y="2834"/>
                    <a:pt x="8875" y="2775"/>
                    <a:pt x="8909" y="2758"/>
                  </a:cubicBezTo>
                  <a:cubicBezTo>
                    <a:pt x="8923" y="2753"/>
                    <a:pt x="8948" y="2744"/>
                    <a:pt x="8973" y="2735"/>
                  </a:cubicBezTo>
                  <a:lnTo>
                    <a:pt x="8973" y="2735"/>
                  </a:lnTo>
                  <a:cubicBezTo>
                    <a:pt x="8960" y="2742"/>
                    <a:pt x="8955" y="2745"/>
                    <a:pt x="8955" y="2745"/>
                  </a:cubicBezTo>
                  <a:cubicBezTo>
                    <a:pt x="8956" y="2745"/>
                    <a:pt x="8967" y="2739"/>
                    <a:pt x="8984" y="2731"/>
                  </a:cubicBezTo>
                  <a:lnTo>
                    <a:pt x="8984" y="2731"/>
                  </a:lnTo>
                  <a:cubicBezTo>
                    <a:pt x="9019" y="2717"/>
                    <a:pt x="9051" y="2705"/>
                    <a:pt x="9049" y="2705"/>
                  </a:cubicBezTo>
                  <a:cubicBezTo>
                    <a:pt x="9048" y="2705"/>
                    <a:pt x="9036" y="2709"/>
                    <a:pt x="9006" y="2719"/>
                  </a:cubicBezTo>
                  <a:lnTo>
                    <a:pt x="9006" y="2719"/>
                  </a:lnTo>
                  <a:cubicBezTo>
                    <a:pt x="9057" y="2694"/>
                    <a:pt x="9133" y="2656"/>
                    <a:pt x="9169" y="2643"/>
                  </a:cubicBezTo>
                  <a:cubicBezTo>
                    <a:pt x="9333" y="2576"/>
                    <a:pt x="9502" y="2516"/>
                    <a:pt x="9666" y="2455"/>
                  </a:cubicBezTo>
                  <a:cubicBezTo>
                    <a:pt x="9993" y="2340"/>
                    <a:pt x="10321" y="2231"/>
                    <a:pt x="10654" y="2128"/>
                  </a:cubicBezTo>
                  <a:cubicBezTo>
                    <a:pt x="11326" y="1928"/>
                    <a:pt x="12017" y="1758"/>
                    <a:pt x="12714" y="1625"/>
                  </a:cubicBezTo>
                  <a:cubicBezTo>
                    <a:pt x="12890" y="1595"/>
                    <a:pt x="13053" y="1564"/>
                    <a:pt x="13229" y="1534"/>
                  </a:cubicBezTo>
                  <a:cubicBezTo>
                    <a:pt x="13314" y="1516"/>
                    <a:pt x="13393" y="1510"/>
                    <a:pt x="13478" y="1492"/>
                  </a:cubicBezTo>
                  <a:cubicBezTo>
                    <a:pt x="13482" y="1491"/>
                    <a:pt x="13487" y="1490"/>
                    <a:pt x="13491" y="1490"/>
                  </a:cubicBezTo>
                  <a:lnTo>
                    <a:pt x="13491" y="1490"/>
                  </a:lnTo>
                  <a:cubicBezTo>
                    <a:pt x="13673" y="1472"/>
                    <a:pt x="13866" y="1449"/>
                    <a:pt x="14047" y="1431"/>
                  </a:cubicBezTo>
                  <a:cubicBezTo>
                    <a:pt x="14653" y="1379"/>
                    <a:pt x="15263" y="1350"/>
                    <a:pt x="15866" y="1350"/>
                  </a:cubicBezTo>
                  <a:close/>
                  <a:moveTo>
                    <a:pt x="18481" y="1"/>
                  </a:moveTo>
                  <a:cubicBezTo>
                    <a:pt x="18478" y="1"/>
                    <a:pt x="18474" y="1"/>
                    <a:pt x="18471" y="1"/>
                  </a:cubicBezTo>
                  <a:cubicBezTo>
                    <a:pt x="18324" y="11"/>
                    <a:pt x="18159" y="72"/>
                    <a:pt x="18037" y="173"/>
                  </a:cubicBezTo>
                  <a:lnTo>
                    <a:pt x="18037" y="173"/>
                  </a:lnTo>
                  <a:cubicBezTo>
                    <a:pt x="17349" y="100"/>
                    <a:pt x="16658" y="63"/>
                    <a:pt x="15967" y="63"/>
                  </a:cubicBezTo>
                  <a:cubicBezTo>
                    <a:pt x="14133" y="63"/>
                    <a:pt x="12300" y="320"/>
                    <a:pt x="10539" y="831"/>
                  </a:cubicBezTo>
                  <a:cubicBezTo>
                    <a:pt x="10151" y="940"/>
                    <a:pt x="9775" y="1061"/>
                    <a:pt x="9406" y="1201"/>
                  </a:cubicBezTo>
                  <a:cubicBezTo>
                    <a:pt x="9099" y="1313"/>
                    <a:pt x="8769" y="1408"/>
                    <a:pt x="8477" y="1558"/>
                  </a:cubicBezTo>
                  <a:lnTo>
                    <a:pt x="8477" y="1558"/>
                  </a:lnTo>
                  <a:cubicBezTo>
                    <a:pt x="8456" y="1568"/>
                    <a:pt x="8434" y="1578"/>
                    <a:pt x="8412" y="1589"/>
                  </a:cubicBezTo>
                  <a:cubicBezTo>
                    <a:pt x="8403" y="1592"/>
                    <a:pt x="8363" y="1608"/>
                    <a:pt x="8331" y="1621"/>
                  </a:cubicBezTo>
                  <a:lnTo>
                    <a:pt x="8331" y="1621"/>
                  </a:lnTo>
                  <a:cubicBezTo>
                    <a:pt x="8331" y="1621"/>
                    <a:pt x="8331" y="1621"/>
                    <a:pt x="8331" y="1621"/>
                  </a:cubicBezTo>
                  <a:cubicBezTo>
                    <a:pt x="8336" y="1621"/>
                    <a:pt x="8139" y="1701"/>
                    <a:pt x="8109" y="1716"/>
                  </a:cubicBezTo>
                  <a:cubicBezTo>
                    <a:pt x="8060" y="1734"/>
                    <a:pt x="8018" y="1752"/>
                    <a:pt x="7969" y="1777"/>
                  </a:cubicBezTo>
                  <a:cubicBezTo>
                    <a:pt x="7739" y="1880"/>
                    <a:pt x="7503" y="1995"/>
                    <a:pt x="7272" y="2116"/>
                  </a:cubicBezTo>
                  <a:cubicBezTo>
                    <a:pt x="6800" y="2358"/>
                    <a:pt x="6333" y="2625"/>
                    <a:pt x="5879" y="2898"/>
                  </a:cubicBezTo>
                  <a:cubicBezTo>
                    <a:pt x="5418" y="3182"/>
                    <a:pt x="4964" y="3485"/>
                    <a:pt x="4527" y="3807"/>
                  </a:cubicBezTo>
                  <a:cubicBezTo>
                    <a:pt x="4437" y="3873"/>
                    <a:pt x="4346" y="3928"/>
                    <a:pt x="4243" y="3976"/>
                  </a:cubicBezTo>
                  <a:cubicBezTo>
                    <a:pt x="4235" y="3981"/>
                    <a:pt x="4228" y="3984"/>
                    <a:pt x="4223" y="3988"/>
                  </a:cubicBezTo>
                  <a:lnTo>
                    <a:pt x="4223" y="3988"/>
                  </a:lnTo>
                  <a:cubicBezTo>
                    <a:pt x="4217" y="3989"/>
                    <a:pt x="4209" y="3992"/>
                    <a:pt x="4200" y="3994"/>
                  </a:cubicBezTo>
                  <a:cubicBezTo>
                    <a:pt x="4146" y="4006"/>
                    <a:pt x="4103" y="4025"/>
                    <a:pt x="4043" y="4037"/>
                  </a:cubicBezTo>
                  <a:cubicBezTo>
                    <a:pt x="4002" y="4050"/>
                    <a:pt x="3930" y="4057"/>
                    <a:pt x="3946" y="4057"/>
                  </a:cubicBezTo>
                  <a:cubicBezTo>
                    <a:pt x="3951" y="4057"/>
                    <a:pt x="3965" y="4056"/>
                    <a:pt x="3994" y="4055"/>
                  </a:cubicBezTo>
                  <a:lnTo>
                    <a:pt x="3994" y="4055"/>
                  </a:lnTo>
                  <a:cubicBezTo>
                    <a:pt x="3940" y="4061"/>
                    <a:pt x="3879" y="4061"/>
                    <a:pt x="3831" y="4067"/>
                  </a:cubicBezTo>
                  <a:cubicBezTo>
                    <a:pt x="3758" y="4067"/>
                    <a:pt x="3691" y="4067"/>
                    <a:pt x="3631" y="4061"/>
                  </a:cubicBezTo>
                  <a:cubicBezTo>
                    <a:pt x="3616" y="4061"/>
                    <a:pt x="3601" y="4060"/>
                    <a:pt x="3588" y="4058"/>
                  </a:cubicBezTo>
                  <a:lnTo>
                    <a:pt x="3588" y="4058"/>
                  </a:lnTo>
                  <a:cubicBezTo>
                    <a:pt x="3595" y="4059"/>
                    <a:pt x="3599" y="4059"/>
                    <a:pt x="3601" y="4059"/>
                  </a:cubicBezTo>
                  <a:cubicBezTo>
                    <a:pt x="3607" y="4059"/>
                    <a:pt x="3586" y="4056"/>
                    <a:pt x="3540" y="4049"/>
                  </a:cubicBezTo>
                  <a:cubicBezTo>
                    <a:pt x="3493" y="4040"/>
                    <a:pt x="3445" y="4036"/>
                    <a:pt x="3397" y="4036"/>
                  </a:cubicBezTo>
                  <a:cubicBezTo>
                    <a:pt x="3179" y="4036"/>
                    <a:pt x="2960" y="4126"/>
                    <a:pt x="2836" y="4306"/>
                  </a:cubicBezTo>
                  <a:lnTo>
                    <a:pt x="2836" y="4306"/>
                  </a:lnTo>
                  <a:cubicBezTo>
                    <a:pt x="2449" y="4671"/>
                    <a:pt x="2062" y="5043"/>
                    <a:pt x="1698" y="5431"/>
                  </a:cubicBezTo>
                  <a:cubicBezTo>
                    <a:pt x="1510" y="5643"/>
                    <a:pt x="1322" y="5855"/>
                    <a:pt x="1140" y="6079"/>
                  </a:cubicBezTo>
                  <a:cubicBezTo>
                    <a:pt x="983" y="6267"/>
                    <a:pt x="837" y="6442"/>
                    <a:pt x="861" y="6703"/>
                  </a:cubicBezTo>
                  <a:cubicBezTo>
                    <a:pt x="867" y="6824"/>
                    <a:pt x="880" y="6945"/>
                    <a:pt x="898" y="7079"/>
                  </a:cubicBezTo>
                  <a:cubicBezTo>
                    <a:pt x="983" y="8079"/>
                    <a:pt x="958" y="9078"/>
                    <a:pt x="892" y="10078"/>
                  </a:cubicBezTo>
                  <a:cubicBezTo>
                    <a:pt x="849" y="10569"/>
                    <a:pt x="807" y="11060"/>
                    <a:pt x="746" y="11551"/>
                  </a:cubicBezTo>
                  <a:cubicBezTo>
                    <a:pt x="728" y="11666"/>
                    <a:pt x="716" y="11781"/>
                    <a:pt x="698" y="11902"/>
                  </a:cubicBezTo>
                  <a:cubicBezTo>
                    <a:pt x="698" y="11911"/>
                    <a:pt x="692" y="11956"/>
                    <a:pt x="692" y="11956"/>
                  </a:cubicBezTo>
                  <a:cubicBezTo>
                    <a:pt x="693" y="11956"/>
                    <a:pt x="693" y="11954"/>
                    <a:pt x="693" y="11952"/>
                  </a:cubicBezTo>
                  <a:lnTo>
                    <a:pt x="693" y="11952"/>
                  </a:lnTo>
                  <a:cubicBezTo>
                    <a:pt x="692" y="11959"/>
                    <a:pt x="692" y="11965"/>
                    <a:pt x="692" y="11969"/>
                  </a:cubicBezTo>
                  <a:lnTo>
                    <a:pt x="667" y="12151"/>
                  </a:lnTo>
                  <a:cubicBezTo>
                    <a:pt x="637" y="12381"/>
                    <a:pt x="601" y="12605"/>
                    <a:pt x="564" y="12835"/>
                  </a:cubicBezTo>
                  <a:cubicBezTo>
                    <a:pt x="443" y="13599"/>
                    <a:pt x="292" y="14362"/>
                    <a:pt x="122" y="15120"/>
                  </a:cubicBezTo>
                  <a:cubicBezTo>
                    <a:pt x="80" y="15308"/>
                    <a:pt x="1" y="15520"/>
                    <a:pt x="1" y="15720"/>
                  </a:cubicBezTo>
                  <a:cubicBezTo>
                    <a:pt x="1" y="15902"/>
                    <a:pt x="74" y="16108"/>
                    <a:pt x="110" y="16277"/>
                  </a:cubicBezTo>
                  <a:cubicBezTo>
                    <a:pt x="146" y="16441"/>
                    <a:pt x="183" y="16605"/>
                    <a:pt x="213" y="16768"/>
                  </a:cubicBezTo>
                  <a:cubicBezTo>
                    <a:pt x="364" y="17435"/>
                    <a:pt x="534" y="18095"/>
                    <a:pt x="698" y="18768"/>
                  </a:cubicBezTo>
                  <a:cubicBezTo>
                    <a:pt x="769" y="19048"/>
                    <a:pt x="1034" y="19228"/>
                    <a:pt x="1318" y="19228"/>
                  </a:cubicBezTo>
                  <a:cubicBezTo>
                    <a:pt x="1347" y="19228"/>
                    <a:pt x="1377" y="19226"/>
                    <a:pt x="1407" y="19222"/>
                  </a:cubicBezTo>
                  <a:cubicBezTo>
                    <a:pt x="1710" y="19180"/>
                    <a:pt x="1964" y="18907"/>
                    <a:pt x="1958" y="18592"/>
                  </a:cubicBezTo>
                  <a:cubicBezTo>
                    <a:pt x="1940" y="17889"/>
                    <a:pt x="1970" y="17180"/>
                    <a:pt x="2049" y="16483"/>
                  </a:cubicBezTo>
                  <a:cubicBezTo>
                    <a:pt x="2055" y="16397"/>
                    <a:pt x="2083" y="16304"/>
                    <a:pt x="2085" y="16212"/>
                  </a:cubicBezTo>
                  <a:lnTo>
                    <a:pt x="2085" y="16212"/>
                  </a:lnTo>
                  <a:cubicBezTo>
                    <a:pt x="2085" y="16210"/>
                    <a:pt x="2085" y="16207"/>
                    <a:pt x="2085" y="16205"/>
                  </a:cubicBezTo>
                  <a:cubicBezTo>
                    <a:pt x="2091" y="16150"/>
                    <a:pt x="2104" y="16102"/>
                    <a:pt x="2110" y="16041"/>
                  </a:cubicBezTo>
                  <a:cubicBezTo>
                    <a:pt x="2140" y="15841"/>
                    <a:pt x="2176" y="15653"/>
                    <a:pt x="2213" y="15453"/>
                  </a:cubicBezTo>
                  <a:cubicBezTo>
                    <a:pt x="2297" y="15059"/>
                    <a:pt x="2394" y="14678"/>
                    <a:pt x="2528" y="14296"/>
                  </a:cubicBezTo>
                  <a:cubicBezTo>
                    <a:pt x="2586" y="14115"/>
                    <a:pt x="2655" y="13935"/>
                    <a:pt x="2730" y="13749"/>
                  </a:cubicBezTo>
                  <a:lnTo>
                    <a:pt x="2730" y="13749"/>
                  </a:lnTo>
                  <a:cubicBezTo>
                    <a:pt x="2730" y="13750"/>
                    <a:pt x="2730" y="13750"/>
                    <a:pt x="2731" y="13750"/>
                  </a:cubicBezTo>
                  <a:cubicBezTo>
                    <a:pt x="2731" y="13750"/>
                    <a:pt x="2737" y="13739"/>
                    <a:pt x="2752" y="13708"/>
                  </a:cubicBezTo>
                  <a:cubicBezTo>
                    <a:pt x="2776" y="13660"/>
                    <a:pt x="2788" y="13617"/>
                    <a:pt x="2813" y="13569"/>
                  </a:cubicBezTo>
                  <a:cubicBezTo>
                    <a:pt x="2861" y="13478"/>
                    <a:pt x="2897" y="13387"/>
                    <a:pt x="2940" y="13296"/>
                  </a:cubicBezTo>
                  <a:cubicBezTo>
                    <a:pt x="3031" y="13120"/>
                    <a:pt x="3134" y="12951"/>
                    <a:pt x="3237" y="12775"/>
                  </a:cubicBezTo>
                  <a:cubicBezTo>
                    <a:pt x="3291" y="12690"/>
                    <a:pt x="3346" y="12605"/>
                    <a:pt x="3406" y="12526"/>
                  </a:cubicBezTo>
                  <a:cubicBezTo>
                    <a:pt x="3425" y="12484"/>
                    <a:pt x="3455" y="12454"/>
                    <a:pt x="3479" y="12417"/>
                  </a:cubicBezTo>
                  <a:cubicBezTo>
                    <a:pt x="3483" y="12413"/>
                    <a:pt x="3486" y="12408"/>
                    <a:pt x="3489" y="12403"/>
                  </a:cubicBezTo>
                  <a:lnTo>
                    <a:pt x="3489" y="12403"/>
                  </a:lnTo>
                  <a:cubicBezTo>
                    <a:pt x="3492" y="12400"/>
                    <a:pt x="3499" y="12393"/>
                    <a:pt x="3509" y="12381"/>
                  </a:cubicBezTo>
                  <a:cubicBezTo>
                    <a:pt x="3637" y="12223"/>
                    <a:pt x="3770" y="12078"/>
                    <a:pt x="3909" y="11933"/>
                  </a:cubicBezTo>
                  <a:cubicBezTo>
                    <a:pt x="3982" y="11866"/>
                    <a:pt x="4055" y="11787"/>
                    <a:pt x="4134" y="11727"/>
                  </a:cubicBezTo>
                  <a:cubicBezTo>
                    <a:pt x="4200" y="11666"/>
                    <a:pt x="4285" y="11569"/>
                    <a:pt x="4364" y="11533"/>
                  </a:cubicBezTo>
                  <a:lnTo>
                    <a:pt x="4364" y="11533"/>
                  </a:lnTo>
                  <a:cubicBezTo>
                    <a:pt x="4355" y="11537"/>
                    <a:pt x="4295" y="11580"/>
                    <a:pt x="4302" y="11580"/>
                  </a:cubicBezTo>
                  <a:cubicBezTo>
                    <a:pt x="4305" y="11580"/>
                    <a:pt x="4317" y="11574"/>
                    <a:pt x="4346" y="11557"/>
                  </a:cubicBezTo>
                  <a:cubicBezTo>
                    <a:pt x="4358" y="11539"/>
                    <a:pt x="4382" y="11527"/>
                    <a:pt x="4394" y="11514"/>
                  </a:cubicBezTo>
                  <a:cubicBezTo>
                    <a:pt x="4443" y="11484"/>
                    <a:pt x="4479" y="11454"/>
                    <a:pt x="4527" y="11424"/>
                  </a:cubicBezTo>
                  <a:cubicBezTo>
                    <a:pt x="4606" y="11363"/>
                    <a:pt x="4697" y="11314"/>
                    <a:pt x="4788" y="11260"/>
                  </a:cubicBezTo>
                  <a:cubicBezTo>
                    <a:pt x="4897" y="11199"/>
                    <a:pt x="5012" y="11139"/>
                    <a:pt x="5115" y="11078"/>
                  </a:cubicBezTo>
                  <a:cubicBezTo>
                    <a:pt x="5170" y="11048"/>
                    <a:pt x="5230" y="11024"/>
                    <a:pt x="5285" y="10993"/>
                  </a:cubicBezTo>
                  <a:cubicBezTo>
                    <a:pt x="5321" y="10981"/>
                    <a:pt x="5358" y="10957"/>
                    <a:pt x="5394" y="10939"/>
                  </a:cubicBezTo>
                  <a:cubicBezTo>
                    <a:pt x="5423" y="10928"/>
                    <a:pt x="5446" y="10919"/>
                    <a:pt x="5446" y="10919"/>
                  </a:cubicBezTo>
                  <a:lnTo>
                    <a:pt x="5446" y="10919"/>
                  </a:lnTo>
                  <a:cubicBezTo>
                    <a:pt x="5446" y="10919"/>
                    <a:pt x="5436" y="10923"/>
                    <a:pt x="5412" y="10933"/>
                  </a:cubicBezTo>
                  <a:cubicBezTo>
                    <a:pt x="5655" y="10836"/>
                    <a:pt x="5897" y="10751"/>
                    <a:pt x="6151" y="10696"/>
                  </a:cubicBezTo>
                  <a:cubicBezTo>
                    <a:pt x="6212" y="10684"/>
                    <a:pt x="6273" y="10678"/>
                    <a:pt x="6327" y="10666"/>
                  </a:cubicBezTo>
                  <a:cubicBezTo>
                    <a:pt x="6343" y="10664"/>
                    <a:pt x="6351" y="10663"/>
                    <a:pt x="6353" y="10663"/>
                  </a:cubicBezTo>
                  <a:cubicBezTo>
                    <a:pt x="6356" y="10663"/>
                    <a:pt x="6348" y="10665"/>
                    <a:pt x="6337" y="10667"/>
                  </a:cubicBezTo>
                  <a:lnTo>
                    <a:pt x="6337" y="10667"/>
                  </a:lnTo>
                  <a:cubicBezTo>
                    <a:pt x="6352" y="10666"/>
                    <a:pt x="6368" y="10666"/>
                    <a:pt x="6382" y="10666"/>
                  </a:cubicBezTo>
                  <a:cubicBezTo>
                    <a:pt x="6485" y="10660"/>
                    <a:pt x="6600" y="10654"/>
                    <a:pt x="6709" y="10654"/>
                  </a:cubicBezTo>
                  <a:cubicBezTo>
                    <a:pt x="6757" y="10654"/>
                    <a:pt x="6812" y="10660"/>
                    <a:pt x="6866" y="10660"/>
                  </a:cubicBezTo>
                  <a:cubicBezTo>
                    <a:pt x="6881" y="10661"/>
                    <a:pt x="6892" y="10661"/>
                    <a:pt x="6900" y="10661"/>
                  </a:cubicBezTo>
                  <a:cubicBezTo>
                    <a:pt x="6900" y="10661"/>
                    <a:pt x="6900" y="10661"/>
                    <a:pt x="6900" y="10661"/>
                  </a:cubicBezTo>
                  <a:lnTo>
                    <a:pt x="6900" y="10661"/>
                  </a:lnTo>
                  <a:cubicBezTo>
                    <a:pt x="6996" y="10685"/>
                    <a:pt x="7092" y="10697"/>
                    <a:pt x="7182" y="10739"/>
                  </a:cubicBezTo>
                  <a:cubicBezTo>
                    <a:pt x="7212" y="10745"/>
                    <a:pt x="7236" y="10757"/>
                    <a:pt x="7260" y="10769"/>
                  </a:cubicBezTo>
                  <a:cubicBezTo>
                    <a:pt x="7260" y="10769"/>
                    <a:pt x="7260" y="10769"/>
                    <a:pt x="7260" y="10769"/>
                  </a:cubicBezTo>
                  <a:lnTo>
                    <a:pt x="7260" y="10769"/>
                  </a:lnTo>
                  <a:cubicBezTo>
                    <a:pt x="7260" y="10769"/>
                    <a:pt x="7260" y="10769"/>
                    <a:pt x="7260" y="10769"/>
                  </a:cubicBezTo>
                  <a:lnTo>
                    <a:pt x="7260" y="10769"/>
                  </a:lnTo>
                  <a:cubicBezTo>
                    <a:pt x="7268" y="10772"/>
                    <a:pt x="7275" y="10775"/>
                    <a:pt x="7281" y="10778"/>
                  </a:cubicBezTo>
                  <a:lnTo>
                    <a:pt x="7281" y="10778"/>
                  </a:lnTo>
                  <a:cubicBezTo>
                    <a:pt x="7274" y="10775"/>
                    <a:pt x="7267" y="10772"/>
                    <a:pt x="7260" y="10769"/>
                  </a:cubicBezTo>
                  <a:lnTo>
                    <a:pt x="7260" y="10769"/>
                  </a:lnTo>
                  <a:cubicBezTo>
                    <a:pt x="7282" y="10783"/>
                    <a:pt x="7292" y="10788"/>
                    <a:pt x="7294" y="10788"/>
                  </a:cubicBezTo>
                  <a:cubicBezTo>
                    <a:pt x="7297" y="10788"/>
                    <a:pt x="7291" y="10783"/>
                    <a:pt x="7281" y="10778"/>
                  </a:cubicBezTo>
                  <a:lnTo>
                    <a:pt x="7281" y="10778"/>
                  </a:lnTo>
                  <a:cubicBezTo>
                    <a:pt x="7300" y="10785"/>
                    <a:pt x="7320" y="10792"/>
                    <a:pt x="7333" y="10805"/>
                  </a:cubicBezTo>
                  <a:cubicBezTo>
                    <a:pt x="7382" y="10830"/>
                    <a:pt x="7569" y="10908"/>
                    <a:pt x="7588" y="10963"/>
                  </a:cubicBezTo>
                  <a:cubicBezTo>
                    <a:pt x="7588" y="10963"/>
                    <a:pt x="7524" y="10909"/>
                    <a:pt x="7524" y="10909"/>
                  </a:cubicBezTo>
                  <a:lnTo>
                    <a:pt x="7524" y="10909"/>
                  </a:lnTo>
                  <a:cubicBezTo>
                    <a:pt x="7523" y="10909"/>
                    <a:pt x="7532" y="10917"/>
                    <a:pt x="7557" y="10939"/>
                  </a:cubicBezTo>
                  <a:lnTo>
                    <a:pt x="7600" y="10987"/>
                  </a:lnTo>
                  <a:cubicBezTo>
                    <a:pt x="7636" y="11024"/>
                    <a:pt x="7678" y="11054"/>
                    <a:pt x="7709" y="11090"/>
                  </a:cubicBezTo>
                  <a:cubicBezTo>
                    <a:pt x="7739" y="11121"/>
                    <a:pt x="7769" y="11163"/>
                    <a:pt x="7788" y="11193"/>
                  </a:cubicBezTo>
                  <a:cubicBezTo>
                    <a:pt x="7803" y="11211"/>
                    <a:pt x="7810" y="11218"/>
                    <a:pt x="7811" y="11218"/>
                  </a:cubicBezTo>
                  <a:cubicBezTo>
                    <a:pt x="7813" y="11218"/>
                    <a:pt x="7810" y="11213"/>
                    <a:pt x="7806" y="11205"/>
                  </a:cubicBezTo>
                  <a:lnTo>
                    <a:pt x="7806" y="11205"/>
                  </a:lnTo>
                  <a:cubicBezTo>
                    <a:pt x="7830" y="11242"/>
                    <a:pt x="8054" y="11575"/>
                    <a:pt x="8024" y="11599"/>
                  </a:cubicBezTo>
                  <a:cubicBezTo>
                    <a:pt x="8024" y="11599"/>
                    <a:pt x="8021" y="11593"/>
                    <a:pt x="8018" y="11583"/>
                  </a:cubicBezTo>
                  <a:lnTo>
                    <a:pt x="8018" y="11583"/>
                  </a:lnTo>
                  <a:cubicBezTo>
                    <a:pt x="8018" y="11585"/>
                    <a:pt x="8018" y="11586"/>
                    <a:pt x="8018" y="11587"/>
                  </a:cubicBezTo>
                  <a:cubicBezTo>
                    <a:pt x="8030" y="11624"/>
                    <a:pt x="8048" y="11660"/>
                    <a:pt x="8054" y="11696"/>
                  </a:cubicBezTo>
                  <a:cubicBezTo>
                    <a:pt x="8078" y="11775"/>
                    <a:pt x="8103" y="11860"/>
                    <a:pt x="8121" y="11939"/>
                  </a:cubicBezTo>
                  <a:cubicBezTo>
                    <a:pt x="8145" y="12023"/>
                    <a:pt x="8163" y="12108"/>
                    <a:pt x="8175" y="12193"/>
                  </a:cubicBezTo>
                  <a:cubicBezTo>
                    <a:pt x="8175" y="12205"/>
                    <a:pt x="8181" y="12229"/>
                    <a:pt x="8181" y="12242"/>
                  </a:cubicBezTo>
                  <a:cubicBezTo>
                    <a:pt x="8184" y="12252"/>
                    <a:pt x="8186" y="12258"/>
                    <a:pt x="8187" y="12260"/>
                  </a:cubicBezTo>
                  <a:lnTo>
                    <a:pt x="8187" y="12260"/>
                  </a:lnTo>
                  <a:cubicBezTo>
                    <a:pt x="8191" y="12281"/>
                    <a:pt x="8194" y="12300"/>
                    <a:pt x="8194" y="12320"/>
                  </a:cubicBezTo>
                  <a:cubicBezTo>
                    <a:pt x="8206" y="12508"/>
                    <a:pt x="8206" y="12690"/>
                    <a:pt x="8200" y="12878"/>
                  </a:cubicBezTo>
                  <a:lnTo>
                    <a:pt x="8175" y="13175"/>
                  </a:lnTo>
                  <a:cubicBezTo>
                    <a:pt x="8175" y="13175"/>
                    <a:pt x="8175" y="13175"/>
                    <a:pt x="8175" y="13175"/>
                  </a:cubicBezTo>
                  <a:cubicBezTo>
                    <a:pt x="8175" y="13175"/>
                    <a:pt x="8173" y="13194"/>
                    <a:pt x="8172" y="13214"/>
                  </a:cubicBezTo>
                  <a:lnTo>
                    <a:pt x="8172" y="13214"/>
                  </a:lnTo>
                  <a:cubicBezTo>
                    <a:pt x="8173" y="13203"/>
                    <a:pt x="8175" y="13189"/>
                    <a:pt x="8175" y="13175"/>
                  </a:cubicBezTo>
                  <a:lnTo>
                    <a:pt x="8175" y="13175"/>
                  </a:lnTo>
                  <a:cubicBezTo>
                    <a:pt x="8194" y="13199"/>
                    <a:pt x="8151" y="13320"/>
                    <a:pt x="8145" y="13351"/>
                  </a:cubicBezTo>
                  <a:cubicBezTo>
                    <a:pt x="8109" y="13563"/>
                    <a:pt x="8060" y="13769"/>
                    <a:pt x="7994" y="13969"/>
                  </a:cubicBezTo>
                  <a:cubicBezTo>
                    <a:pt x="7963" y="14078"/>
                    <a:pt x="7927" y="14181"/>
                    <a:pt x="7891" y="14290"/>
                  </a:cubicBezTo>
                  <a:cubicBezTo>
                    <a:pt x="7872" y="14332"/>
                    <a:pt x="7860" y="14381"/>
                    <a:pt x="7836" y="14423"/>
                  </a:cubicBezTo>
                  <a:cubicBezTo>
                    <a:pt x="7820" y="14460"/>
                    <a:pt x="7786" y="14542"/>
                    <a:pt x="7784" y="14551"/>
                  </a:cubicBezTo>
                  <a:lnTo>
                    <a:pt x="7784" y="14551"/>
                  </a:lnTo>
                  <a:cubicBezTo>
                    <a:pt x="7589" y="14981"/>
                    <a:pt x="7365" y="15389"/>
                    <a:pt x="7085" y="15774"/>
                  </a:cubicBezTo>
                  <a:lnTo>
                    <a:pt x="6970" y="15932"/>
                  </a:lnTo>
                  <a:cubicBezTo>
                    <a:pt x="6957" y="15956"/>
                    <a:pt x="6939" y="15980"/>
                    <a:pt x="6921" y="15999"/>
                  </a:cubicBezTo>
                  <a:cubicBezTo>
                    <a:pt x="6928" y="15988"/>
                    <a:pt x="6953" y="15957"/>
                    <a:pt x="6953" y="15957"/>
                  </a:cubicBezTo>
                  <a:lnTo>
                    <a:pt x="6953" y="15957"/>
                  </a:lnTo>
                  <a:cubicBezTo>
                    <a:pt x="6953" y="15957"/>
                    <a:pt x="6942" y="15970"/>
                    <a:pt x="6909" y="16011"/>
                  </a:cubicBezTo>
                  <a:cubicBezTo>
                    <a:pt x="6830" y="16114"/>
                    <a:pt x="6739" y="16211"/>
                    <a:pt x="6654" y="16320"/>
                  </a:cubicBezTo>
                  <a:cubicBezTo>
                    <a:pt x="6473" y="16514"/>
                    <a:pt x="6285" y="16714"/>
                    <a:pt x="6091" y="16895"/>
                  </a:cubicBezTo>
                  <a:cubicBezTo>
                    <a:pt x="5715" y="17265"/>
                    <a:pt x="5315" y="17604"/>
                    <a:pt x="4903" y="17938"/>
                  </a:cubicBezTo>
                  <a:cubicBezTo>
                    <a:pt x="4849" y="17980"/>
                    <a:pt x="4806" y="18023"/>
                    <a:pt x="4752" y="18059"/>
                  </a:cubicBezTo>
                  <a:cubicBezTo>
                    <a:pt x="4734" y="18077"/>
                    <a:pt x="4652" y="18142"/>
                    <a:pt x="4651" y="18142"/>
                  </a:cubicBezTo>
                  <a:cubicBezTo>
                    <a:pt x="4651" y="18142"/>
                    <a:pt x="4660" y="18134"/>
                    <a:pt x="4685" y="18114"/>
                  </a:cubicBezTo>
                  <a:lnTo>
                    <a:pt x="4685" y="18114"/>
                  </a:lnTo>
                  <a:cubicBezTo>
                    <a:pt x="4588" y="18192"/>
                    <a:pt x="4485" y="18265"/>
                    <a:pt x="4382" y="18344"/>
                  </a:cubicBezTo>
                  <a:cubicBezTo>
                    <a:pt x="4182" y="18483"/>
                    <a:pt x="3988" y="18628"/>
                    <a:pt x="3788" y="18762"/>
                  </a:cubicBezTo>
                  <a:cubicBezTo>
                    <a:pt x="3164" y="19198"/>
                    <a:pt x="2510" y="19610"/>
                    <a:pt x="1843" y="19974"/>
                  </a:cubicBezTo>
                  <a:cubicBezTo>
                    <a:pt x="1746" y="20028"/>
                    <a:pt x="1637" y="20083"/>
                    <a:pt x="1534" y="20137"/>
                  </a:cubicBezTo>
                  <a:cubicBezTo>
                    <a:pt x="1286" y="20265"/>
                    <a:pt x="1170" y="20598"/>
                    <a:pt x="1237" y="20852"/>
                  </a:cubicBezTo>
                  <a:cubicBezTo>
                    <a:pt x="1698" y="22513"/>
                    <a:pt x="2201" y="24167"/>
                    <a:pt x="2740" y="25803"/>
                  </a:cubicBezTo>
                  <a:cubicBezTo>
                    <a:pt x="2828" y="26078"/>
                    <a:pt x="3066" y="26263"/>
                    <a:pt x="3354" y="26263"/>
                  </a:cubicBezTo>
                  <a:cubicBezTo>
                    <a:pt x="3383" y="26263"/>
                    <a:pt x="3413" y="26262"/>
                    <a:pt x="3443" y="26258"/>
                  </a:cubicBezTo>
                  <a:cubicBezTo>
                    <a:pt x="3776" y="26209"/>
                    <a:pt x="3964" y="25955"/>
                    <a:pt x="3994" y="25627"/>
                  </a:cubicBezTo>
                  <a:cubicBezTo>
                    <a:pt x="4012" y="25421"/>
                    <a:pt x="4031" y="25215"/>
                    <a:pt x="4055" y="25021"/>
                  </a:cubicBezTo>
                  <a:cubicBezTo>
                    <a:pt x="4069" y="24933"/>
                    <a:pt x="4080" y="24849"/>
                    <a:pt x="4087" y="24763"/>
                  </a:cubicBezTo>
                  <a:lnTo>
                    <a:pt x="4087" y="24763"/>
                  </a:lnTo>
                  <a:cubicBezTo>
                    <a:pt x="4091" y="24737"/>
                    <a:pt x="4093" y="24715"/>
                    <a:pt x="4103" y="24688"/>
                  </a:cubicBezTo>
                  <a:cubicBezTo>
                    <a:pt x="4109" y="24628"/>
                    <a:pt x="4115" y="24561"/>
                    <a:pt x="4134" y="24500"/>
                  </a:cubicBezTo>
                  <a:cubicBezTo>
                    <a:pt x="4200" y="24040"/>
                    <a:pt x="4291" y="23573"/>
                    <a:pt x="4394" y="23119"/>
                  </a:cubicBezTo>
                  <a:cubicBezTo>
                    <a:pt x="4509" y="22640"/>
                    <a:pt x="4649" y="22179"/>
                    <a:pt x="4812" y="21719"/>
                  </a:cubicBezTo>
                  <a:cubicBezTo>
                    <a:pt x="4849" y="21616"/>
                    <a:pt x="4891" y="21507"/>
                    <a:pt x="4933" y="21404"/>
                  </a:cubicBezTo>
                  <a:cubicBezTo>
                    <a:pt x="4954" y="21359"/>
                    <a:pt x="4965" y="21317"/>
                    <a:pt x="4983" y="21277"/>
                  </a:cubicBezTo>
                  <a:lnTo>
                    <a:pt x="4983" y="21277"/>
                  </a:lnTo>
                  <a:cubicBezTo>
                    <a:pt x="4972" y="21300"/>
                    <a:pt x="4968" y="21310"/>
                    <a:pt x="4967" y="21310"/>
                  </a:cubicBezTo>
                  <a:cubicBezTo>
                    <a:pt x="4967" y="21310"/>
                    <a:pt x="4976" y="21291"/>
                    <a:pt x="4988" y="21265"/>
                  </a:cubicBezTo>
                  <a:lnTo>
                    <a:pt x="4988" y="21265"/>
                  </a:lnTo>
                  <a:cubicBezTo>
                    <a:pt x="4986" y="21269"/>
                    <a:pt x="4984" y="21273"/>
                    <a:pt x="4983" y="21277"/>
                  </a:cubicBezTo>
                  <a:lnTo>
                    <a:pt x="4983" y="21277"/>
                  </a:lnTo>
                  <a:cubicBezTo>
                    <a:pt x="4986" y="21270"/>
                    <a:pt x="4990" y="21262"/>
                    <a:pt x="4994" y="21252"/>
                  </a:cubicBezTo>
                  <a:lnTo>
                    <a:pt x="4994" y="21252"/>
                  </a:lnTo>
                  <a:cubicBezTo>
                    <a:pt x="4992" y="21256"/>
                    <a:pt x="4991" y="21259"/>
                    <a:pt x="4989" y="21263"/>
                  </a:cubicBezTo>
                  <a:lnTo>
                    <a:pt x="4989" y="21263"/>
                  </a:lnTo>
                  <a:cubicBezTo>
                    <a:pt x="5007" y="21224"/>
                    <a:pt x="5032" y="21171"/>
                    <a:pt x="5043" y="21149"/>
                  </a:cubicBezTo>
                  <a:cubicBezTo>
                    <a:pt x="5139" y="20937"/>
                    <a:pt x="5236" y="20725"/>
                    <a:pt x="5352" y="20531"/>
                  </a:cubicBezTo>
                  <a:cubicBezTo>
                    <a:pt x="5467" y="20325"/>
                    <a:pt x="5594" y="20119"/>
                    <a:pt x="5727" y="19931"/>
                  </a:cubicBezTo>
                  <a:cubicBezTo>
                    <a:pt x="5758" y="19889"/>
                    <a:pt x="5800" y="19840"/>
                    <a:pt x="5830" y="19786"/>
                  </a:cubicBezTo>
                  <a:cubicBezTo>
                    <a:pt x="5841" y="19770"/>
                    <a:pt x="5848" y="19759"/>
                    <a:pt x="5852" y="19752"/>
                  </a:cubicBezTo>
                  <a:lnTo>
                    <a:pt x="5852" y="19752"/>
                  </a:lnTo>
                  <a:cubicBezTo>
                    <a:pt x="5930" y="19662"/>
                    <a:pt x="6013" y="19567"/>
                    <a:pt x="6091" y="19477"/>
                  </a:cubicBezTo>
                  <a:cubicBezTo>
                    <a:pt x="6242" y="19307"/>
                    <a:pt x="6412" y="19150"/>
                    <a:pt x="6594" y="18998"/>
                  </a:cubicBezTo>
                  <a:cubicBezTo>
                    <a:pt x="6604" y="18993"/>
                    <a:pt x="6614" y="18985"/>
                    <a:pt x="6623" y="18977"/>
                  </a:cubicBezTo>
                  <a:lnTo>
                    <a:pt x="6623" y="18977"/>
                  </a:lnTo>
                  <a:cubicBezTo>
                    <a:pt x="6621" y="18980"/>
                    <a:pt x="6619" y="18983"/>
                    <a:pt x="6618" y="18986"/>
                  </a:cubicBezTo>
                  <a:cubicBezTo>
                    <a:pt x="6618" y="18986"/>
                    <a:pt x="6680" y="18932"/>
                    <a:pt x="6677" y="18932"/>
                  </a:cubicBezTo>
                  <a:lnTo>
                    <a:pt x="6677" y="18932"/>
                  </a:lnTo>
                  <a:cubicBezTo>
                    <a:pt x="6676" y="18932"/>
                    <a:pt x="6671" y="18935"/>
                    <a:pt x="6660" y="18944"/>
                  </a:cubicBezTo>
                  <a:cubicBezTo>
                    <a:pt x="6647" y="18954"/>
                    <a:pt x="6635" y="18966"/>
                    <a:pt x="6623" y="18977"/>
                  </a:cubicBezTo>
                  <a:lnTo>
                    <a:pt x="6623" y="18977"/>
                  </a:lnTo>
                  <a:cubicBezTo>
                    <a:pt x="6648" y="18938"/>
                    <a:pt x="6723" y="18906"/>
                    <a:pt x="6751" y="18883"/>
                  </a:cubicBezTo>
                  <a:cubicBezTo>
                    <a:pt x="6873" y="18804"/>
                    <a:pt x="7000" y="18725"/>
                    <a:pt x="7133" y="18653"/>
                  </a:cubicBezTo>
                  <a:cubicBezTo>
                    <a:pt x="7266" y="18574"/>
                    <a:pt x="7406" y="18501"/>
                    <a:pt x="7539" y="18429"/>
                  </a:cubicBezTo>
                  <a:cubicBezTo>
                    <a:pt x="7606" y="18392"/>
                    <a:pt x="7678" y="18362"/>
                    <a:pt x="7745" y="18332"/>
                  </a:cubicBezTo>
                  <a:lnTo>
                    <a:pt x="7745" y="18332"/>
                  </a:lnTo>
                  <a:cubicBezTo>
                    <a:pt x="7716" y="18345"/>
                    <a:pt x="7706" y="18351"/>
                    <a:pt x="7707" y="18351"/>
                  </a:cubicBezTo>
                  <a:cubicBezTo>
                    <a:pt x="7710" y="18351"/>
                    <a:pt x="7815" y="18304"/>
                    <a:pt x="7842" y="18295"/>
                  </a:cubicBezTo>
                  <a:cubicBezTo>
                    <a:pt x="7969" y="18247"/>
                    <a:pt x="8103" y="18210"/>
                    <a:pt x="8230" y="18174"/>
                  </a:cubicBezTo>
                  <a:cubicBezTo>
                    <a:pt x="8291" y="18156"/>
                    <a:pt x="8351" y="18144"/>
                    <a:pt x="8412" y="18138"/>
                  </a:cubicBezTo>
                  <a:cubicBezTo>
                    <a:pt x="8420" y="18136"/>
                    <a:pt x="8431" y="18132"/>
                    <a:pt x="8442" y="18128"/>
                  </a:cubicBezTo>
                  <a:lnTo>
                    <a:pt x="8442" y="18128"/>
                  </a:lnTo>
                  <a:cubicBezTo>
                    <a:pt x="8448" y="18128"/>
                    <a:pt x="8456" y="18127"/>
                    <a:pt x="8466" y="18126"/>
                  </a:cubicBezTo>
                  <a:cubicBezTo>
                    <a:pt x="8543" y="18121"/>
                    <a:pt x="8621" y="18117"/>
                    <a:pt x="8700" y="18117"/>
                  </a:cubicBezTo>
                  <a:cubicBezTo>
                    <a:pt x="8733" y="18117"/>
                    <a:pt x="8766" y="18118"/>
                    <a:pt x="8800" y="18119"/>
                  </a:cubicBezTo>
                  <a:cubicBezTo>
                    <a:pt x="8811" y="18119"/>
                    <a:pt x="8833" y="18127"/>
                    <a:pt x="8850" y="18129"/>
                  </a:cubicBezTo>
                  <a:lnTo>
                    <a:pt x="8850" y="18129"/>
                  </a:lnTo>
                  <a:cubicBezTo>
                    <a:pt x="8892" y="18140"/>
                    <a:pt x="8930" y="18146"/>
                    <a:pt x="8969" y="18156"/>
                  </a:cubicBezTo>
                  <a:cubicBezTo>
                    <a:pt x="9014" y="18173"/>
                    <a:pt x="9063" y="18199"/>
                    <a:pt x="9104" y="18204"/>
                  </a:cubicBezTo>
                  <a:lnTo>
                    <a:pt x="9104" y="18204"/>
                  </a:lnTo>
                  <a:cubicBezTo>
                    <a:pt x="9114" y="18208"/>
                    <a:pt x="9123" y="18212"/>
                    <a:pt x="9133" y="18216"/>
                  </a:cubicBezTo>
                  <a:lnTo>
                    <a:pt x="9242" y="18289"/>
                  </a:lnTo>
                  <a:cubicBezTo>
                    <a:pt x="9247" y="18292"/>
                    <a:pt x="9253" y="18295"/>
                    <a:pt x="9260" y="18299"/>
                  </a:cubicBezTo>
                  <a:lnTo>
                    <a:pt x="9260" y="18299"/>
                  </a:lnTo>
                  <a:cubicBezTo>
                    <a:pt x="9272" y="18310"/>
                    <a:pt x="9285" y="18320"/>
                    <a:pt x="9290" y="18326"/>
                  </a:cubicBezTo>
                  <a:lnTo>
                    <a:pt x="9418" y="18453"/>
                  </a:lnTo>
                  <a:cubicBezTo>
                    <a:pt x="9420" y="18456"/>
                    <a:pt x="9423" y="18460"/>
                    <a:pt x="9427" y="18464"/>
                  </a:cubicBezTo>
                  <a:lnTo>
                    <a:pt x="9427" y="18464"/>
                  </a:lnTo>
                  <a:cubicBezTo>
                    <a:pt x="9413" y="18452"/>
                    <a:pt x="9407" y="18447"/>
                    <a:pt x="9406" y="18447"/>
                  </a:cubicBezTo>
                  <a:cubicBezTo>
                    <a:pt x="9402" y="18447"/>
                    <a:pt x="9445" y="18490"/>
                    <a:pt x="9454" y="18507"/>
                  </a:cubicBezTo>
                  <a:cubicBezTo>
                    <a:pt x="9508" y="18592"/>
                    <a:pt x="9635" y="18743"/>
                    <a:pt x="9648" y="18846"/>
                  </a:cubicBezTo>
                  <a:lnTo>
                    <a:pt x="9648" y="18846"/>
                  </a:lnTo>
                  <a:cubicBezTo>
                    <a:pt x="9646" y="18839"/>
                    <a:pt x="9620" y="18771"/>
                    <a:pt x="9617" y="18771"/>
                  </a:cubicBezTo>
                  <a:lnTo>
                    <a:pt x="9617" y="18771"/>
                  </a:lnTo>
                  <a:cubicBezTo>
                    <a:pt x="9616" y="18771"/>
                    <a:pt x="9619" y="18783"/>
                    <a:pt x="9630" y="18816"/>
                  </a:cubicBezTo>
                  <a:cubicBezTo>
                    <a:pt x="9648" y="18853"/>
                    <a:pt x="9654" y="18889"/>
                    <a:pt x="9666" y="18925"/>
                  </a:cubicBezTo>
                  <a:cubicBezTo>
                    <a:pt x="9690" y="18992"/>
                    <a:pt x="9715" y="19059"/>
                    <a:pt x="9727" y="19119"/>
                  </a:cubicBezTo>
                  <a:lnTo>
                    <a:pt x="9775" y="19325"/>
                  </a:lnTo>
                  <a:cubicBezTo>
                    <a:pt x="9781" y="19356"/>
                    <a:pt x="9830" y="19513"/>
                    <a:pt x="9811" y="19537"/>
                  </a:cubicBezTo>
                  <a:cubicBezTo>
                    <a:pt x="9811" y="19537"/>
                    <a:pt x="9806" y="19460"/>
                    <a:pt x="9804" y="19460"/>
                  </a:cubicBezTo>
                  <a:lnTo>
                    <a:pt x="9804" y="19460"/>
                  </a:lnTo>
                  <a:cubicBezTo>
                    <a:pt x="9803" y="19460"/>
                    <a:pt x="9804" y="19474"/>
                    <a:pt x="9805" y="19513"/>
                  </a:cubicBezTo>
                  <a:cubicBezTo>
                    <a:pt x="9805" y="19544"/>
                    <a:pt x="9811" y="19586"/>
                    <a:pt x="9811" y="19610"/>
                  </a:cubicBezTo>
                  <a:cubicBezTo>
                    <a:pt x="9818" y="19695"/>
                    <a:pt x="9830" y="19780"/>
                    <a:pt x="9830" y="19865"/>
                  </a:cubicBezTo>
                  <a:cubicBezTo>
                    <a:pt x="9836" y="20010"/>
                    <a:pt x="9836" y="20162"/>
                    <a:pt x="9830" y="20301"/>
                  </a:cubicBezTo>
                  <a:cubicBezTo>
                    <a:pt x="9818" y="20459"/>
                    <a:pt x="9805" y="20622"/>
                    <a:pt x="9787" y="20774"/>
                  </a:cubicBezTo>
                  <a:cubicBezTo>
                    <a:pt x="9787" y="20777"/>
                    <a:pt x="9787" y="20784"/>
                    <a:pt x="9786" y="20792"/>
                  </a:cubicBezTo>
                  <a:lnTo>
                    <a:pt x="9786" y="20792"/>
                  </a:lnTo>
                  <a:cubicBezTo>
                    <a:pt x="9787" y="20788"/>
                    <a:pt x="9788" y="20786"/>
                    <a:pt x="9788" y="20786"/>
                  </a:cubicBezTo>
                  <a:lnTo>
                    <a:pt x="9788" y="20786"/>
                  </a:lnTo>
                  <a:cubicBezTo>
                    <a:pt x="9788" y="20786"/>
                    <a:pt x="9787" y="20795"/>
                    <a:pt x="9785" y="20807"/>
                  </a:cubicBezTo>
                  <a:lnTo>
                    <a:pt x="9785" y="20807"/>
                  </a:lnTo>
                  <a:cubicBezTo>
                    <a:pt x="9785" y="20802"/>
                    <a:pt x="9786" y="20797"/>
                    <a:pt x="9786" y="20792"/>
                  </a:cubicBezTo>
                  <a:lnTo>
                    <a:pt x="9786" y="20792"/>
                  </a:lnTo>
                  <a:cubicBezTo>
                    <a:pt x="9785" y="20797"/>
                    <a:pt x="9783" y="20805"/>
                    <a:pt x="9781" y="20816"/>
                  </a:cubicBezTo>
                  <a:cubicBezTo>
                    <a:pt x="9781" y="20823"/>
                    <a:pt x="9780" y="20829"/>
                    <a:pt x="9780" y="20834"/>
                  </a:cubicBezTo>
                  <a:lnTo>
                    <a:pt x="9780" y="20834"/>
                  </a:lnTo>
                  <a:cubicBezTo>
                    <a:pt x="9782" y="20824"/>
                    <a:pt x="9784" y="20815"/>
                    <a:pt x="9785" y="20807"/>
                  </a:cubicBezTo>
                  <a:lnTo>
                    <a:pt x="9785" y="20807"/>
                  </a:lnTo>
                  <a:cubicBezTo>
                    <a:pt x="9783" y="20828"/>
                    <a:pt x="9780" y="20851"/>
                    <a:pt x="9780" y="20851"/>
                  </a:cubicBezTo>
                  <a:cubicBezTo>
                    <a:pt x="9779" y="20851"/>
                    <a:pt x="9779" y="20846"/>
                    <a:pt x="9780" y="20834"/>
                  </a:cubicBezTo>
                  <a:lnTo>
                    <a:pt x="9780" y="20834"/>
                  </a:lnTo>
                  <a:cubicBezTo>
                    <a:pt x="9776" y="20856"/>
                    <a:pt x="9771" y="20878"/>
                    <a:pt x="9769" y="20883"/>
                  </a:cubicBezTo>
                  <a:cubicBezTo>
                    <a:pt x="9751" y="20968"/>
                    <a:pt x="9739" y="21058"/>
                    <a:pt x="9721" y="21143"/>
                  </a:cubicBezTo>
                  <a:cubicBezTo>
                    <a:pt x="9666" y="21416"/>
                    <a:pt x="9751" y="21725"/>
                    <a:pt x="10018" y="21864"/>
                  </a:cubicBezTo>
                  <a:cubicBezTo>
                    <a:pt x="10121" y="21918"/>
                    <a:pt x="10226" y="21944"/>
                    <a:pt x="10329" y="21944"/>
                  </a:cubicBezTo>
                  <a:cubicBezTo>
                    <a:pt x="10492" y="21944"/>
                    <a:pt x="10650" y="21880"/>
                    <a:pt x="10787" y="21761"/>
                  </a:cubicBezTo>
                  <a:cubicBezTo>
                    <a:pt x="10872" y="21695"/>
                    <a:pt x="10963" y="21622"/>
                    <a:pt x="11048" y="21549"/>
                  </a:cubicBezTo>
                  <a:cubicBezTo>
                    <a:pt x="11062" y="21537"/>
                    <a:pt x="11070" y="21532"/>
                    <a:pt x="11072" y="21532"/>
                  </a:cubicBezTo>
                  <a:cubicBezTo>
                    <a:pt x="11072" y="21532"/>
                    <a:pt x="11072" y="21532"/>
                    <a:pt x="11072" y="21533"/>
                  </a:cubicBezTo>
                  <a:lnTo>
                    <a:pt x="11072" y="21533"/>
                  </a:lnTo>
                  <a:cubicBezTo>
                    <a:pt x="11076" y="21529"/>
                    <a:pt x="11080" y="21524"/>
                    <a:pt x="11084" y="21519"/>
                  </a:cubicBezTo>
                  <a:cubicBezTo>
                    <a:pt x="11133" y="21483"/>
                    <a:pt x="11181" y="21452"/>
                    <a:pt x="11229" y="21416"/>
                  </a:cubicBezTo>
                  <a:cubicBezTo>
                    <a:pt x="11393" y="21295"/>
                    <a:pt x="11569" y="21174"/>
                    <a:pt x="11738" y="21064"/>
                  </a:cubicBezTo>
                  <a:cubicBezTo>
                    <a:pt x="12084" y="20846"/>
                    <a:pt x="12441" y="20640"/>
                    <a:pt x="12817" y="20471"/>
                  </a:cubicBezTo>
                  <a:cubicBezTo>
                    <a:pt x="12892" y="20433"/>
                    <a:pt x="12972" y="20400"/>
                    <a:pt x="13048" y="20368"/>
                  </a:cubicBezTo>
                  <a:lnTo>
                    <a:pt x="13048" y="20368"/>
                  </a:lnTo>
                  <a:cubicBezTo>
                    <a:pt x="13037" y="20373"/>
                    <a:pt x="13031" y="20376"/>
                    <a:pt x="13031" y="20376"/>
                  </a:cubicBezTo>
                  <a:cubicBezTo>
                    <a:pt x="13031" y="20376"/>
                    <a:pt x="13043" y="20370"/>
                    <a:pt x="13077" y="20356"/>
                  </a:cubicBezTo>
                  <a:lnTo>
                    <a:pt x="13077" y="20356"/>
                  </a:lnTo>
                  <a:cubicBezTo>
                    <a:pt x="13068" y="20360"/>
                    <a:pt x="13058" y="20364"/>
                    <a:pt x="13048" y="20368"/>
                  </a:cubicBezTo>
                  <a:lnTo>
                    <a:pt x="13048" y="20368"/>
                  </a:lnTo>
                  <a:cubicBezTo>
                    <a:pt x="13075" y="20357"/>
                    <a:pt x="13126" y="20334"/>
                    <a:pt x="13132" y="20331"/>
                  </a:cubicBezTo>
                  <a:cubicBezTo>
                    <a:pt x="13175" y="20319"/>
                    <a:pt x="13211" y="20295"/>
                    <a:pt x="13259" y="20277"/>
                  </a:cubicBezTo>
                  <a:cubicBezTo>
                    <a:pt x="13441" y="20210"/>
                    <a:pt x="13623" y="20149"/>
                    <a:pt x="13811" y="20089"/>
                  </a:cubicBezTo>
                  <a:cubicBezTo>
                    <a:pt x="14199" y="19974"/>
                    <a:pt x="14593" y="19883"/>
                    <a:pt x="14993" y="19834"/>
                  </a:cubicBezTo>
                  <a:cubicBezTo>
                    <a:pt x="15235" y="19792"/>
                    <a:pt x="15417" y="19519"/>
                    <a:pt x="15447" y="19301"/>
                  </a:cubicBezTo>
                  <a:cubicBezTo>
                    <a:pt x="15483" y="19034"/>
                    <a:pt x="15356" y="18810"/>
                    <a:pt x="15144" y="18665"/>
                  </a:cubicBezTo>
                  <a:cubicBezTo>
                    <a:pt x="15128" y="18657"/>
                    <a:pt x="15065" y="18607"/>
                    <a:pt x="15062" y="18607"/>
                  </a:cubicBezTo>
                  <a:lnTo>
                    <a:pt x="15062" y="18607"/>
                  </a:lnTo>
                  <a:cubicBezTo>
                    <a:pt x="15061" y="18607"/>
                    <a:pt x="15067" y="18612"/>
                    <a:pt x="15081" y="18625"/>
                  </a:cubicBezTo>
                  <a:lnTo>
                    <a:pt x="15081" y="18625"/>
                  </a:lnTo>
                  <a:cubicBezTo>
                    <a:pt x="15066" y="18613"/>
                    <a:pt x="15051" y="18603"/>
                    <a:pt x="15041" y="18592"/>
                  </a:cubicBezTo>
                  <a:cubicBezTo>
                    <a:pt x="14980" y="18538"/>
                    <a:pt x="14920" y="18483"/>
                    <a:pt x="14865" y="18422"/>
                  </a:cubicBezTo>
                  <a:cubicBezTo>
                    <a:pt x="14865" y="18418"/>
                    <a:pt x="14817" y="18366"/>
                    <a:pt x="14803" y="18355"/>
                  </a:cubicBezTo>
                  <a:lnTo>
                    <a:pt x="14803" y="18355"/>
                  </a:lnTo>
                  <a:cubicBezTo>
                    <a:pt x="14791" y="18339"/>
                    <a:pt x="14780" y="18326"/>
                    <a:pt x="14780" y="18326"/>
                  </a:cubicBezTo>
                  <a:cubicBezTo>
                    <a:pt x="14726" y="18241"/>
                    <a:pt x="14677" y="18156"/>
                    <a:pt x="14629" y="18065"/>
                  </a:cubicBezTo>
                  <a:lnTo>
                    <a:pt x="14615" y="18035"/>
                  </a:lnTo>
                  <a:lnTo>
                    <a:pt x="14615" y="18035"/>
                  </a:lnTo>
                  <a:cubicBezTo>
                    <a:pt x="14615" y="18036"/>
                    <a:pt x="14616" y="18036"/>
                    <a:pt x="14616" y="18036"/>
                  </a:cubicBezTo>
                  <a:cubicBezTo>
                    <a:pt x="14617" y="18036"/>
                    <a:pt x="14583" y="17958"/>
                    <a:pt x="14574" y="17938"/>
                  </a:cubicBezTo>
                  <a:cubicBezTo>
                    <a:pt x="14556" y="17865"/>
                    <a:pt x="14532" y="17786"/>
                    <a:pt x="14514" y="17720"/>
                  </a:cubicBezTo>
                  <a:cubicBezTo>
                    <a:pt x="14508" y="17671"/>
                    <a:pt x="14502" y="17635"/>
                    <a:pt x="14496" y="17592"/>
                  </a:cubicBezTo>
                  <a:lnTo>
                    <a:pt x="14496" y="17592"/>
                  </a:lnTo>
                  <a:cubicBezTo>
                    <a:pt x="14506" y="17641"/>
                    <a:pt x="14510" y="17658"/>
                    <a:pt x="14511" y="17658"/>
                  </a:cubicBezTo>
                  <a:cubicBezTo>
                    <a:pt x="14511" y="17658"/>
                    <a:pt x="14500" y="17598"/>
                    <a:pt x="14496" y="17574"/>
                  </a:cubicBezTo>
                  <a:cubicBezTo>
                    <a:pt x="14484" y="17477"/>
                    <a:pt x="14484" y="17386"/>
                    <a:pt x="14484" y="17289"/>
                  </a:cubicBezTo>
                  <a:cubicBezTo>
                    <a:pt x="14484" y="17247"/>
                    <a:pt x="14477" y="17174"/>
                    <a:pt x="14496" y="17144"/>
                  </a:cubicBezTo>
                  <a:lnTo>
                    <a:pt x="14496" y="17144"/>
                  </a:lnTo>
                  <a:cubicBezTo>
                    <a:pt x="14491" y="17146"/>
                    <a:pt x="14484" y="17173"/>
                    <a:pt x="14480" y="17195"/>
                  </a:cubicBezTo>
                  <a:lnTo>
                    <a:pt x="14480" y="17195"/>
                  </a:lnTo>
                  <a:cubicBezTo>
                    <a:pt x="14481" y="17189"/>
                    <a:pt x="14482" y="17182"/>
                    <a:pt x="14484" y="17174"/>
                  </a:cubicBezTo>
                  <a:cubicBezTo>
                    <a:pt x="14502" y="17095"/>
                    <a:pt x="14514" y="17023"/>
                    <a:pt x="14538" y="16944"/>
                  </a:cubicBezTo>
                  <a:cubicBezTo>
                    <a:pt x="14552" y="16908"/>
                    <a:pt x="14565" y="16831"/>
                    <a:pt x="14589" y="16775"/>
                  </a:cubicBezTo>
                  <a:lnTo>
                    <a:pt x="14589" y="16775"/>
                  </a:lnTo>
                  <a:cubicBezTo>
                    <a:pt x="14593" y="16769"/>
                    <a:pt x="14599" y="16761"/>
                    <a:pt x="14605" y="16750"/>
                  </a:cubicBezTo>
                  <a:cubicBezTo>
                    <a:pt x="14635" y="16695"/>
                    <a:pt x="14659" y="16641"/>
                    <a:pt x="14690" y="16592"/>
                  </a:cubicBezTo>
                  <a:cubicBezTo>
                    <a:pt x="14720" y="16532"/>
                    <a:pt x="14756" y="16477"/>
                    <a:pt x="14799" y="16417"/>
                  </a:cubicBezTo>
                  <a:cubicBezTo>
                    <a:pt x="14802" y="16411"/>
                    <a:pt x="14805" y="16405"/>
                    <a:pt x="14808" y="16399"/>
                  </a:cubicBezTo>
                  <a:lnTo>
                    <a:pt x="14808" y="16399"/>
                  </a:lnTo>
                  <a:cubicBezTo>
                    <a:pt x="14823" y="16383"/>
                    <a:pt x="14840" y="16364"/>
                    <a:pt x="14847" y="16356"/>
                  </a:cubicBezTo>
                  <a:cubicBezTo>
                    <a:pt x="14896" y="16302"/>
                    <a:pt x="14950" y="16247"/>
                    <a:pt x="14999" y="16199"/>
                  </a:cubicBezTo>
                  <a:cubicBezTo>
                    <a:pt x="15020" y="16177"/>
                    <a:pt x="15062" y="16130"/>
                    <a:pt x="15092" y="16117"/>
                  </a:cubicBezTo>
                  <a:lnTo>
                    <a:pt x="15092" y="16117"/>
                  </a:lnTo>
                  <a:cubicBezTo>
                    <a:pt x="15073" y="16130"/>
                    <a:pt x="15055" y="16147"/>
                    <a:pt x="15041" y="16156"/>
                  </a:cubicBezTo>
                  <a:cubicBezTo>
                    <a:pt x="15059" y="16144"/>
                    <a:pt x="15077" y="16126"/>
                    <a:pt x="15102" y="16114"/>
                  </a:cubicBezTo>
                  <a:lnTo>
                    <a:pt x="15102" y="16114"/>
                  </a:lnTo>
                  <a:cubicBezTo>
                    <a:pt x="15099" y="16114"/>
                    <a:pt x="15096" y="16115"/>
                    <a:pt x="15092" y="16117"/>
                  </a:cubicBezTo>
                  <a:lnTo>
                    <a:pt x="15092" y="16117"/>
                  </a:lnTo>
                  <a:cubicBezTo>
                    <a:pt x="15097" y="16113"/>
                    <a:pt x="15103" y="16110"/>
                    <a:pt x="15108" y="16108"/>
                  </a:cubicBezTo>
                  <a:cubicBezTo>
                    <a:pt x="15168" y="16065"/>
                    <a:pt x="15229" y="16029"/>
                    <a:pt x="15296" y="15993"/>
                  </a:cubicBezTo>
                  <a:cubicBezTo>
                    <a:pt x="15296" y="15993"/>
                    <a:pt x="15336" y="15970"/>
                    <a:pt x="15360" y="15961"/>
                  </a:cubicBezTo>
                  <a:lnTo>
                    <a:pt x="15360" y="15961"/>
                  </a:lnTo>
                  <a:cubicBezTo>
                    <a:pt x="15366" y="15959"/>
                    <a:pt x="15373" y="15958"/>
                    <a:pt x="15380" y="15956"/>
                  </a:cubicBezTo>
                  <a:cubicBezTo>
                    <a:pt x="15447" y="15932"/>
                    <a:pt x="15514" y="15908"/>
                    <a:pt x="15592" y="15896"/>
                  </a:cubicBezTo>
                  <a:cubicBezTo>
                    <a:pt x="15623" y="15883"/>
                    <a:pt x="15653" y="15877"/>
                    <a:pt x="15677" y="15877"/>
                  </a:cubicBezTo>
                  <a:cubicBezTo>
                    <a:pt x="15678" y="15877"/>
                    <a:pt x="15678" y="15877"/>
                    <a:pt x="15679" y="15877"/>
                  </a:cubicBezTo>
                  <a:lnTo>
                    <a:pt x="15679" y="15877"/>
                  </a:lnTo>
                  <a:cubicBezTo>
                    <a:pt x="15687" y="15877"/>
                    <a:pt x="15696" y="15877"/>
                    <a:pt x="15708" y="15877"/>
                  </a:cubicBezTo>
                  <a:cubicBezTo>
                    <a:pt x="15752" y="15877"/>
                    <a:pt x="15796" y="15875"/>
                    <a:pt x="15841" y="15875"/>
                  </a:cubicBezTo>
                  <a:cubicBezTo>
                    <a:pt x="15863" y="15875"/>
                    <a:pt x="15885" y="15875"/>
                    <a:pt x="15908" y="15877"/>
                  </a:cubicBezTo>
                  <a:lnTo>
                    <a:pt x="15956" y="15877"/>
                  </a:lnTo>
                  <a:cubicBezTo>
                    <a:pt x="15964" y="15878"/>
                    <a:pt x="15971" y="15879"/>
                    <a:pt x="15977" y="15879"/>
                  </a:cubicBezTo>
                  <a:lnTo>
                    <a:pt x="15977" y="15879"/>
                  </a:lnTo>
                  <a:cubicBezTo>
                    <a:pt x="15986" y="15882"/>
                    <a:pt x="15995" y="15883"/>
                    <a:pt x="15998" y="15883"/>
                  </a:cubicBezTo>
                  <a:cubicBezTo>
                    <a:pt x="16071" y="15902"/>
                    <a:pt x="16144" y="15914"/>
                    <a:pt x="16211" y="15938"/>
                  </a:cubicBezTo>
                  <a:cubicBezTo>
                    <a:pt x="16241" y="15944"/>
                    <a:pt x="16314" y="15962"/>
                    <a:pt x="16332" y="15986"/>
                  </a:cubicBezTo>
                  <a:cubicBezTo>
                    <a:pt x="16314" y="15974"/>
                    <a:pt x="16289" y="15962"/>
                    <a:pt x="16259" y="15956"/>
                  </a:cubicBezTo>
                  <a:lnTo>
                    <a:pt x="16259" y="15956"/>
                  </a:lnTo>
                  <a:cubicBezTo>
                    <a:pt x="16289" y="15968"/>
                    <a:pt x="16314" y="15974"/>
                    <a:pt x="16332" y="15993"/>
                  </a:cubicBezTo>
                  <a:cubicBezTo>
                    <a:pt x="16404" y="16023"/>
                    <a:pt x="16465" y="16059"/>
                    <a:pt x="16526" y="16108"/>
                  </a:cubicBezTo>
                  <a:cubicBezTo>
                    <a:pt x="16532" y="16114"/>
                    <a:pt x="16592" y="16144"/>
                    <a:pt x="16592" y="16156"/>
                  </a:cubicBezTo>
                  <a:cubicBezTo>
                    <a:pt x="16568" y="16144"/>
                    <a:pt x="16556" y="16126"/>
                    <a:pt x="16532" y="16114"/>
                  </a:cubicBezTo>
                  <a:lnTo>
                    <a:pt x="16532" y="16114"/>
                  </a:lnTo>
                  <a:cubicBezTo>
                    <a:pt x="16556" y="16126"/>
                    <a:pt x="16574" y="16150"/>
                    <a:pt x="16598" y="16168"/>
                  </a:cubicBezTo>
                  <a:cubicBezTo>
                    <a:pt x="16653" y="16211"/>
                    <a:pt x="16707" y="16265"/>
                    <a:pt x="16756" y="16320"/>
                  </a:cubicBezTo>
                  <a:cubicBezTo>
                    <a:pt x="16780" y="16338"/>
                    <a:pt x="16798" y="16362"/>
                    <a:pt x="16816" y="16386"/>
                  </a:cubicBezTo>
                  <a:cubicBezTo>
                    <a:pt x="16822" y="16392"/>
                    <a:pt x="16826" y="16396"/>
                    <a:pt x="16830" y="16400"/>
                  </a:cubicBezTo>
                  <a:lnTo>
                    <a:pt x="16830" y="16400"/>
                  </a:lnTo>
                  <a:cubicBezTo>
                    <a:pt x="16866" y="16460"/>
                    <a:pt x="16908" y="16520"/>
                    <a:pt x="16950" y="16592"/>
                  </a:cubicBezTo>
                  <a:cubicBezTo>
                    <a:pt x="16973" y="16629"/>
                    <a:pt x="16995" y="16700"/>
                    <a:pt x="17021" y="16750"/>
                  </a:cubicBezTo>
                  <a:lnTo>
                    <a:pt x="17021" y="16750"/>
                  </a:lnTo>
                  <a:cubicBezTo>
                    <a:pt x="17025" y="16756"/>
                    <a:pt x="17029" y="16764"/>
                    <a:pt x="17034" y="16774"/>
                  </a:cubicBezTo>
                  <a:lnTo>
                    <a:pt x="17034" y="16774"/>
                  </a:lnTo>
                  <a:cubicBezTo>
                    <a:pt x="17029" y="16767"/>
                    <a:pt x="17025" y="16759"/>
                    <a:pt x="17021" y="16750"/>
                  </a:cubicBezTo>
                  <a:lnTo>
                    <a:pt x="17021" y="16750"/>
                  </a:lnTo>
                  <a:cubicBezTo>
                    <a:pt x="17016" y="16743"/>
                    <a:pt x="17012" y="16740"/>
                    <a:pt x="17010" y="16740"/>
                  </a:cubicBezTo>
                  <a:cubicBezTo>
                    <a:pt x="17006" y="16740"/>
                    <a:pt x="17011" y="16755"/>
                    <a:pt x="17037" y="16782"/>
                  </a:cubicBezTo>
                  <a:lnTo>
                    <a:pt x="17037" y="16782"/>
                  </a:lnTo>
                  <a:cubicBezTo>
                    <a:pt x="17036" y="16780"/>
                    <a:pt x="17035" y="16777"/>
                    <a:pt x="17034" y="16774"/>
                  </a:cubicBezTo>
                  <a:lnTo>
                    <a:pt x="17034" y="16774"/>
                  </a:lnTo>
                  <a:cubicBezTo>
                    <a:pt x="17038" y="16781"/>
                    <a:pt x="17042" y="16787"/>
                    <a:pt x="17047" y="16792"/>
                  </a:cubicBezTo>
                  <a:cubicBezTo>
                    <a:pt x="17043" y="16789"/>
                    <a:pt x="17040" y="16786"/>
                    <a:pt x="17037" y="16782"/>
                  </a:cubicBezTo>
                  <a:lnTo>
                    <a:pt x="17037" y="16782"/>
                  </a:lnTo>
                  <a:cubicBezTo>
                    <a:pt x="17038" y="16786"/>
                    <a:pt x="17040" y="16789"/>
                    <a:pt x="17041" y="16792"/>
                  </a:cubicBezTo>
                  <a:cubicBezTo>
                    <a:pt x="17053" y="16835"/>
                    <a:pt x="17059" y="16871"/>
                    <a:pt x="17077" y="16901"/>
                  </a:cubicBezTo>
                  <a:cubicBezTo>
                    <a:pt x="17104" y="16983"/>
                    <a:pt x="17117" y="17064"/>
                    <a:pt x="17132" y="17145"/>
                  </a:cubicBezTo>
                  <a:lnTo>
                    <a:pt x="17132" y="17145"/>
                  </a:lnTo>
                  <a:cubicBezTo>
                    <a:pt x="17132" y="17144"/>
                    <a:pt x="17132" y="17144"/>
                    <a:pt x="17132" y="17144"/>
                  </a:cubicBezTo>
                  <a:lnTo>
                    <a:pt x="17132" y="17144"/>
                  </a:lnTo>
                  <a:cubicBezTo>
                    <a:pt x="17132" y="17144"/>
                    <a:pt x="17132" y="17144"/>
                    <a:pt x="17132" y="17145"/>
                  </a:cubicBezTo>
                  <a:lnTo>
                    <a:pt x="17132" y="17145"/>
                  </a:lnTo>
                  <a:cubicBezTo>
                    <a:pt x="17134" y="17155"/>
                    <a:pt x="17136" y="17164"/>
                    <a:pt x="17138" y="17174"/>
                  </a:cubicBezTo>
                  <a:cubicBezTo>
                    <a:pt x="17139" y="17179"/>
                    <a:pt x="17140" y="17184"/>
                    <a:pt x="17141" y="17188"/>
                  </a:cubicBezTo>
                  <a:lnTo>
                    <a:pt x="17141" y="17188"/>
                  </a:lnTo>
                  <a:cubicBezTo>
                    <a:pt x="17144" y="17229"/>
                    <a:pt x="17139" y="17277"/>
                    <a:pt x="17144" y="17307"/>
                  </a:cubicBezTo>
                  <a:cubicBezTo>
                    <a:pt x="17144" y="17411"/>
                    <a:pt x="17144" y="17501"/>
                    <a:pt x="17138" y="17598"/>
                  </a:cubicBezTo>
                  <a:cubicBezTo>
                    <a:pt x="17137" y="17605"/>
                    <a:pt x="17136" y="17611"/>
                    <a:pt x="17136" y="17616"/>
                  </a:cubicBezTo>
                  <a:lnTo>
                    <a:pt x="17136" y="17616"/>
                  </a:lnTo>
                  <a:cubicBezTo>
                    <a:pt x="17135" y="17621"/>
                    <a:pt x="17133" y="17627"/>
                    <a:pt x="17132" y="17635"/>
                  </a:cubicBezTo>
                  <a:cubicBezTo>
                    <a:pt x="17113" y="17689"/>
                    <a:pt x="17107" y="17732"/>
                    <a:pt x="17101" y="17786"/>
                  </a:cubicBezTo>
                  <a:cubicBezTo>
                    <a:pt x="17079" y="17874"/>
                    <a:pt x="17052" y="17967"/>
                    <a:pt x="17020" y="18052"/>
                  </a:cubicBezTo>
                  <a:lnTo>
                    <a:pt x="17020" y="18052"/>
                  </a:lnTo>
                  <a:cubicBezTo>
                    <a:pt x="17019" y="18054"/>
                    <a:pt x="17018" y="18056"/>
                    <a:pt x="17016" y="18059"/>
                  </a:cubicBezTo>
                  <a:cubicBezTo>
                    <a:pt x="16992" y="18107"/>
                    <a:pt x="16968" y="18150"/>
                    <a:pt x="16950" y="18186"/>
                  </a:cubicBezTo>
                  <a:cubicBezTo>
                    <a:pt x="16926" y="18235"/>
                    <a:pt x="16895" y="18271"/>
                    <a:pt x="16871" y="18319"/>
                  </a:cubicBezTo>
                  <a:cubicBezTo>
                    <a:pt x="16863" y="18332"/>
                    <a:pt x="16810" y="18395"/>
                    <a:pt x="16814" y="18395"/>
                  </a:cubicBezTo>
                  <a:cubicBezTo>
                    <a:pt x="16815" y="18395"/>
                    <a:pt x="16828" y="18383"/>
                    <a:pt x="16859" y="18350"/>
                  </a:cubicBezTo>
                  <a:lnTo>
                    <a:pt x="16859" y="18350"/>
                  </a:lnTo>
                  <a:cubicBezTo>
                    <a:pt x="16798" y="18422"/>
                    <a:pt x="16726" y="18489"/>
                    <a:pt x="16659" y="18562"/>
                  </a:cubicBezTo>
                  <a:cubicBezTo>
                    <a:pt x="16637" y="18578"/>
                    <a:pt x="16620" y="18600"/>
                    <a:pt x="16598" y="18618"/>
                  </a:cubicBezTo>
                  <a:lnTo>
                    <a:pt x="16598" y="18618"/>
                  </a:lnTo>
                  <a:cubicBezTo>
                    <a:pt x="16601" y="18615"/>
                    <a:pt x="16603" y="18613"/>
                    <a:pt x="16604" y="18610"/>
                  </a:cubicBezTo>
                  <a:lnTo>
                    <a:pt x="16604" y="18610"/>
                  </a:lnTo>
                  <a:cubicBezTo>
                    <a:pt x="16571" y="18637"/>
                    <a:pt x="16554" y="18651"/>
                    <a:pt x="16555" y="18651"/>
                  </a:cubicBezTo>
                  <a:cubicBezTo>
                    <a:pt x="16555" y="18651"/>
                    <a:pt x="16568" y="18642"/>
                    <a:pt x="16592" y="18622"/>
                  </a:cubicBezTo>
                  <a:cubicBezTo>
                    <a:pt x="16594" y="18621"/>
                    <a:pt x="16596" y="18619"/>
                    <a:pt x="16598" y="18618"/>
                  </a:cubicBezTo>
                  <a:lnTo>
                    <a:pt x="16598" y="18618"/>
                  </a:lnTo>
                  <a:cubicBezTo>
                    <a:pt x="16580" y="18638"/>
                    <a:pt x="16553" y="18654"/>
                    <a:pt x="16532" y="18665"/>
                  </a:cubicBezTo>
                  <a:cubicBezTo>
                    <a:pt x="16301" y="18822"/>
                    <a:pt x="16144" y="19107"/>
                    <a:pt x="16235" y="19386"/>
                  </a:cubicBezTo>
                  <a:cubicBezTo>
                    <a:pt x="16326" y="19683"/>
                    <a:pt x="16562" y="19816"/>
                    <a:pt x="16847" y="19853"/>
                  </a:cubicBezTo>
                  <a:cubicBezTo>
                    <a:pt x="16808" y="19848"/>
                    <a:pt x="16792" y="19846"/>
                    <a:pt x="16791" y="19846"/>
                  </a:cubicBezTo>
                  <a:cubicBezTo>
                    <a:pt x="16788" y="19846"/>
                    <a:pt x="16834" y="19853"/>
                    <a:pt x="16877" y="19865"/>
                  </a:cubicBezTo>
                  <a:cubicBezTo>
                    <a:pt x="16938" y="19871"/>
                    <a:pt x="16992" y="19877"/>
                    <a:pt x="17053" y="19895"/>
                  </a:cubicBezTo>
                  <a:lnTo>
                    <a:pt x="17392" y="19962"/>
                  </a:lnTo>
                  <a:cubicBezTo>
                    <a:pt x="17604" y="20004"/>
                    <a:pt x="17816" y="20065"/>
                    <a:pt x="18022" y="20125"/>
                  </a:cubicBezTo>
                  <a:cubicBezTo>
                    <a:pt x="18241" y="20198"/>
                    <a:pt x="18453" y="20271"/>
                    <a:pt x="18665" y="20356"/>
                  </a:cubicBezTo>
                  <a:cubicBezTo>
                    <a:pt x="18700" y="20371"/>
                    <a:pt x="18747" y="20392"/>
                    <a:pt x="18751" y="20392"/>
                  </a:cubicBezTo>
                  <a:cubicBezTo>
                    <a:pt x="18752" y="20392"/>
                    <a:pt x="18750" y="20390"/>
                    <a:pt x="18744" y="20387"/>
                  </a:cubicBezTo>
                  <a:lnTo>
                    <a:pt x="18744" y="20387"/>
                  </a:lnTo>
                  <a:cubicBezTo>
                    <a:pt x="18777" y="20402"/>
                    <a:pt x="18812" y="20415"/>
                    <a:pt x="18846" y="20428"/>
                  </a:cubicBezTo>
                  <a:cubicBezTo>
                    <a:pt x="18956" y="20477"/>
                    <a:pt x="19071" y="20531"/>
                    <a:pt x="19174" y="20580"/>
                  </a:cubicBezTo>
                  <a:cubicBezTo>
                    <a:pt x="19592" y="20786"/>
                    <a:pt x="19986" y="21028"/>
                    <a:pt x="20374" y="21295"/>
                  </a:cubicBezTo>
                  <a:cubicBezTo>
                    <a:pt x="20470" y="21361"/>
                    <a:pt x="20561" y="21428"/>
                    <a:pt x="20652" y="21501"/>
                  </a:cubicBezTo>
                  <a:cubicBezTo>
                    <a:pt x="20674" y="21512"/>
                    <a:pt x="20716" y="21545"/>
                    <a:pt x="20727" y="21555"/>
                  </a:cubicBezTo>
                  <a:lnTo>
                    <a:pt x="20727" y="21555"/>
                  </a:lnTo>
                  <a:cubicBezTo>
                    <a:pt x="20717" y="21547"/>
                    <a:pt x="20706" y="21539"/>
                    <a:pt x="20695" y="21531"/>
                  </a:cubicBezTo>
                  <a:lnTo>
                    <a:pt x="20695" y="21531"/>
                  </a:lnTo>
                  <a:cubicBezTo>
                    <a:pt x="20719" y="21550"/>
                    <a:pt x="20729" y="21557"/>
                    <a:pt x="20730" y="21557"/>
                  </a:cubicBezTo>
                  <a:cubicBezTo>
                    <a:pt x="20730" y="21557"/>
                    <a:pt x="20729" y="21556"/>
                    <a:pt x="20727" y="21555"/>
                  </a:cubicBezTo>
                  <a:lnTo>
                    <a:pt x="20727" y="21555"/>
                  </a:lnTo>
                  <a:cubicBezTo>
                    <a:pt x="20775" y="21591"/>
                    <a:pt x="20821" y="21630"/>
                    <a:pt x="20870" y="21664"/>
                  </a:cubicBezTo>
                  <a:cubicBezTo>
                    <a:pt x="21058" y="21816"/>
                    <a:pt x="21240" y="21973"/>
                    <a:pt x="21416" y="22137"/>
                  </a:cubicBezTo>
                  <a:cubicBezTo>
                    <a:pt x="21785" y="22482"/>
                    <a:pt x="22143" y="22846"/>
                    <a:pt x="22470" y="23234"/>
                  </a:cubicBezTo>
                  <a:cubicBezTo>
                    <a:pt x="22543" y="23319"/>
                    <a:pt x="22616" y="23410"/>
                    <a:pt x="22688" y="23488"/>
                  </a:cubicBezTo>
                  <a:cubicBezTo>
                    <a:pt x="22719" y="23531"/>
                    <a:pt x="22749" y="23561"/>
                    <a:pt x="22773" y="23597"/>
                  </a:cubicBezTo>
                  <a:cubicBezTo>
                    <a:pt x="22773" y="23597"/>
                    <a:pt x="22810" y="23649"/>
                    <a:pt x="22812" y="23649"/>
                  </a:cubicBezTo>
                  <a:cubicBezTo>
                    <a:pt x="22812" y="23649"/>
                    <a:pt x="22812" y="23648"/>
                    <a:pt x="22810" y="23645"/>
                  </a:cubicBezTo>
                  <a:lnTo>
                    <a:pt x="22810" y="23645"/>
                  </a:lnTo>
                  <a:cubicBezTo>
                    <a:pt x="22831" y="23672"/>
                    <a:pt x="22867" y="23717"/>
                    <a:pt x="22870" y="23725"/>
                  </a:cubicBezTo>
                  <a:cubicBezTo>
                    <a:pt x="23028" y="23931"/>
                    <a:pt x="23173" y="24143"/>
                    <a:pt x="23325" y="24361"/>
                  </a:cubicBezTo>
                  <a:cubicBezTo>
                    <a:pt x="23622" y="24791"/>
                    <a:pt x="23894" y="25240"/>
                    <a:pt x="24143" y="25694"/>
                  </a:cubicBezTo>
                  <a:cubicBezTo>
                    <a:pt x="24282" y="25936"/>
                    <a:pt x="24409" y="26179"/>
                    <a:pt x="24530" y="26427"/>
                  </a:cubicBezTo>
                  <a:cubicBezTo>
                    <a:pt x="24652" y="26670"/>
                    <a:pt x="24736" y="26942"/>
                    <a:pt x="24876" y="27173"/>
                  </a:cubicBezTo>
                  <a:cubicBezTo>
                    <a:pt x="25082" y="27506"/>
                    <a:pt x="25536" y="27506"/>
                    <a:pt x="25870" y="27609"/>
                  </a:cubicBezTo>
                  <a:cubicBezTo>
                    <a:pt x="25930" y="27633"/>
                    <a:pt x="25985" y="27651"/>
                    <a:pt x="26045" y="27670"/>
                  </a:cubicBezTo>
                  <a:cubicBezTo>
                    <a:pt x="26057" y="27676"/>
                    <a:pt x="26068" y="27681"/>
                    <a:pt x="26079" y="27687"/>
                  </a:cubicBezTo>
                  <a:lnTo>
                    <a:pt x="26079" y="27687"/>
                  </a:lnTo>
                  <a:cubicBezTo>
                    <a:pt x="26065" y="27682"/>
                    <a:pt x="26060" y="27680"/>
                    <a:pt x="26059" y="27680"/>
                  </a:cubicBezTo>
                  <a:lnTo>
                    <a:pt x="26059" y="27680"/>
                  </a:lnTo>
                  <a:cubicBezTo>
                    <a:pt x="26059" y="27680"/>
                    <a:pt x="26071" y="27684"/>
                    <a:pt x="26085" y="27690"/>
                  </a:cubicBezTo>
                  <a:lnTo>
                    <a:pt x="26085" y="27690"/>
                  </a:lnTo>
                  <a:cubicBezTo>
                    <a:pt x="26089" y="27691"/>
                    <a:pt x="26093" y="27693"/>
                    <a:pt x="26097" y="27694"/>
                  </a:cubicBezTo>
                  <a:lnTo>
                    <a:pt x="26097" y="27694"/>
                  </a:lnTo>
                  <a:cubicBezTo>
                    <a:pt x="26112" y="27700"/>
                    <a:pt x="26128" y="27707"/>
                    <a:pt x="26136" y="27712"/>
                  </a:cubicBezTo>
                  <a:cubicBezTo>
                    <a:pt x="26257" y="27760"/>
                    <a:pt x="26373" y="27821"/>
                    <a:pt x="26482" y="27894"/>
                  </a:cubicBezTo>
                  <a:cubicBezTo>
                    <a:pt x="26591" y="27954"/>
                    <a:pt x="26688" y="28021"/>
                    <a:pt x="26785" y="28088"/>
                  </a:cubicBezTo>
                  <a:cubicBezTo>
                    <a:pt x="26803" y="28103"/>
                    <a:pt x="26820" y="28113"/>
                    <a:pt x="26837" y="28124"/>
                  </a:cubicBezTo>
                  <a:lnTo>
                    <a:pt x="26837" y="28124"/>
                  </a:lnTo>
                  <a:cubicBezTo>
                    <a:pt x="26832" y="28121"/>
                    <a:pt x="26830" y="28120"/>
                    <a:pt x="26830" y="28120"/>
                  </a:cubicBezTo>
                  <a:lnTo>
                    <a:pt x="26830" y="28120"/>
                  </a:lnTo>
                  <a:cubicBezTo>
                    <a:pt x="26829" y="28120"/>
                    <a:pt x="26845" y="28131"/>
                    <a:pt x="26869" y="28148"/>
                  </a:cubicBezTo>
                  <a:cubicBezTo>
                    <a:pt x="26858" y="28139"/>
                    <a:pt x="26847" y="28131"/>
                    <a:pt x="26837" y="28124"/>
                  </a:cubicBezTo>
                  <a:lnTo>
                    <a:pt x="26837" y="28124"/>
                  </a:lnTo>
                  <a:cubicBezTo>
                    <a:pt x="26842" y="28128"/>
                    <a:pt x="26851" y="28134"/>
                    <a:pt x="26863" y="28142"/>
                  </a:cubicBezTo>
                  <a:cubicBezTo>
                    <a:pt x="26906" y="28179"/>
                    <a:pt x="26954" y="28215"/>
                    <a:pt x="26997" y="28263"/>
                  </a:cubicBezTo>
                  <a:cubicBezTo>
                    <a:pt x="27100" y="28348"/>
                    <a:pt x="27191" y="28439"/>
                    <a:pt x="27282" y="28536"/>
                  </a:cubicBezTo>
                  <a:cubicBezTo>
                    <a:pt x="27324" y="28591"/>
                    <a:pt x="27372" y="28633"/>
                    <a:pt x="27415" y="28694"/>
                  </a:cubicBezTo>
                  <a:cubicBezTo>
                    <a:pt x="27432" y="28716"/>
                    <a:pt x="27443" y="28728"/>
                    <a:pt x="27465" y="28749"/>
                  </a:cubicBezTo>
                  <a:lnTo>
                    <a:pt x="27465" y="28749"/>
                  </a:lnTo>
                  <a:cubicBezTo>
                    <a:pt x="27469" y="28756"/>
                    <a:pt x="27475" y="28763"/>
                    <a:pt x="27482" y="28772"/>
                  </a:cubicBezTo>
                  <a:cubicBezTo>
                    <a:pt x="27626" y="28960"/>
                    <a:pt x="27800" y="29082"/>
                    <a:pt x="28027" y="29082"/>
                  </a:cubicBezTo>
                  <a:cubicBezTo>
                    <a:pt x="28056" y="29082"/>
                    <a:pt x="28087" y="29080"/>
                    <a:pt x="28118" y="29075"/>
                  </a:cubicBezTo>
                  <a:cubicBezTo>
                    <a:pt x="28360" y="29045"/>
                    <a:pt x="28590" y="28863"/>
                    <a:pt x="28651" y="28621"/>
                  </a:cubicBezTo>
                  <a:cubicBezTo>
                    <a:pt x="28796" y="28063"/>
                    <a:pt x="28960" y="27512"/>
                    <a:pt x="29166" y="26985"/>
                  </a:cubicBezTo>
                  <a:cubicBezTo>
                    <a:pt x="29221" y="26839"/>
                    <a:pt x="29269" y="26700"/>
                    <a:pt x="29330" y="26567"/>
                  </a:cubicBezTo>
                  <a:lnTo>
                    <a:pt x="29330" y="26567"/>
                  </a:lnTo>
                  <a:cubicBezTo>
                    <a:pt x="29319" y="26594"/>
                    <a:pt x="29315" y="26605"/>
                    <a:pt x="29316" y="26605"/>
                  </a:cubicBezTo>
                  <a:cubicBezTo>
                    <a:pt x="29318" y="26605"/>
                    <a:pt x="29375" y="26475"/>
                    <a:pt x="29384" y="26452"/>
                  </a:cubicBezTo>
                  <a:cubicBezTo>
                    <a:pt x="29421" y="26367"/>
                    <a:pt x="29451" y="26294"/>
                    <a:pt x="29493" y="26209"/>
                  </a:cubicBezTo>
                  <a:cubicBezTo>
                    <a:pt x="29627" y="25924"/>
                    <a:pt x="29772" y="25633"/>
                    <a:pt x="29924" y="25355"/>
                  </a:cubicBezTo>
                  <a:cubicBezTo>
                    <a:pt x="30251" y="24749"/>
                    <a:pt x="30614" y="24167"/>
                    <a:pt x="31008" y="23603"/>
                  </a:cubicBezTo>
                  <a:cubicBezTo>
                    <a:pt x="31099" y="23470"/>
                    <a:pt x="31196" y="23337"/>
                    <a:pt x="31287" y="23210"/>
                  </a:cubicBezTo>
                  <a:cubicBezTo>
                    <a:pt x="31342" y="23143"/>
                    <a:pt x="31384" y="23076"/>
                    <a:pt x="31438" y="23010"/>
                  </a:cubicBezTo>
                  <a:cubicBezTo>
                    <a:pt x="31463" y="22979"/>
                    <a:pt x="31493" y="22937"/>
                    <a:pt x="31511" y="22907"/>
                  </a:cubicBezTo>
                  <a:cubicBezTo>
                    <a:pt x="31547" y="22860"/>
                    <a:pt x="31559" y="22845"/>
                    <a:pt x="31559" y="22845"/>
                  </a:cubicBezTo>
                  <a:lnTo>
                    <a:pt x="31559" y="22845"/>
                  </a:lnTo>
                  <a:cubicBezTo>
                    <a:pt x="31560" y="22845"/>
                    <a:pt x="31528" y="22888"/>
                    <a:pt x="31531" y="22888"/>
                  </a:cubicBezTo>
                  <a:cubicBezTo>
                    <a:pt x="31532" y="22888"/>
                    <a:pt x="31538" y="22882"/>
                    <a:pt x="31554" y="22864"/>
                  </a:cubicBezTo>
                  <a:cubicBezTo>
                    <a:pt x="31766" y="22598"/>
                    <a:pt x="31966" y="22337"/>
                    <a:pt x="32190" y="22089"/>
                  </a:cubicBezTo>
                  <a:cubicBezTo>
                    <a:pt x="32590" y="21628"/>
                    <a:pt x="33008" y="21198"/>
                    <a:pt x="33450" y="20780"/>
                  </a:cubicBezTo>
                  <a:cubicBezTo>
                    <a:pt x="33656" y="20586"/>
                    <a:pt x="33874" y="20392"/>
                    <a:pt x="34087" y="20210"/>
                  </a:cubicBezTo>
                  <a:cubicBezTo>
                    <a:pt x="34190" y="20131"/>
                    <a:pt x="34287" y="20046"/>
                    <a:pt x="34390" y="19962"/>
                  </a:cubicBezTo>
                  <a:cubicBezTo>
                    <a:pt x="34444" y="19919"/>
                    <a:pt x="34499" y="19877"/>
                    <a:pt x="34553" y="19834"/>
                  </a:cubicBezTo>
                  <a:cubicBezTo>
                    <a:pt x="34568" y="19822"/>
                    <a:pt x="34574" y="19817"/>
                    <a:pt x="34573" y="19817"/>
                  </a:cubicBezTo>
                  <a:lnTo>
                    <a:pt x="34573" y="19817"/>
                  </a:lnTo>
                  <a:cubicBezTo>
                    <a:pt x="34572" y="19817"/>
                    <a:pt x="34568" y="19820"/>
                    <a:pt x="34563" y="19823"/>
                  </a:cubicBezTo>
                  <a:lnTo>
                    <a:pt x="34563" y="19823"/>
                  </a:lnTo>
                  <a:cubicBezTo>
                    <a:pt x="34590" y="19803"/>
                    <a:pt x="34621" y="19782"/>
                    <a:pt x="34644" y="19768"/>
                  </a:cubicBezTo>
                  <a:cubicBezTo>
                    <a:pt x="34832" y="19622"/>
                    <a:pt x="35080" y="19495"/>
                    <a:pt x="35135" y="19234"/>
                  </a:cubicBezTo>
                  <a:cubicBezTo>
                    <a:pt x="35177" y="19047"/>
                    <a:pt x="35165" y="18841"/>
                    <a:pt x="35165" y="18653"/>
                  </a:cubicBezTo>
                  <a:cubicBezTo>
                    <a:pt x="35165" y="18332"/>
                    <a:pt x="35165" y="18023"/>
                    <a:pt x="35147" y="17707"/>
                  </a:cubicBezTo>
                  <a:cubicBezTo>
                    <a:pt x="35117" y="17041"/>
                    <a:pt x="35056" y="16374"/>
                    <a:pt x="34965" y="15714"/>
                  </a:cubicBezTo>
                  <a:cubicBezTo>
                    <a:pt x="34614" y="13138"/>
                    <a:pt x="33723" y="10624"/>
                    <a:pt x="32360" y="8406"/>
                  </a:cubicBezTo>
                  <a:cubicBezTo>
                    <a:pt x="31681" y="7291"/>
                    <a:pt x="30869" y="6242"/>
                    <a:pt x="29966" y="5297"/>
                  </a:cubicBezTo>
                  <a:cubicBezTo>
                    <a:pt x="29748" y="5073"/>
                    <a:pt x="29530" y="4843"/>
                    <a:pt x="29293" y="4625"/>
                  </a:cubicBezTo>
                  <a:cubicBezTo>
                    <a:pt x="29136" y="4473"/>
                    <a:pt x="28966" y="4273"/>
                    <a:pt x="28754" y="4213"/>
                  </a:cubicBezTo>
                  <a:cubicBezTo>
                    <a:pt x="28708" y="4200"/>
                    <a:pt x="28660" y="4196"/>
                    <a:pt x="28613" y="4196"/>
                  </a:cubicBezTo>
                  <a:cubicBezTo>
                    <a:pt x="28529" y="4196"/>
                    <a:pt x="28445" y="4210"/>
                    <a:pt x="28360" y="4225"/>
                  </a:cubicBezTo>
                  <a:lnTo>
                    <a:pt x="28360" y="4225"/>
                  </a:lnTo>
                  <a:cubicBezTo>
                    <a:pt x="28350" y="4225"/>
                    <a:pt x="28336" y="4225"/>
                    <a:pt x="28318" y="4225"/>
                  </a:cubicBezTo>
                  <a:cubicBezTo>
                    <a:pt x="28285" y="4225"/>
                    <a:pt x="28253" y="4227"/>
                    <a:pt x="28221" y="4227"/>
                  </a:cubicBezTo>
                  <a:cubicBezTo>
                    <a:pt x="28205" y="4227"/>
                    <a:pt x="28188" y="4227"/>
                    <a:pt x="28172" y="4225"/>
                  </a:cubicBezTo>
                  <a:cubicBezTo>
                    <a:pt x="28144" y="4225"/>
                    <a:pt x="28059" y="4214"/>
                    <a:pt x="28043" y="4214"/>
                  </a:cubicBezTo>
                  <a:cubicBezTo>
                    <a:pt x="28043" y="4214"/>
                    <a:pt x="28043" y="4214"/>
                    <a:pt x="28043" y="4214"/>
                  </a:cubicBezTo>
                  <a:lnTo>
                    <a:pt x="28043" y="4214"/>
                  </a:lnTo>
                  <a:cubicBezTo>
                    <a:pt x="27987" y="4201"/>
                    <a:pt x="27933" y="4189"/>
                    <a:pt x="27875" y="4170"/>
                  </a:cubicBezTo>
                  <a:cubicBezTo>
                    <a:pt x="27847" y="4165"/>
                    <a:pt x="27822" y="4153"/>
                    <a:pt x="27794" y="4142"/>
                  </a:cubicBezTo>
                  <a:lnTo>
                    <a:pt x="27794" y="4142"/>
                  </a:lnTo>
                  <a:cubicBezTo>
                    <a:pt x="27810" y="4149"/>
                    <a:pt x="27826" y="4157"/>
                    <a:pt x="27824" y="4157"/>
                  </a:cubicBezTo>
                  <a:cubicBezTo>
                    <a:pt x="27823" y="4157"/>
                    <a:pt x="27809" y="4151"/>
                    <a:pt x="27772" y="4134"/>
                  </a:cubicBezTo>
                  <a:lnTo>
                    <a:pt x="27772" y="4134"/>
                  </a:lnTo>
                  <a:cubicBezTo>
                    <a:pt x="27780" y="4136"/>
                    <a:pt x="27787" y="4139"/>
                    <a:pt x="27794" y="4142"/>
                  </a:cubicBezTo>
                  <a:lnTo>
                    <a:pt x="27794" y="4142"/>
                  </a:lnTo>
                  <a:cubicBezTo>
                    <a:pt x="27786" y="4138"/>
                    <a:pt x="27778" y="4135"/>
                    <a:pt x="27772" y="4134"/>
                  </a:cubicBezTo>
                  <a:lnTo>
                    <a:pt x="27772" y="4134"/>
                  </a:lnTo>
                  <a:cubicBezTo>
                    <a:pt x="27772" y="4134"/>
                    <a:pt x="27772" y="4134"/>
                    <a:pt x="27772" y="4134"/>
                  </a:cubicBezTo>
                  <a:cubicBezTo>
                    <a:pt x="27694" y="4091"/>
                    <a:pt x="27627" y="4049"/>
                    <a:pt x="27560" y="4000"/>
                  </a:cubicBezTo>
                  <a:cubicBezTo>
                    <a:pt x="27312" y="3819"/>
                    <a:pt x="27057" y="3637"/>
                    <a:pt x="26803" y="3467"/>
                  </a:cubicBezTo>
                  <a:cubicBezTo>
                    <a:pt x="25706" y="2722"/>
                    <a:pt x="24530" y="2055"/>
                    <a:pt x="23300" y="1540"/>
                  </a:cubicBezTo>
                  <a:cubicBezTo>
                    <a:pt x="22143" y="1055"/>
                    <a:pt x="20937" y="692"/>
                    <a:pt x="19713" y="443"/>
                  </a:cubicBezTo>
                  <a:cubicBezTo>
                    <a:pt x="19478" y="395"/>
                    <a:pt x="19249" y="349"/>
                    <a:pt x="19020" y="309"/>
                  </a:cubicBezTo>
                  <a:lnTo>
                    <a:pt x="19020" y="309"/>
                  </a:lnTo>
                  <a:cubicBezTo>
                    <a:pt x="18909" y="129"/>
                    <a:pt x="18678" y="1"/>
                    <a:pt x="184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9"/>
            <p:cNvSpPr/>
            <p:nvPr/>
          </p:nvSpPr>
          <p:spPr>
            <a:xfrm>
              <a:off x="2018425" y="4382450"/>
              <a:ext cx="51375" cy="51900"/>
            </a:xfrm>
            <a:custGeom>
              <a:avLst/>
              <a:gdLst/>
              <a:ahLst/>
              <a:cxnLst/>
              <a:rect l="l" t="t" r="r" b="b"/>
              <a:pathLst>
                <a:path w="2055" h="2076" extrusionOk="0">
                  <a:moveTo>
                    <a:pt x="649" y="0"/>
                  </a:moveTo>
                  <a:cubicBezTo>
                    <a:pt x="620" y="0"/>
                    <a:pt x="592" y="5"/>
                    <a:pt x="564" y="14"/>
                  </a:cubicBezTo>
                  <a:cubicBezTo>
                    <a:pt x="479" y="20"/>
                    <a:pt x="395" y="44"/>
                    <a:pt x="328" y="87"/>
                  </a:cubicBezTo>
                  <a:cubicBezTo>
                    <a:pt x="237" y="147"/>
                    <a:pt x="164" y="226"/>
                    <a:pt x="104" y="317"/>
                  </a:cubicBezTo>
                  <a:cubicBezTo>
                    <a:pt x="55" y="390"/>
                    <a:pt x="31" y="468"/>
                    <a:pt x="25" y="547"/>
                  </a:cubicBezTo>
                  <a:cubicBezTo>
                    <a:pt x="1" y="632"/>
                    <a:pt x="13" y="717"/>
                    <a:pt x="43" y="808"/>
                  </a:cubicBezTo>
                  <a:cubicBezTo>
                    <a:pt x="146" y="1074"/>
                    <a:pt x="255" y="1329"/>
                    <a:pt x="352" y="1596"/>
                  </a:cubicBezTo>
                  <a:cubicBezTo>
                    <a:pt x="376" y="1650"/>
                    <a:pt x="401" y="1692"/>
                    <a:pt x="413" y="1747"/>
                  </a:cubicBezTo>
                  <a:cubicBezTo>
                    <a:pt x="449" y="1826"/>
                    <a:pt x="504" y="1886"/>
                    <a:pt x="582" y="1929"/>
                  </a:cubicBezTo>
                  <a:cubicBezTo>
                    <a:pt x="619" y="1965"/>
                    <a:pt x="661" y="1995"/>
                    <a:pt x="722" y="2014"/>
                  </a:cubicBezTo>
                  <a:cubicBezTo>
                    <a:pt x="787" y="2044"/>
                    <a:pt x="856" y="2065"/>
                    <a:pt x="925" y="2065"/>
                  </a:cubicBezTo>
                  <a:cubicBezTo>
                    <a:pt x="940" y="2065"/>
                    <a:pt x="955" y="2064"/>
                    <a:pt x="970" y="2062"/>
                  </a:cubicBezTo>
                  <a:cubicBezTo>
                    <a:pt x="1080" y="2062"/>
                    <a:pt x="1190" y="2062"/>
                    <a:pt x="1303" y="2067"/>
                  </a:cubicBezTo>
                  <a:lnTo>
                    <a:pt x="1303" y="2067"/>
                  </a:lnTo>
                  <a:cubicBezTo>
                    <a:pt x="1331" y="2072"/>
                    <a:pt x="1360" y="2074"/>
                    <a:pt x="1388" y="2074"/>
                  </a:cubicBezTo>
                  <a:cubicBezTo>
                    <a:pt x="1398" y="2075"/>
                    <a:pt x="1407" y="2075"/>
                    <a:pt x="1416" y="2075"/>
                  </a:cubicBezTo>
                  <a:cubicBezTo>
                    <a:pt x="1420" y="2075"/>
                    <a:pt x="1424" y="2075"/>
                    <a:pt x="1428" y="2075"/>
                  </a:cubicBezTo>
                  <a:lnTo>
                    <a:pt x="1428" y="2075"/>
                  </a:lnTo>
                  <a:cubicBezTo>
                    <a:pt x="1432" y="2075"/>
                    <a:pt x="1436" y="2075"/>
                    <a:pt x="1440" y="2075"/>
                  </a:cubicBezTo>
                  <a:cubicBezTo>
                    <a:pt x="1519" y="2075"/>
                    <a:pt x="1585" y="2052"/>
                    <a:pt x="1661" y="2020"/>
                  </a:cubicBezTo>
                  <a:cubicBezTo>
                    <a:pt x="1740" y="1995"/>
                    <a:pt x="1813" y="1953"/>
                    <a:pt x="1867" y="1892"/>
                  </a:cubicBezTo>
                  <a:cubicBezTo>
                    <a:pt x="1928" y="1832"/>
                    <a:pt x="1970" y="1765"/>
                    <a:pt x="1994" y="1686"/>
                  </a:cubicBezTo>
                  <a:cubicBezTo>
                    <a:pt x="2031" y="1614"/>
                    <a:pt x="2055" y="1529"/>
                    <a:pt x="2049" y="1438"/>
                  </a:cubicBezTo>
                  <a:cubicBezTo>
                    <a:pt x="2043" y="1268"/>
                    <a:pt x="1988" y="1105"/>
                    <a:pt x="1861" y="984"/>
                  </a:cubicBezTo>
                  <a:cubicBezTo>
                    <a:pt x="1838" y="969"/>
                    <a:pt x="1817" y="953"/>
                    <a:pt x="1797" y="936"/>
                  </a:cubicBezTo>
                  <a:lnTo>
                    <a:pt x="1797" y="936"/>
                  </a:lnTo>
                  <a:cubicBezTo>
                    <a:pt x="1558" y="691"/>
                    <a:pt x="1325" y="446"/>
                    <a:pt x="1098" y="190"/>
                  </a:cubicBezTo>
                  <a:cubicBezTo>
                    <a:pt x="1049" y="159"/>
                    <a:pt x="1013" y="117"/>
                    <a:pt x="964" y="87"/>
                  </a:cubicBezTo>
                  <a:cubicBezTo>
                    <a:pt x="892" y="44"/>
                    <a:pt x="813" y="20"/>
                    <a:pt x="734" y="14"/>
                  </a:cubicBezTo>
                  <a:cubicBezTo>
                    <a:pt x="707" y="5"/>
                    <a:pt x="678" y="0"/>
                    <a:pt x="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9"/>
            <p:cNvSpPr/>
            <p:nvPr/>
          </p:nvSpPr>
          <p:spPr>
            <a:xfrm>
              <a:off x="2111900" y="4204775"/>
              <a:ext cx="113700" cy="108275"/>
            </a:xfrm>
            <a:custGeom>
              <a:avLst/>
              <a:gdLst/>
              <a:ahLst/>
              <a:cxnLst/>
              <a:rect l="l" t="t" r="r" b="b"/>
              <a:pathLst>
                <a:path w="4548" h="4331" extrusionOk="0">
                  <a:moveTo>
                    <a:pt x="2440" y="948"/>
                  </a:moveTo>
                  <a:lnTo>
                    <a:pt x="2440" y="948"/>
                  </a:lnTo>
                  <a:cubicBezTo>
                    <a:pt x="2437" y="949"/>
                    <a:pt x="2433" y="953"/>
                    <a:pt x="2424" y="958"/>
                  </a:cubicBezTo>
                  <a:cubicBezTo>
                    <a:pt x="2415" y="965"/>
                    <a:pt x="2411" y="969"/>
                    <a:pt x="2412" y="969"/>
                  </a:cubicBezTo>
                  <a:cubicBezTo>
                    <a:pt x="2412" y="969"/>
                    <a:pt x="2425" y="959"/>
                    <a:pt x="2440" y="948"/>
                  </a:cubicBezTo>
                  <a:close/>
                  <a:moveTo>
                    <a:pt x="3857" y="1"/>
                  </a:moveTo>
                  <a:cubicBezTo>
                    <a:pt x="3837" y="1"/>
                    <a:pt x="3817" y="2"/>
                    <a:pt x="3797" y="4"/>
                  </a:cubicBezTo>
                  <a:lnTo>
                    <a:pt x="3797" y="4"/>
                  </a:lnTo>
                  <a:cubicBezTo>
                    <a:pt x="3643" y="13"/>
                    <a:pt x="3493" y="76"/>
                    <a:pt x="3384" y="191"/>
                  </a:cubicBezTo>
                  <a:lnTo>
                    <a:pt x="3384" y="191"/>
                  </a:lnTo>
                  <a:cubicBezTo>
                    <a:pt x="3090" y="431"/>
                    <a:pt x="2797" y="670"/>
                    <a:pt x="2497" y="898"/>
                  </a:cubicBezTo>
                  <a:cubicBezTo>
                    <a:pt x="2504" y="898"/>
                    <a:pt x="2467" y="927"/>
                    <a:pt x="2440" y="948"/>
                  </a:cubicBezTo>
                  <a:lnTo>
                    <a:pt x="2440" y="948"/>
                  </a:lnTo>
                  <a:cubicBezTo>
                    <a:pt x="2441" y="947"/>
                    <a:pt x="2441" y="947"/>
                    <a:pt x="2441" y="947"/>
                  </a:cubicBezTo>
                  <a:lnTo>
                    <a:pt x="2441" y="947"/>
                  </a:lnTo>
                  <a:cubicBezTo>
                    <a:pt x="2443" y="947"/>
                    <a:pt x="2360" y="1008"/>
                    <a:pt x="2346" y="1013"/>
                  </a:cubicBezTo>
                  <a:cubicBezTo>
                    <a:pt x="2273" y="1073"/>
                    <a:pt x="2194" y="1128"/>
                    <a:pt x="2121" y="1189"/>
                  </a:cubicBezTo>
                  <a:cubicBezTo>
                    <a:pt x="1982" y="1292"/>
                    <a:pt x="1849" y="1395"/>
                    <a:pt x="1709" y="1492"/>
                  </a:cubicBezTo>
                  <a:cubicBezTo>
                    <a:pt x="1279" y="1807"/>
                    <a:pt x="843" y="2128"/>
                    <a:pt x="394" y="2431"/>
                  </a:cubicBezTo>
                  <a:cubicBezTo>
                    <a:pt x="176" y="2582"/>
                    <a:pt x="1" y="2879"/>
                    <a:pt x="98" y="3152"/>
                  </a:cubicBezTo>
                  <a:cubicBezTo>
                    <a:pt x="182" y="3394"/>
                    <a:pt x="273" y="3631"/>
                    <a:pt x="358" y="3861"/>
                  </a:cubicBezTo>
                  <a:cubicBezTo>
                    <a:pt x="431" y="4073"/>
                    <a:pt x="576" y="4249"/>
                    <a:pt x="800" y="4309"/>
                  </a:cubicBezTo>
                  <a:cubicBezTo>
                    <a:pt x="852" y="4323"/>
                    <a:pt x="910" y="4331"/>
                    <a:pt x="969" y="4331"/>
                  </a:cubicBezTo>
                  <a:cubicBezTo>
                    <a:pt x="1138" y="4331"/>
                    <a:pt x="1321" y="4271"/>
                    <a:pt x="1425" y="4146"/>
                  </a:cubicBezTo>
                  <a:cubicBezTo>
                    <a:pt x="1540" y="4000"/>
                    <a:pt x="1661" y="3861"/>
                    <a:pt x="1788" y="3740"/>
                  </a:cubicBezTo>
                  <a:cubicBezTo>
                    <a:pt x="1849" y="3679"/>
                    <a:pt x="1909" y="3631"/>
                    <a:pt x="1970" y="3576"/>
                  </a:cubicBezTo>
                  <a:cubicBezTo>
                    <a:pt x="2000" y="3546"/>
                    <a:pt x="2031" y="3522"/>
                    <a:pt x="2067" y="3497"/>
                  </a:cubicBezTo>
                  <a:cubicBezTo>
                    <a:pt x="2074" y="3492"/>
                    <a:pt x="2078" y="3489"/>
                    <a:pt x="2080" y="3487"/>
                  </a:cubicBezTo>
                  <a:lnTo>
                    <a:pt x="2080" y="3487"/>
                  </a:lnTo>
                  <a:cubicBezTo>
                    <a:pt x="2229" y="3385"/>
                    <a:pt x="2378" y="3284"/>
                    <a:pt x="2540" y="3206"/>
                  </a:cubicBezTo>
                  <a:cubicBezTo>
                    <a:pt x="2612" y="3164"/>
                    <a:pt x="2679" y="3128"/>
                    <a:pt x="2758" y="3091"/>
                  </a:cubicBezTo>
                  <a:cubicBezTo>
                    <a:pt x="2765" y="3087"/>
                    <a:pt x="2779" y="3079"/>
                    <a:pt x="2793" y="3071"/>
                  </a:cubicBezTo>
                  <a:lnTo>
                    <a:pt x="2793" y="3071"/>
                  </a:lnTo>
                  <a:cubicBezTo>
                    <a:pt x="2828" y="3054"/>
                    <a:pt x="2863" y="3042"/>
                    <a:pt x="2903" y="3031"/>
                  </a:cubicBezTo>
                  <a:cubicBezTo>
                    <a:pt x="3158" y="2940"/>
                    <a:pt x="3418" y="2885"/>
                    <a:pt x="3558" y="2619"/>
                  </a:cubicBezTo>
                  <a:cubicBezTo>
                    <a:pt x="3661" y="2437"/>
                    <a:pt x="3727" y="2243"/>
                    <a:pt x="3818" y="2055"/>
                  </a:cubicBezTo>
                  <a:cubicBezTo>
                    <a:pt x="3980" y="1710"/>
                    <a:pt x="4157" y="1369"/>
                    <a:pt x="4340" y="1039"/>
                  </a:cubicBezTo>
                  <a:lnTo>
                    <a:pt x="4340" y="1039"/>
                  </a:lnTo>
                  <a:cubicBezTo>
                    <a:pt x="4548" y="812"/>
                    <a:pt x="4513" y="388"/>
                    <a:pt x="4297" y="183"/>
                  </a:cubicBezTo>
                  <a:cubicBezTo>
                    <a:pt x="4164" y="59"/>
                    <a:pt x="4011" y="1"/>
                    <a:pt x="38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9"/>
            <p:cNvSpPr/>
            <p:nvPr/>
          </p:nvSpPr>
          <p:spPr>
            <a:xfrm>
              <a:off x="1957550" y="4146375"/>
              <a:ext cx="167400" cy="164000"/>
            </a:xfrm>
            <a:custGeom>
              <a:avLst/>
              <a:gdLst/>
              <a:ahLst/>
              <a:cxnLst/>
              <a:rect l="l" t="t" r="r" b="b"/>
              <a:pathLst>
                <a:path w="6696" h="6560" extrusionOk="0">
                  <a:moveTo>
                    <a:pt x="3782" y="1310"/>
                  </a:moveTo>
                  <a:cubicBezTo>
                    <a:pt x="3923" y="1778"/>
                    <a:pt x="4068" y="2245"/>
                    <a:pt x="4216" y="2711"/>
                  </a:cubicBezTo>
                  <a:lnTo>
                    <a:pt x="4216" y="2711"/>
                  </a:lnTo>
                  <a:cubicBezTo>
                    <a:pt x="3721" y="2225"/>
                    <a:pt x="3171" y="1768"/>
                    <a:pt x="2554" y="1437"/>
                  </a:cubicBezTo>
                  <a:lnTo>
                    <a:pt x="2554" y="1437"/>
                  </a:lnTo>
                  <a:cubicBezTo>
                    <a:pt x="2964" y="1404"/>
                    <a:pt x="3374" y="1361"/>
                    <a:pt x="3782" y="1310"/>
                  </a:cubicBezTo>
                  <a:close/>
                  <a:moveTo>
                    <a:pt x="2604" y="2997"/>
                  </a:moveTo>
                  <a:cubicBezTo>
                    <a:pt x="2606" y="3001"/>
                    <a:pt x="2610" y="3006"/>
                    <a:pt x="2614" y="3010"/>
                  </a:cubicBezTo>
                  <a:lnTo>
                    <a:pt x="2614" y="3010"/>
                  </a:lnTo>
                  <a:cubicBezTo>
                    <a:pt x="2610" y="3005"/>
                    <a:pt x="2607" y="3001"/>
                    <a:pt x="2604" y="2998"/>
                  </a:cubicBezTo>
                  <a:lnTo>
                    <a:pt x="2604" y="2998"/>
                  </a:lnTo>
                  <a:cubicBezTo>
                    <a:pt x="2604" y="2998"/>
                    <a:pt x="2604" y="2997"/>
                    <a:pt x="2604" y="2997"/>
                  </a:cubicBezTo>
                  <a:close/>
                  <a:moveTo>
                    <a:pt x="4242" y="1"/>
                  </a:moveTo>
                  <a:cubicBezTo>
                    <a:pt x="4187" y="1"/>
                    <a:pt x="4131" y="6"/>
                    <a:pt x="4072" y="16"/>
                  </a:cubicBezTo>
                  <a:cubicBezTo>
                    <a:pt x="4050" y="21"/>
                    <a:pt x="4045" y="23"/>
                    <a:pt x="4049" y="23"/>
                  </a:cubicBezTo>
                  <a:cubicBezTo>
                    <a:pt x="4060" y="23"/>
                    <a:pt x="4137" y="10"/>
                    <a:pt x="4151" y="10"/>
                  </a:cubicBezTo>
                  <a:cubicBezTo>
                    <a:pt x="4120" y="16"/>
                    <a:pt x="4090" y="16"/>
                    <a:pt x="4066" y="22"/>
                  </a:cubicBezTo>
                  <a:cubicBezTo>
                    <a:pt x="4011" y="34"/>
                    <a:pt x="3969" y="40"/>
                    <a:pt x="3914" y="46"/>
                  </a:cubicBezTo>
                  <a:cubicBezTo>
                    <a:pt x="3793" y="64"/>
                    <a:pt x="3678" y="77"/>
                    <a:pt x="3569" y="89"/>
                  </a:cubicBezTo>
                  <a:cubicBezTo>
                    <a:pt x="3278" y="119"/>
                    <a:pt x="2993" y="149"/>
                    <a:pt x="2708" y="167"/>
                  </a:cubicBezTo>
                  <a:cubicBezTo>
                    <a:pt x="2102" y="218"/>
                    <a:pt x="1474" y="253"/>
                    <a:pt x="864" y="253"/>
                  </a:cubicBezTo>
                  <a:cubicBezTo>
                    <a:pt x="816" y="253"/>
                    <a:pt x="769" y="253"/>
                    <a:pt x="721" y="252"/>
                  </a:cubicBezTo>
                  <a:cubicBezTo>
                    <a:pt x="718" y="252"/>
                    <a:pt x="715" y="252"/>
                    <a:pt x="712" y="252"/>
                  </a:cubicBezTo>
                  <a:cubicBezTo>
                    <a:pt x="298" y="252"/>
                    <a:pt x="1" y="673"/>
                    <a:pt x="103" y="1064"/>
                  </a:cubicBezTo>
                  <a:cubicBezTo>
                    <a:pt x="157" y="1267"/>
                    <a:pt x="212" y="1474"/>
                    <a:pt x="276" y="1677"/>
                  </a:cubicBezTo>
                  <a:lnTo>
                    <a:pt x="276" y="1677"/>
                  </a:lnTo>
                  <a:cubicBezTo>
                    <a:pt x="314" y="1850"/>
                    <a:pt x="410" y="2015"/>
                    <a:pt x="561" y="2100"/>
                  </a:cubicBezTo>
                  <a:lnTo>
                    <a:pt x="561" y="2100"/>
                  </a:lnTo>
                  <a:cubicBezTo>
                    <a:pt x="666" y="2173"/>
                    <a:pt x="791" y="2216"/>
                    <a:pt x="919" y="2216"/>
                  </a:cubicBezTo>
                  <a:cubicBezTo>
                    <a:pt x="950" y="2216"/>
                    <a:pt x="981" y="2214"/>
                    <a:pt x="1012" y="2209"/>
                  </a:cubicBezTo>
                  <a:lnTo>
                    <a:pt x="1012" y="2209"/>
                  </a:lnTo>
                  <a:cubicBezTo>
                    <a:pt x="1213" y="2256"/>
                    <a:pt x="1409" y="2321"/>
                    <a:pt x="1609" y="2395"/>
                  </a:cubicBezTo>
                  <a:lnTo>
                    <a:pt x="1609" y="2395"/>
                  </a:lnTo>
                  <a:cubicBezTo>
                    <a:pt x="1618" y="2401"/>
                    <a:pt x="1627" y="2407"/>
                    <a:pt x="1636" y="2410"/>
                  </a:cubicBezTo>
                  <a:cubicBezTo>
                    <a:pt x="1672" y="2428"/>
                    <a:pt x="1709" y="2446"/>
                    <a:pt x="1739" y="2464"/>
                  </a:cubicBezTo>
                  <a:cubicBezTo>
                    <a:pt x="1824" y="2506"/>
                    <a:pt x="1909" y="2549"/>
                    <a:pt x="1993" y="2597"/>
                  </a:cubicBezTo>
                  <a:cubicBezTo>
                    <a:pt x="2151" y="2688"/>
                    <a:pt x="2302" y="2791"/>
                    <a:pt x="2454" y="2888"/>
                  </a:cubicBezTo>
                  <a:cubicBezTo>
                    <a:pt x="2490" y="2919"/>
                    <a:pt x="2527" y="2943"/>
                    <a:pt x="2569" y="2973"/>
                  </a:cubicBezTo>
                  <a:cubicBezTo>
                    <a:pt x="2579" y="2980"/>
                    <a:pt x="2592" y="2989"/>
                    <a:pt x="2604" y="2997"/>
                  </a:cubicBezTo>
                  <a:lnTo>
                    <a:pt x="2604" y="2997"/>
                  </a:lnTo>
                  <a:cubicBezTo>
                    <a:pt x="2601" y="2993"/>
                    <a:pt x="2599" y="2989"/>
                    <a:pt x="2599" y="2985"/>
                  </a:cubicBezTo>
                  <a:lnTo>
                    <a:pt x="2599" y="2985"/>
                  </a:lnTo>
                  <a:cubicBezTo>
                    <a:pt x="2599" y="2989"/>
                    <a:pt x="2601" y="2993"/>
                    <a:pt x="2604" y="2998"/>
                  </a:cubicBezTo>
                  <a:lnTo>
                    <a:pt x="2604" y="2998"/>
                  </a:lnTo>
                  <a:cubicBezTo>
                    <a:pt x="2613" y="3004"/>
                    <a:pt x="2622" y="3010"/>
                    <a:pt x="2630" y="3016"/>
                  </a:cubicBezTo>
                  <a:cubicBezTo>
                    <a:pt x="2652" y="3032"/>
                    <a:pt x="2658" y="3039"/>
                    <a:pt x="2655" y="3039"/>
                  </a:cubicBezTo>
                  <a:cubicBezTo>
                    <a:pt x="2651" y="3039"/>
                    <a:pt x="2629" y="3025"/>
                    <a:pt x="2614" y="3010"/>
                  </a:cubicBezTo>
                  <a:lnTo>
                    <a:pt x="2614" y="3010"/>
                  </a:lnTo>
                  <a:cubicBezTo>
                    <a:pt x="2660" y="3062"/>
                    <a:pt x="2806" y="3160"/>
                    <a:pt x="2842" y="3185"/>
                  </a:cubicBezTo>
                  <a:cubicBezTo>
                    <a:pt x="3005" y="3325"/>
                    <a:pt x="3163" y="3470"/>
                    <a:pt x="3327" y="3628"/>
                  </a:cubicBezTo>
                  <a:cubicBezTo>
                    <a:pt x="3672" y="3973"/>
                    <a:pt x="3999" y="4337"/>
                    <a:pt x="4302" y="4712"/>
                  </a:cubicBezTo>
                  <a:cubicBezTo>
                    <a:pt x="4357" y="4773"/>
                    <a:pt x="4399" y="4839"/>
                    <a:pt x="4454" y="4906"/>
                  </a:cubicBezTo>
                  <a:cubicBezTo>
                    <a:pt x="4466" y="4924"/>
                    <a:pt x="4490" y="4949"/>
                    <a:pt x="4508" y="4973"/>
                  </a:cubicBezTo>
                  <a:cubicBezTo>
                    <a:pt x="4522" y="4991"/>
                    <a:pt x="4531" y="5003"/>
                    <a:pt x="4537" y="5010"/>
                  </a:cubicBezTo>
                  <a:lnTo>
                    <a:pt x="4537" y="5010"/>
                  </a:lnTo>
                  <a:cubicBezTo>
                    <a:pt x="4534" y="5006"/>
                    <a:pt x="4530" y="5001"/>
                    <a:pt x="4526" y="4997"/>
                  </a:cubicBezTo>
                  <a:cubicBezTo>
                    <a:pt x="4514" y="4981"/>
                    <a:pt x="4509" y="4975"/>
                    <a:pt x="4509" y="4975"/>
                  </a:cubicBezTo>
                  <a:lnTo>
                    <a:pt x="4509" y="4975"/>
                  </a:lnTo>
                  <a:cubicBezTo>
                    <a:pt x="4509" y="4975"/>
                    <a:pt x="4545" y="5021"/>
                    <a:pt x="4545" y="5021"/>
                  </a:cubicBezTo>
                  <a:cubicBezTo>
                    <a:pt x="4545" y="5021"/>
                    <a:pt x="4543" y="5018"/>
                    <a:pt x="4537" y="5010"/>
                  </a:cubicBezTo>
                  <a:lnTo>
                    <a:pt x="4537" y="5010"/>
                  </a:lnTo>
                  <a:cubicBezTo>
                    <a:pt x="4636" y="5133"/>
                    <a:pt x="4730" y="5256"/>
                    <a:pt x="4823" y="5391"/>
                  </a:cubicBezTo>
                  <a:cubicBezTo>
                    <a:pt x="5029" y="5670"/>
                    <a:pt x="5223" y="5954"/>
                    <a:pt x="5423" y="6245"/>
                  </a:cubicBezTo>
                  <a:cubicBezTo>
                    <a:pt x="5553" y="6442"/>
                    <a:pt x="5757" y="6559"/>
                    <a:pt x="5977" y="6559"/>
                  </a:cubicBezTo>
                  <a:cubicBezTo>
                    <a:pt x="6056" y="6559"/>
                    <a:pt x="6137" y="6544"/>
                    <a:pt x="6217" y="6512"/>
                  </a:cubicBezTo>
                  <a:cubicBezTo>
                    <a:pt x="6490" y="6397"/>
                    <a:pt x="6696" y="6057"/>
                    <a:pt x="6587" y="5761"/>
                  </a:cubicBezTo>
                  <a:cubicBezTo>
                    <a:pt x="5969" y="4009"/>
                    <a:pt x="5393" y="2240"/>
                    <a:pt x="4860" y="458"/>
                  </a:cubicBezTo>
                  <a:cubicBezTo>
                    <a:pt x="4817" y="307"/>
                    <a:pt x="4708" y="155"/>
                    <a:pt x="4569" y="77"/>
                  </a:cubicBezTo>
                  <a:cubicBezTo>
                    <a:pt x="4459" y="24"/>
                    <a:pt x="4354" y="1"/>
                    <a:pt x="4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9"/>
            <p:cNvSpPr/>
            <p:nvPr/>
          </p:nvSpPr>
          <p:spPr>
            <a:xfrm>
              <a:off x="1893150" y="4145850"/>
              <a:ext cx="38800" cy="41400"/>
            </a:xfrm>
            <a:custGeom>
              <a:avLst/>
              <a:gdLst/>
              <a:ahLst/>
              <a:cxnLst/>
              <a:rect l="l" t="t" r="r" b="b"/>
              <a:pathLst>
                <a:path w="1552" h="1656" extrusionOk="0">
                  <a:moveTo>
                    <a:pt x="643" y="1"/>
                  </a:moveTo>
                  <a:cubicBezTo>
                    <a:pt x="588" y="7"/>
                    <a:pt x="528" y="13"/>
                    <a:pt x="479" y="25"/>
                  </a:cubicBezTo>
                  <a:cubicBezTo>
                    <a:pt x="425" y="49"/>
                    <a:pt x="376" y="67"/>
                    <a:pt x="328" y="85"/>
                  </a:cubicBezTo>
                  <a:cubicBezTo>
                    <a:pt x="249" y="122"/>
                    <a:pt x="188" y="176"/>
                    <a:pt x="146" y="249"/>
                  </a:cubicBezTo>
                  <a:cubicBezTo>
                    <a:pt x="103" y="291"/>
                    <a:pt x="73" y="334"/>
                    <a:pt x="61" y="394"/>
                  </a:cubicBezTo>
                  <a:cubicBezTo>
                    <a:pt x="31" y="449"/>
                    <a:pt x="13" y="504"/>
                    <a:pt x="13" y="552"/>
                  </a:cubicBezTo>
                  <a:cubicBezTo>
                    <a:pt x="0" y="607"/>
                    <a:pt x="0" y="667"/>
                    <a:pt x="13" y="722"/>
                  </a:cubicBezTo>
                  <a:cubicBezTo>
                    <a:pt x="25" y="800"/>
                    <a:pt x="43" y="885"/>
                    <a:pt x="91" y="952"/>
                  </a:cubicBezTo>
                  <a:cubicBezTo>
                    <a:pt x="177" y="1066"/>
                    <a:pt x="257" y="1191"/>
                    <a:pt x="342" y="1312"/>
                  </a:cubicBezTo>
                  <a:lnTo>
                    <a:pt x="342" y="1312"/>
                  </a:lnTo>
                  <a:cubicBezTo>
                    <a:pt x="351" y="1327"/>
                    <a:pt x="360" y="1341"/>
                    <a:pt x="369" y="1355"/>
                  </a:cubicBezTo>
                  <a:lnTo>
                    <a:pt x="369" y="1355"/>
                  </a:lnTo>
                  <a:cubicBezTo>
                    <a:pt x="403" y="1415"/>
                    <a:pt x="449" y="1469"/>
                    <a:pt x="508" y="1507"/>
                  </a:cubicBezTo>
                  <a:lnTo>
                    <a:pt x="508" y="1507"/>
                  </a:lnTo>
                  <a:cubicBezTo>
                    <a:pt x="518" y="1515"/>
                    <a:pt x="529" y="1523"/>
                    <a:pt x="539" y="1530"/>
                  </a:cubicBezTo>
                  <a:lnTo>
                    <a:pt x="539" y="1530"/>
                  </a:lnTo>
                  <a:cubicBezTo>
                    <a:pt x="597" y="1577"/>
                    <a:pt x="668" y="1609"/>
                    <a:pt x="740" y="1631"/>
                  </a:cubicBezTo>
                  <a:cubicBezTo>
                    <a:pt x="787" y="1648"/>
                    <a:pt x="835" y="1655"/>
                    <a:pt x="884" y="1655"/>
                  </a:cubicBezTo>
                  <a:cubicBezTo>
                    <a:pt x="922" y="1655"/>
                    <a:pt x="961" y="1651"/>
                    <a:pt x="1000" y="1643"/>
                  </a:cubicBezTo>
                  <a:cubicBezTo>
                    <a:pt x="1085" y="1637"/>
                    <a:pt x="1164" y="1612"/>
                    <a:pt x="1237" y="1570"/>
                  </a:cubicBezTo>
                  <a:cubicBezTo>
                    <a:pt x="1279" y="1540"/>
                    <a:pt x="1315" y="1497"/>
                    <a:pt x="1364" y="1467"/>
                  </a:cubicBezTo>
                  <a:cubicBezTo>
                    <a:pt x="1437" y="1394"/>
                    <a:pt x="1497" y="1297"/>
                    <a:pt x="1527" y="1188"/>
                  </a:cubicBezTo>
                  <a:cubicBezTo>
                    <a:pt x="1540" y="1140"/>
                    <a:pt x="1546" y="1073"/>
                    <a:pt x="1552" y="1025"/>
                  </a:cubicBezTo>
                  <a:cubicBezTo>
                    <a:pt x="1547" y="938"/>
                    <a:pt x="1531" y="855"/>
                    <a:pt x="1502" y="779"/>
                  </a:cubicBezTo>
                  <a:lnTo>
                    <a:pt x="1502" y="779"/>
                  </a:lnTo>
                  <a:cubicBezTo>
                    <a:pt x="1482" y="687"/>
                    <a:pt x="1463" y="598"/>
                    <a:pt x="1449" y="510"/>
                  </a:cubicBezTo>
                  <a:cubicBezTo>
                    <a:pt x="1418" y="401"/>
                    <a:pt x="1364" y="304"/>
                    <a:pt x="1279" y="231"/>
                  </a:cubicBezTo>
                  <a:cubicBezTo>
                    <a:pt x="1206" y="152"/>
                    <a:pt x="1103" y="92"/>
                    <a:pt x="1000" y="61"/>
                  </a:cubicBezTo>
                  <a:cubicBezTo>
                    <a:pt x="940" y="49"/>
                    <a:pt x="873" y="31"/>
                    <a:pt x="812" y="25"/>
                  </a:cubicBezTo>
                  <a:cubicBezTo>
                    <a:pt x="758" y="19"/>
                    <a:pt x="697" y="7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9"/>
            <p:cNvSpPr/>
            <p:nvPr/>
          </p:nvSpPr>
          <p:spPr>
            <a:xfrm>
              <a:off x="1956925" y="3910175"/>
              <a:ext cx="78800" cy="99850"/>
            </a:xfrm>
            <a:custGeom>
              <a:avLst/>
              <a:gdLst/>
              <a:ahLst/>
              <a:cxnLst/>
              <a:rect l="l" t="t" r="r" b="b"/>
              <a:pathLst>
                <a:path w="3152" h="3994" extrusionOk="0">
                  <a:moveTo>
                    <a:pt x="814" y="0"/>
                  </a:moveTo>
                  <a:cubicBezTo>
                    <a:pt x="542" y="0"/>
                    <a:pt x="270" y="163"/>
                    <a:pt x="188" y="459"/>
                  </a:cubicBezTo>
                  <a:cubicBezTo>
                    <a:pt x="152" y="605"/>
                    <a:pt x="116" y="756"/>
                    <a:pt x="67" y="902"/>
                  </a:cubicBezTo>
                  <a:cubicBezTo>
                    <a:pt x="25" y="1071"/>
                    <a:pt x="1" y="1241"/>
                    <a:pt x="79" y="1417"/>
                  </a:cubicBezTo>
                  <a:cubicBezTo>
                    <a:pt x="134" y="1538"/>
                    <a:pt x="213" y="1629"/>
                    <a:pt x="304" y="1720"/>
                  </a:cubicBezTo>
                  <a:cubicBezTo>
                    <a:pt x="503" y="1920"/>
                    <a:pt x="691" y="2126"/>
                    <a:pt x="879" y="2338"/>
                  </a:cubicBezTo>
                  <a:cubicBezTo>
                    <a:pt x="1073" y="2556"/>
                    <a:pt x="1249" y="2780"/>
                    <a:pt x="1425" y="3004"/>
                  </a:cubicBezTo>
                  <a:cubicBezTo>
                    <a:pt x="1433" y="3015"/>
                    <a:pt x="1437" y="3020"/>
                    <a:pt x="1437" y="3020"/>
                  </a:cubicBezTo>
                  <a:cubicBezTo>
                    <a:pt x="1437" y="3020"/>
                    <a:pt x="1406" y="2980"/>
                    <a:pt x="1408" y="2980"/>
                  </a:cubicBezTo>
                  <a:lnTo>
                    <a:pt x="1408" y="2980"/>
                  </a:lnTo>
                  <a:cubicBezTo>
                    <a:pt x="1409" y="2980"/>
                    <a:pt x="1417" y="2988"/>
                    <a:pt x="1437" y="3010"/>
                  </a:cubicBezTo>
                  <a:cubicBezTo>
                    <a:pt x="1455" y="3041"/>
                    <a:pt x="1473" y="3065"/>
                    <a:pt x="1497" y="3095"/>
                  </a:cubicBezTo>
                  <a:lnTo>
                    <a:pt x="1631" y="3277"/>
                  </a:lnTo>
                  <a:cubicBezTo>
                    <a:pt x="1728" y="3416"/>
                    <a:pt x="1818" y="3544"/>
                    <a:pt x="1915" y="3677"/>
                  </a:cubicBezTo>
                  <a:cubicBezTo>
                    <a:pt x="2049" y="3873"/>
                    <a:pt x="2254" y="3993"/>
                    <a:pt x="2474" y="3993"/>
                  </a:cubicBezTo>
                  <a:cubicBezTo>
                    <a:pt x="2553" y="3993"/>
                    <a:pt x="2635" y="3977"/>
                    <a:pt x="2715" y="3944"/>
                  </a:cubicBezTo>
                  <a:cubicBezTo>
                    <a:pt x="3018" y="3816"/>
                    <a:pt x="3152" y="3507"/>
                    <a:pt x="3085" y="3192"/>
                  </a:cubicBezTo>
                  <a:cubicBezTo>
                    <a:pt x="3074" y="3152"/>
                    <a:pt x="3066" y="3111"/>
                    <a:pt x="3058" y="3069"/>
                  </a:cubicBezTo>
                  <a:lnTo>
                    <a:pt x="3058" y="3069"/>
                  </a:lnTo>
                  <a:cubicBezTo>
                    <a:pt x="3062" y="2965"/>
                    <a:pt x="3037" y="2861"/>
                    <a:pt x="2974" y="2770"/>
                  </a:cubicBezTo>
                  <a:lnTo>
                    <a:pt x="2974" y="2770"/>
                  </a:lnTo>
                  <a:cubicBezTo>
                    <a:pt x="2951" y="2727"/>
                    <a:pt x="2922" y="2688"/>
                    <a:pt x="2888" y="2652"/>
                  </a:cubicBezTo>
                  <a:lnTo>
                    <a:pt x="2888" y="2652"/>
                  </a:lnTo>
                  <a:cubicBezTo>
                    <a:pt x="2341" y="1896"/>
                    <a:pt x="1827" y="1113"/>
                    <a:pt x="1358" y="308"/>
                  </a:cubicBezTo>
                  <a:cubicBezTo>
                    <a:pt x="1236" y="98"/>
                    <a:pt x="1025" y="0"/>
                    <a:pt x="8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9"/>
            <p:cNvSpPr/>
            <p:nvPr/>
          </p:nvSpPr>
          <p:spPr>
            <a:xfrm>
              <a:off x="1776950" y="3692025"/>
              <a:ext cx="122575" cy="116775"/>
            </a:xfrm>
            <a:custGeom>
              <a:avLst/>
              <a:gdLst/>
              <a:ahLst/>
              <a:cxnLst/>
              <a:rect l="l" t="t" r="r" b="b"/>
              <a:pathLst>
                <a:path w="4903" h="4671" extrusionOk="0">
                  <a:moveTo>
                    <a:pt x="2401" y="0"/>
                  </a:moveTo>
                  <a:cubicBezTo>
                    <a:pt x="2280" y="0"/>
                    <a:pt x="2158" y="10"/>
                    <a:pt x="2037" y="29"/>
                  </a:cubicBezTo>
                  <a:cubicBezTo>
                    <a:pt x="1425" y="126"/>
                    <a:pt x="879" y="459"/>
                    <a:pt x="516" y="962"/>
                  </a:cubicBezTo>
                  <a:cubicBezTo>
                    <a:pt x="152" y="1465"/>
                    <a:pt x="1" y="2083"/>
                    <a:pt x="98" y="2695"/>
                  </a:cubicBezTo>
                  <a:cubicBezTo>
                    <a:pt x="279" y="3853"/>
                    <a:pt x="1279" y="4671"/>
                    <a:pt x="2400" y="4671"/>
                  </a:cubicBezTo>
                  <a:cubicBezTo>
                    <a:pt x="2521" y="4671"/>
                    <a:pt x="2643" y="4665"/>
                    <a:pt x="2764" y="4641"/>
                  </a:cubicBezTo>
                  <a:cubicBezTo>
                    <a:pt x="4036" y="4434"/>
                    <a:pt x="4903" y="3241"/>
                    <a:pt x="4703" y="1968"/>
                  </a:cubicBezTo>
                  <a:cubicBezTo>
                    <a:pt x="4606" y="1356"/>
                    <a:pt x="4267" y="811"/>
                    <a:pt x="3770" y="447"/>
                  </a:cubicBezTo>
                  <a:cubicBezTo>
                    <a:pt x="3371" y="156"/>
                    <a:pt x="2891" y="0"/>
                    <a:pt x="2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1755900" y="3676250"/>
              <a:ext cx="161200" cy="148625"/>
            </a:xfrm>
            <a:custGeom>
              <a:avLst/>
              <a:gdLst/>
              <a:ahLst/>
              <a:cxnLst/>
              <a:rect l="l" t="t" r="r" b="b"/>
              <a:pathLst>
                <a:path w="6448" h="5945" extrusionOk="0">
                  <a:moveTo>
                    <a:pt x="3449" y="1298"/>
                  </a:moveTo>
                  <a:cubicBezTo>
                    <a:pt x="3452" y="1299"/>
                    <a:pt x="3456" y="1299"/>
                    <a:pt x="3459" y="1300"/>
                  </a:cubicBezTo>
                  <a:lnTo>
                    <a:pt x="3459" y="1300"/>
                  </a:lnTo>
                  <a:cubicBezTo>
                    <a:pt x="3455" y="1299"/>
                    <a:pt x="3452" y="1299"/>
                    <a:pt x="3449" y="1298"/>
                  </a:cubicBezTo>
                  <a:close/>
                  <a:moveTo>
                    <a:pt x="3499" y="1307"/>
                  </a:moveTo>
                  <a:cubicBezTo>
                    <a:pt x="3508" y="1308"/>
                    <a:pt x="3513" y="1309"/>
                    <a:pt x="3513" y="1309"/>
                  </a:cubicBezTo>
                  <a:cubicBezTo>
                    <a:pt x="3513" y="1309"/>
                    <a:pt x="3509" y="1308"/>
                    <a:pt x="3499" y="1307"/>
                  </a:cubicBezTo>
                  <a:close/>
                  <a:moveTo>
                    <a:pt x="1670" y="2319"/>
                  </a:moveTo>
                  <a:cubicBezTo>
                    <a:pt x="1669" y="2321"/>
                    <a:pt x="1668" y="2324"/>
                    <a:pt x="1667" y="2326"/>
                  </a:cubicBezTo>
                  <a:cubicBezTo>
                    <a:pt x="1658" y="2345"/>
                    <a:pt x="1655" y="2352"/>
                    <a:pt x="1655" y="2352"/>
                  </a:cubicBezTo>
                  <a:cubicBezTo>
                    <a:pt x="1655" y="2352"/>
                    <a:pt x="1663" y="2334"/>
                    <a:pt x="1670" y="2319"/>
                  </a:cubicBezTo>
                  <a:close/>
                  <a:moveTo>
                    <a:pt x="4891" y="2724"/>
                  </a:moveTo>
                  <a:cubicBezTo>
                    <a:pt x="4895" y="2741"/>
                    <a:pt x="4899" y="2758"/>
                    <a:pt x="4903" y="2775"/>
                  </a:cubicBezTo>
                  <a:cubicBezTo>
                    <a:pt x="4905" y="2791"/>
                    <a:pt x="4906" y="2797"/>
                    <a:pt x="4906" y="2797"/>
                  </a:cubicBezTo>
                  <a:cubicBezTo>
                    <a:pt x="4905" y="2797"/>
                    <a:pt x="4894" y="2740"/>
                    <a:pt x="4891" y="2724"/>
                  </a:cubicBezTo>
                  <a:close/>
                  <a:moveTo>
                    <a:pt x="1904" y="4017"/>
                  </a:moveTo>
                  <a:cubicBezTo>
                    <a:pt x="1911" y="4024"/>
                    <a:pt x="1915" y="4029"/>
                    <a:pt x="1915" y="4029"/>
                  </a:cubicBezTo>
                  <a:cubicBezTo>
                    <a:pt x="1914" y="4029"/>
                    <a:pt x="1910" y="4024"/>
                    <a:pt x="1904" y="4017"/>
                  </a:cubicBezTo>
                  <a:close/>
                  <a:moveTo>
                    <a:pt x="4281" y="4319"/>
                  </a:moveTo>
                  <a:cubicBezTo>
                    <a:pt x="4278" y="4321"/>
                    <a:pt x="4275" y="4324"/>
                    <a:pt x="4272" y="4326"/>
                  </a:cubicBezTo>
                  <a:cubicBezTo>
                    <a:pt x="4250" y="4345"/>
                    <a:pt x="4240" y="4353"/>
                    <a:pt x="4238" y="4354"/>
                  </a:cubicBezTo>
                  <a:lnTo>
                    <a:pt x="4238" y="4354"/>
                  </a:lnTo>
                  <a:cubicBezTo>
                    <a:pt x="4251" y="4342"/>
                    <a:pt x="4265" y="4330"/>
                    <a:pt x="4281" y="4319"/>
                  </a:cubicBezTo>
                  <a:close/>
                  <a:moveTo>
                    <a:pt x="3443" y="4671"/>
                  </a:moveTo>
                  <a:cubicBezTo>
                    <a:pt x="3429" y="4673"/>
                    <a:pt x="3416" y="4676"/>
                    <a:pt x="3416" y="4676"/>
                  </a:cubicBezTo>
                  <a:cubicBezTo>
                    <a:pt x="3415" y="4676"/>
                    <a:pt x="3421" y="4675"/>
                    <a:pt x="3436" y="4672"/>
                  </a:cubicBezTo>
                  <a:cubicBezTo>
                    <a:pt x="3439" y="4671"/>
                    <a:pt x="3441" y="4671"/>
                    <a:pt x="3443" y="4671"/>
                  </a:cubicBezTo>
                  <a:close/>
                  <a:moveTo>
                    <a:pt x="3237" y="1282"/>
                  </a:moveTo>
                  <a:cubicBezTo>
                    <a:pt x="3302" y="1282"/>
                    <a:pt x="3367" y="1286"/>
                    <a:pt x="3430" y="1296"/>
                  </a:cubicBezTo>
                  <a:cubicBezTo>
                    <a:pt x="3434" y="1296"/>
                    <a:pt x="3439" y="1297"/>
                    <a:pt x="3446" y="1298"/>
                  </a:cubicBezTo>
                  <a:lnTo>
                    <a:pt x="3446" y="1298"/>
                  </a:lnTo>
                  <a:cubicBezTo>
                    <a:pt x="3456" y="1299"/>
                    <a:pt x="3490" y="1305"/>
                    <a:pt x="3497" y="1308"/>
                  </a:cubicBezTo>
                  <a:cubicBezTo>
                    <a:pt x="3569" y="1327"/>
                    <a:pt x="3636" y="1339"/>
                    <a:pt x="3703" y="1363"/>
                  </a:cubicBezTo>
                  <a:cubicBezTo>
                    <a:pt x="3757" y="1381"/>
                    <a:pt x="3800" y="1393"/>
                    <a:pt x="3854" y="1418"/>
                  </a:cubicBezTo>
                  <a:cubicBezTo>
                    <a:pt x="3862" y="1420"/>
                    <a:pt x="3869" y="1422"/>
                    <a:pt x="3875" y="1424"/>
                  </a:cubicBezTo>
                  <a:lnTo>
                    <a:pt x="3875" y="1424"/>
                  </a:lnTo>
                  <a:cubicBezTo>
                    <a:pt x="3889" y="1430"/>
                    <a:pt x="3903" y="1437"/>
                    <a:pt x="3921" y="1448"/>
                  </a:cubicBezTo>
                  <a:cubicBezTo>
                    <a:pt x="4030" y="1502"/>
                    <a:pt x="4194" y="1569"/>
                    <a:pt x="4272" y="1660"/>
                  </a:cubicBezTo>
                  <a:cubicBezTo>
                    <a:pt x="4272" y="1660"/>
                    <a:pt x="4226" y="1616"/>
                    <a:pt x="4224" y="1616"/>
                  </a:cubicBezTo>
                  <a:lnTo>
                    <a:pt x="4224" y="1616"/>
                  </a:lnTo>
                  <a:cubicBezTo>
                    <a:pt x="4223" y="1616"/>
                    <a:pt x="4228" y="1622"/>
                    <a:pt x="4242" y="1636"/>
                  </a:cubicBezTo>
                  <a:cubicBezTo>
                    <a:pt x="4254" y="1654"/>
                    <a:pt x="4278" y="1666"/>
                    <a:pt x="4297" y="1684"/>
                  </a:cubicBezTo>
                  <a:cubicBezTo>
                    <a:pt x="4339" y="1721"/>
                    <a:pt x="4375" y="1757"/>
                    <a:pt x="4418" y="1793"/>
                  </a:cubicBezTo>
                  <a:cubicBezTo>
                    <a:pt x="4454" y="1836"/>
                    <a:pt x="4491" y="1878"/>
                    <a:pt x="4527" y="1914"/>
                  </a:cubicBezTo>
                  <a:cubicBezTo>
                    <a:pt x="4543" y="1930"/>
                    <a:pt x="4554" y="1951"/>
                    <a:pt x="4569" y="1964"/>
                  </a:cubicBezTo>
                  <a:lnTo>
                    <a:pt x="4569" y="1964"/>
                  </a:lnTo>
                  <a:cubicBezTo>
                    <a:pt x="4571" y="1967"/>
                    <a:pt x="4573" y="1971"/>
                    <a:pt x="4575" y="1975"/>
                  </a:cubicBezTo>
                  <a:cubicBezTo>
                    <a:pt x="4636" y="2060"/>
                    <a:pt x="4691" y="2151"/>
                    <a:pt x="4733" y="2242"/>
                  </a:cubicBezTo>
                  <a:cubicBezTo>
                    <a:pt x="4751" y="2266"/>
                    <a:pt x="4757" y="2290"/>
                    <a:pt x="4763" y="2302"/>
                  </a:cubicBezTo>
                  <a:cubicBezTo>
                    <a:pt x="4781" y="2338"/>
                    <a:pt x="4788" y="2350"/>
                    <a:pt x="4789" y="2350"/>
                  </a:cubicBezTo>
                  <a:cubicBezTo>
                    <a:pt x="4790" y="2350"/>
                    <a:pt x="4757" y="2278"/>
                    <a:pt x="4757" y="2278"/>
                  </a:cubicBezTo>
                  <a:lnTo>
                    <a:pt x="4757" y="2278"/>
                  </a:lnTo>
                  <a:cubicBezTo>
                    <a:pt x="4781" y="2290"/>
                    <a:pt x="4818" y="2442"/>
                    <a:pt x="4824" y="2460"/>
                  </a:cubicBezTo>
                  <a:cubicBezTo>
                    <a:pt x="4849" y="2546"/>
                    <a:pt x="4870" y="2632"/>
                    <a:pt x="4891" y="2721"/>
                  </a:cubicBezTo>
                  <a:lnTo>
                    <a:pt x="4891" y="2721"/>
                  </a:lnTo>
                  <a:cubicBezTo>
                    <a:pt x="4891" y="2745"/>
                    <a:pt x="4903" y="2781"/>
                    <a:pt x="4903" y="2811"/>
                  </a:cubicBezTo>
                  <a:cubicBezTo>
                    <a:pt x="4909" y="2872"/>
                    <a:pt x="4909" y="2932"/>
                    <a:pt x="4909" y="2987"/>
                  </a:cubicBezTo>
                  <a:lnTo>
                    <a:pt x="4909" y="3114"/>
                  </a:lnTo>
                  <a:cubicBezTo>
                    <a:pt x="4909" y="3128"/>
                    <a:pt x="4901" y="3184"/>
                    <a:pt x="4898" y="3215"/>
                  </a:cubicBezTo>
                  <a:lnTo>
                    <a:pt x="4898" y="3215"/>
                  </a:lnTo>
                  <a:cubicBezTo>
                    <a:pt x="4893" y="3243"/>
                    <a:pt x="4887" y="3277"/>
                    <a:pt x="4884" y="3290"/>
                  </a:cubicBezTo>
                  <a:cubicBezTo>
                    <a:pt x="4872" y="3338"/>
                    <a:pt x="4860" y="3399"/>
                    <a:pt x="4848" y="3454"/>
                  </a:cubicBezTo>
                  <a:cubicBezTo>
                    <a:pt x="4830" y="3508"/>
                    <a:pt x="4818" y="3563"/>
                    <a:pt x="4794" y="3611"/>
                  </a:cubicBezTo>
                  <a:cubicBezTo>
                    <a:pt x="4791" y="3621"/>
                    <a:pt x="4788" y="3631"/>
                    <a:pt x="4785" y="3639"/>
                  </a:cubicBezTo>
                  <a:lnTo>
                    <a:pt x="4785" y="3639"/>
                  </a:lnTo>
                  <a:cubicBezTo>
                    <a:pt x="4732" y="3735"/>
                    <a:pt x="4690" y="3831"/>
                    <a:pt x="4630" y="3932"/>
                  </a:cubicBezTo>
                  <a:cubicBezTo>
                    <a:pt x="4616" y="3956"/>
                    <a:pt x="4556" y="4045"/>
                    <a:pt x="4555" y="4045"/>
                  </a:cubicBezTo>
                  <a:cubicBezTo>
                    <a:pt x="4555" y="4045"/>
                    <a:pt x="4559" y="4038"/>
                    <a:pt x="4569" y="4023"/>
                  </a:cubicBezTo>
                  <a:cubicBezTo>
                    <a:pt x="4580" y="4006"/>
                    <a:pt x="4583" y="3999"/>
                    <a:pt x="4582" y="3999"/>
                  </a:cubicBezTo>
                  <a:cubicBezTo>
                    <a:pt x="4577" y="3999"/>
                    <a:pt x="4511" y="4089"/>
                    <a:pt x="4497" y="4108"/>
                  </a:cubicBezTo>
                  <a:cubicBezTo>
                    <a:pt x="4436" y="4174"/>
                    <a:pt x="4360" y="4246"/>
                    <a:pt x="4292" y="4308"/>
                  </a:cubicBezTo>
                  <a:lnTo>
                    <a:pt x="4292" y="4308"/>
                  </a:lnTo>
                  <a:cubicBezTo>
                    <a:pt x="4297" y="4305"/>
                    <a:pt x="4300" y="4303"/>
                    <a:pt x="4303" y="4302"/>
                  </a:cubicBezTo>
                  <a:lnTo>
                    <a:pt x="4303" y="4302"/>
                  </a:lnTo>
                  <a:cubicBezTo>
                    <a:pt x="4295" y="4308"/>
                    <a:pt x="4288" y="4313"/>
                    <a:pt x="4281" y="4319"/>
                  </a:cubicBezTo>
                  <a:lnTo>
                    <a:pt x="4281" y="4319"/>
                  </a:lnTo>
                  <a:cubicBezTo>
                    <a:pt x="4284" y="4315"/>
                    <a:pt x="4288" y="4312"/>
                    <a:pt x="4292" y="4308"/>
                  </a:cubicBezTo>
                  <a:lnTo>
                    <a:pt x="4292" y="4308"/>
                  </a:lnTo>
                  <a:cubicBezTo>
                    <a:pt x="4272" y="4322"/>
                    <a:pt x="4237" y="4354"/>
                    <a:pt x="4238" y="4354"/>
                  </a:cubicBezTo>
                  <a:cubicBezTo>
                    <a:pt x="4238" y="4354"/>
                    <a:pt x="4238" y="4354"/>
                    <a:pt x="4238" y="4354"/>
                  </a:cubicBezTo>
                  <a:lnTo>
                    <a:pt x="4238" y="4354"/>
                  </a:lnTo>
                  <a:cubicBezTo>
                    <a:pt x="4238" y="4355"/>
                    <a:pt x="4237" y="4356"/>
                    <a:pt x="4236" y="4356"/>
                  </a:cubicBezTo>
                  <a:cubicBezTo>
                    <a:pt x="4188" y="4387"/>
                    <a:pt x="4145" y="4417"/>
                    <a:pt x="4091" y="4447"/>
                  </a:cubicBezTo>
                  <a:cubicBezTo>
                    <a:pt x="4036" y="4478"/>
                    <a:pt x="3994" y="4502"/>
                    <a:pt x="3939" y="4532"/>
                  </a:cubicBezTo>
                  <a:cubicBezTo>
                    <a:pt x="3923" y="4536"/>
                    <a:pt x="3913" y="4540"/>
                    <a:pt x="3900" y="4547"/>
                  </a:cubicBezTo>
                  <a:lnTo>
                    <a:pt x="3900" y="4547"/>
                  </a:lnTo>
                  <a:cubicBezTo>
                    <a:pt x="3897" y="4548"/>
                    <a:pt x="3894" y="4549"/>
                    <a:pt x="3891" y="4550"/>
                  </a:cubicBezTo>
                  <a:cubicBezTo>
                    <a:pt x="3788" y="4593"/>
                    <a:pt x="3679" y="4623"/>
                    <a:pt x="3576" y="4653"/>
                  </a:cubicBezTo>
                  <a:cubicBezTo>
                    <a:pt x="3545" y="4659"/>
                    <a:pt x="3515" y="4666"/>
                    <a:pt x="3485" y="4666"/>
                  </a:cubicBezTo>
                  <a:cubicBezTo>
                    <a:pt x="3479" y="4666"/>
                    <a:pt x="3468" y="4667"/>
                    <a:pt x="3456" y="4669"/>
                  </a:cubicBezTo>
                  <a:lnTo>
                    <a:pt x="3456" y="4669"/>
                  </a:lnTo>
                  <a:cubicBezTo>
                    <a:pt x="3440" y="4670"/>
                    <a:pt x="3403" y="4672"/>
                    <a:pt x="3400" y="4672"/>
                  </a:cubicBezTo>
                  <a:cubicBezTo>
                    <a:pt x="3381" y="4675"/>
                    <a:pt x="3362" y="4678"/>
                    <a:pt x="3343" y="4680"/>
                  </a:cubicBezTo>
                  <a:lnTo>
                    <a:pt x="3343" y="4680"/>
                  </a:lnTo>
                  <a:cubicBezTo>
                    <a:pt x="3310" y="4674"/>
                    <a:pt x="3277" y="4672"/>
                    <a:pt x="3242" y="4672"/>
                  </a:cubicBezTo>
                  <a:cubicBezTo>
                    <a:pt x="3188" y="4672"/>
                    <a:pt x="3133" y="4672"/>
                    <a:pt x="3091" y="4666"/>
                  </a:cubicBezTo>
                  <a:cubicBezTo>
                    <a:pt x="3077" y="4666"/>
                    <a:pt x="3063" y="4664"/>
                    <a:pt x="3050" y="4662"/>
                  </a:cubicBezTo>
                  <a:lnTo>
                    <a:pt x="3050" y="4662"/>
                  </a:lnTo>
                  <a:cubicBezTo>
                    <a:pt x="3054" y="4663"/>
                    <a:pt x="3057" y="4664"/>
                    <a:pt x="3060" y="4666"/>
                  </a:cubicBezTo>
                  <a:cubicBezTo>
                    <a:pt x="3056" y="4664"/>
                    <a:pt x="3052" y="4663"/>
                    <a:pt x="3048" y="4662"/>
                  </a:cubicBezTo>
                  <a:lnTo>
                    <a:pt x="3048" y="4662"/>
                  </a:lnTo>
                  <a:cubicBezTo>
                    <a:pt x="3049" y="4662"/>
                    <a:pt x="3050" y="4662"/>
                    <a:pt x="3050" y="4662"/>
                  </a:cubicBezTo>
                  <a:lnTo>
                    <a:pt x="3050" y="4662"/>
                  </a:lnTo>
                  <a:cubicBezTo>
                    <a:pt x="3011" y="4648"/>
                    <a:pt x="2990" y="4643"/>
                    <a:pt x="2982" y="4643"/>
                  </a:cubicBezTo>
                  <a:cubicBezTo>
                    <a:pt x="2980" y="4643"/>
                    <a:pt x="2979" y="4644"/>
                    <a:pt x="2979" y="4644"/>
                  </a:cubicBezTo>
                  <a:lnTo>
                    <a:pt x="2979" y="4644"/>
                  </a:lnTo>
                  <a:cubicBezTo>
                    <a:pt x="3002" y="4649"/>
                    <a:pt x="3026" y="4655"/>
                    <a:pt x="3048" y="4662"/>
                  </a:cubicBezTo>
                  <a:lnTo>
                    <a:pt x="3048" y="4662"/>
                  </a:lnTo>
                  <a:cubicBezTo>
                    <a:pt x="3039" y="4660"/>
                    <a:pt x="3031" y="4659"/>
                    <a:pt x="3024" y="4659"/>
                  </a:cubicBezTo>
                  <a:cubicBezTo>
                    <a:pt x="2997" y="4656"/>
                    <a:pt x="2977" y="4647"/>
                    <a:pt x="2979" y="4644"/>
                  </a:cubicBezTo>
                  <a:lnTo>
                    <a:pt x="2979" y="4644"/>
                  </a:lnTo>
                  <a:cubicBezTo>
                    <a:pt x="2908" y="4630"/>
                    <a:pt x="2833" y="4621"/>
                    <a:pt x="2764" y="4599"/>
                  </a:cubicBezTo>
                  <a:cubicBezTo>
                    <a:pt x="2721" y="4581"/>
                    <a:pt x="2667" y="4569"/>
                    <a:pt x="2618" y="4550"/>
                  </a:cubicBezTo>
                  <a:cubicBezTo>
                    <a:pt x="2605" y="4545"/>
                    <a:pt x="2595" y="4542"/>
                    <a:pt x="2588" y="4539"/>
                  </a:cubicBezTo>
                  <a:lnTo>
                    <a:pt x="2588" y="4539"/>
                  </a:lnTo>
                  <a:cubicBezTo>
                    <a:pt x="2501" y="4498"/>
                    <a:pt x="2414" y="4451"/>
                    <a:pt x="2333" y="4399"/>
                  </a:cubicBezTo>
                  <a:cubicBezTo>
                    <a:pt x="2285" y="4369"/>
                    <a:pt x="2248" y="4344"/>
                    <a:pt x="2212" y="4320"/>
                  </a:cubicBezTo>
                  <a:cubicBezTo>
                    <a:pt x="2208" y="4317"/>
                    <a:pt x="2204" y="4315"/>
                    <a:pt x="2201" y="4312"/>
                  </a:cubicBezTo>
                  <a:lnTo>
                    <a:pt x="2201" y="4312"/>
                  </a:lnTo>
                  <a:cubicBezTo>
                    <a:pt x="2198" y="4310"/>
                    <a:pt x="2193" y="4306"/>
                    <a:pt x="2188" y="4302"/>
                  </a:cubicBezTo>
                  <a:cubicBezTo>
                    <a:pt x="2115" y="4235"/>
                    <a:pt x="2036" y="4169"/>
                    <a:pt x="1976" y="4096"/>
                  </a:cubicBezTo>
                  <a:cubicBezTo>
                    <a:pt x="1949" y="4064"/>
                    <a:pt x="1919" y="4033"/>
                    <a:pt x="1891" y="3997"/>
                  </a:cubicBezTo>
                  <a:lnTo>
                    <a:pt x="1891" y="3997"/>
                  </a:lnTo>
                  <a:cubicBezTo>
                    <a:pt x="1879" y="3980"/>
                    <a:pt x="1867" y="3963"/>
                    <a:pt x="1861" y="3963"/>
                  </a:cubicBezTo>
                  <a:cubicBezTo>
                    <a:pt x="1812" y="3878"/>
                    <a:pt x="1758" y="3787"/>
                    <a:pt x="1709" y="3696"/>
                  </a:cubicBezTo>
                  <a:cubicBezTo>
                    <a:pt x="1705" y="3679"/>
                    <a:pt x="1701" y="3668"/>
                    <a:pt x="1693" y="3655"/>
                  </a:cubicBezTo>
                  <a:lnTo>
                    <a:pt x="1693" y="3655"/>
                  </a:lnTo>
                  <a:cubicBezTo>
                    <a:pt x="1677" y="3616"/>
                    <a:pt x="1665" y="3577"/>
                    <a:pt x="1649" y="3538"/>
                  </a:cubicBezTo>
                  <a:cubicBezTo>
                    <a:pt x="1612" y="3429"/>
                    <a:pt x="1588" y="3326"/>
                    <a:pt x="1570" y="3211"/>
                  </a:cubicBezTo>
                  <a:cubicBezTo>
                    <a:pt x="1570" y="3199"/>
                    <a:pt x="1561" y="3161"/>
                    <a:pt x="1558" y="3161"/>
                  </a:cubicBezTo>
                  <a:cubicBezTo>
                    <a:pt x="1557" y="3161"/>
                    <a:pt x="1557" y="3163"/>
                    <a:pt x="1557" y="3166"/>
                  </a:cubicBezTo>
                  <a:lnTo>
                    <a:pt x="1557" y="3166"/>
                  </a:lnTo>
                  <a:cubicBezTo>
                    <a:pt x="1555" y="3156"/>
                    <a:pt x="1553" y="3148"/>
                    <a:pt x="1552" y="3145"/>
                  </a:cubicBezTo>
                  <a:cubicBezTo>
                    <a:pt x="1546" y="3090"/>
                    <a:pt x="1546" y="3035"/>
                    <a:pt x="1546" y="2981"/>
                  </a:cubicBezTo>
                  <a:cubicBezTo>
                    <a:pt x="1546" y="2920"/>
                    <a:pt x="1546" y="2854"/>
                    <a:pt x="1552" y="2793"/>
                  </a:cubicBezTo>
                  <a:cubicBezTo>
                    <a:pt x="1552" y="2770"/>
                    <a:pt x="1552" y="2747"/>
                    <a:pt x="1553" y="2725"/>
                  </a:cubicBezTo>
                  <a:lnTo>
                    <a:pt x="1553" y="2725"/>
                  </a:lnTo>
                  <a:cubicBezTo>
                    <a:pt x="1554" y="2719"/>
                    <a:pt x="1556" y="2712"/>
                    <a:pt x="1558" y="2702"/>
                  </a:cubicBezTo>
                  <a:cubicBezTo>
                    <a:pt x="1582" y="2587"/>
                    <a:pt x="1612" y="2478"/>
                    <a:pt x="1649" y="2369"/>
                  </a:cubicBezTo>
                  <a:cubicBezTo>
                    <a:pt x="1655" y="2362"/>
                    <a:pt x="1670" y="2324"/>
                    <a:pt x="1676" y="2307"/>
                  </a:cubicBezTo>
                  <a:lnTo>
                    <a:pt x="1676" y="2307"/>
                  </a:lnTo>
                  <a:cubicBezTo>
                    <a:pt x="1677" y="2304"/>
                    <a:pt x="1678" y="2303"/>
                    <a:pt x="1679" y="2302"/>
                  </a:cubicBezTo>
                  <a:cubicBezTo>
                    <a:pt x="1709" y="2242"/>
                    <a:pt x="1752" y="2175"/>
                    <a:pt x="1782" y="2114"/>
                  </a:cubicBezTo>
                  <a:cubicBezTo>
                    <a:pt x="1812" y="2060"/>
                    <a:pt x="1849" y="2005"/>
                    <a:pt x="1885" y="1957"/>
                  </a:cubicBezTo>
                  <a:cubicBezTo>
                    <a:pt x="1886" y="1954"/>
                    <a:pt x="1888" y="1951"/>
                    <a:pt x="1889" y="1949"/>
                  </a:cubicBezTo>
                  <a:lnTo>
                    <a:pt x="1889" y="1949"/>
                  </a:lnTo>
                  <a:cubicBezTo>
                    <a:pt x="1895" y="1943"/>
                    <a:pt x="1902" y="1937"/>
                    <a:pt x="1909" y="1933"/>
                  </a:cubicBezTo>
                  <a:cubicBezTo>
                    <a:pt x="1982" y="1842"/>
                    <a:pt x="2073" y="1751"/>
                    <a:pt x="2164" y="1672"/>
                  </a:cubicBezTo>
                  <a:cubicBezTo>
                    <a:pt x="2175" y="1664"/>
                    <a:pt x="2189" y="1655"/>
                    <a:pt x="2200" y="1645"/>
                  </a:cubicBezTo>
                  <a:lnTo>
                    <a:pt x="2200" y="1645"/>
                  </a:lnTo>
                  <a:cubicBezTo>
                    <a:pt x="2202" y="1644"/>
                    <a:pt x="2204" y="1643"/>
                    <a:pt x="2206" y="1642"/>
                  </a:cubicBezTo>
                  <a:cubicBezTo>
                    <a:pt x="2242" y="1624"/>
                    <a:pt x="2279" y="1593"/>
                    <a:pt x="2327" y="1563"/>
                  </a:cubicBezTo>
                  <a:cubicBezTo>
                    <a:pt x="2370" y="1533"/>
                    <a:pt x="2424" y="1502"/>
                    <a:pt x="2467" y="1478"/>
                  </a:cubicBezTo>
                  <a:cubicBezTo>
                    <a:pt x="2491" y="1460"/>
                    <a:pt x="2515" y="1454"/>
                    <a:pt x="2527" y="1448"/>
                  </a:cubicBezTo>
                  <a:cubicBezTo>
                    <a:pt x="2578" y="1424"/>
                    <a:pt x="2588" y="1415"/>
                    <a:pt x="2581" y="1415"/>
                  </a:cubicBezTo>
                  <a:cubicBezTo>
                    <a:pt x="2572" y="1415"/>
                    <a:pt x="2537" y="1428"/>
                    <a:pt x="2527" y="1442"/>
                  </a:cubicBezTo>
                  <a:cubicBezTo>
                    <a:pt x="2545" y="1393"/>
                    <a:pt x="2782" y="1357"/>
                    <a:pt x="2824" y="1339"/>
                  </a:cubicBezTo>
                  <a:cubicBezTo>
                    <a:pt x="2879" y="1327"/>
                    <a:pt x="2939" y="1321"/>
                    <a:pt x="2994" y="1302"/>
                  </a:cubicBezTo>
                  <a:cubicBezTo>
                    <a:pt x="3004" y="1302"/>
                    <a:pt x="3056" y="1295"/>
                    <a:pt x="3036" y="1295"/>
                  </a:cubicBezTo>
                  <a:cubicBezTo>
                    <a:pt x="3036" y="1295"/>
                    <a:pt x="3035" y="1295"/>
                    <a:pt x="3035" y="1295"/>
                  </a:cubicBezTo>
                  <a:lnTo>
                    <a:pt x="3035" y="1295"/>
                  </a:lnTo>
                  <a:cubicBezTo>
                    <a:pt x="3057" y="1292"/>
                    <a:pt x="3079" y="1290"/>
                    <a:pt x="3085" y="1290"/>
                  </a:cubicBezTo>
                  <a:cubicBezTo>
                    <a:pt x="3134" y="1285"/>
                    <a:pt x="3185" y="1282"/>
                    <a:pt x="3237" y="1282"/>
                  </a:cubicBezTo>
                  <a:close/>
                  <a:moveTo>
                    <a:pt x="3225" y="1"/>
                  </a:moveTo>
                  <a:cubicBezTo>
                    <a:pt x="2697" y="1"/>
                    <a:pt x="2169" y="138"/>
                    <a:pt x="1703" y="424"/>
                  </a:cubicBezTo>
                  <a:cubicBezTo>
                    <a:pt x="570" y="1121"/>
                    <a:pt x="0" y="2545"/>
                    <a:pt x="400" y="3835"/>
                  </a:cubicBezTo>
                  <a:cubicBezTo>
                    <a:pt x="787" y="5073"/>
                    <a:pt x="1936" y="5925"/>
                    <a:pt x="3227" y="5944"/>
                  </a:cubicBezTo>
                  <a:lnTo>
                    <a:pt x="3227" y="5944"/>
                  </a:lnTo>
                  <a:cubicBezTo>
                    <a:pt x="3232" y="5944"/>
                    <a:pt x="3237" y="5944"/>
                    <a:pt x="3242" y="5944"/>
                  </a:cubicBezTo>
                  <a:cubicBezTo>
                    <a:pt x="3246" y="5944"/>
                    <a:pt x="3249" y="5944"/>
                    <a:pt x="3252" y="5944"/>
                  </a:cubicBezTo>
                  <a:cubicBezTo>
                    <a:pt x="3261" y="5944"/>
                    <a:pt x="3271" y="5944"/>
                    <a:pt x="3280" y="5944"/>
                  </a:cubicBezTo>
                  <a:lnTo>
                    <a:pt x="3280" y="5944"/>
                  </a:lnTo>
                  <a:cubicBezTo>
                    <a:pt x="4453" y="5917"/>
                    <a:pt x="5520" y="5217"/>
                    <a:pt x="5975" y="4126"/>
                  </a:cubicBezTo>
                  <a:cubicBezTo>
                    <a:pt x="6448" y="3023"/>
                    <a:pt x="6193" y="1696"/>
                    <a:pt x="5333" y="848"/>
                  </a:cubicBezTo>
                  <a:cubicBezTo>
                    <a:pt x="4765" y="294"/>
                    <a:pt x="3995" y="1"/>
                    <a:pt x="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2081900" y="3750150"/>
              <a:ext cx="89400" cy="86675"/>
            </a:xfrm>
            <a:custGeom>
              <a:avLst/>
              <a:gdLst/>
              <a:ahLst/>
              <a:cxnLst/>
              <a:rect l="l" t="t" r="r" b="b"/>
              <a:pathLst>
                <a:path w="3576" h="3467" extrusionOk="0">
                  <a:moveTo>
                    <a:pt x="1798" y="0"/>
                  </a:moveTo>
                  <a:cubicBezTo>
                    <a:pt x="1546" y="0"/>
                    <a:pt x="1293" y="56"/>
                    <a:pt x="1055" y="164"/>
                  </a:cubicBezTo>
                  <a:cubicBezTo>
                    <a:pt x="637" y="364"/>
                    <a:pt x="322" y="710"/>
                    <a:pt x="164" y="1140"/>
                  </a:cubicBezTo>
                  <a:cubicBezTo>
                    <a:pt x="1" y="1576"/>
                    <a:pt x="25" y="2043"/>
                    <a:pt x="225" y="2467"/>
                  </a:cubicBezTo>
                  <a:cubicBezTo>
                    <a:pt x="419" y="2885"/>
                    <a:pt x="770" y="3200"/>
                    <a:pt x="1201" y="3364"/>
                  </a:cubicBezTo>
                  <a:cubicBezTo>
                    <a:pt x="1394" y="3430"/>
                    <a:pt x="1594" y="3467"/>
                    <a:pt x="1788" y="3467"/>
                  </a:cubicBezTo>
                  <a:cubicBezTo>
                    <a:pt x="2497" y="3467"/>
                    <a:pt x="3164" y="3031"/>
                    <a:pt x="3418" y="2322"/>
                  </a:cubicBezTo>
                  <a:cubicBezTo>
                    <a:pt x="3576" y="1891"/>
                    <a:pt x="3558" y="1425"/>
                    <a:pt x="3358" y="1001"/>
                  </a:cubicBezTo>
                  <a:cubicBezTo>
                    <a:pt x="3164" y="582"/>
                    <a:pt x="2812" y="261"/>
                    <a:pt x="2382" y="104"/>
                  </a:cubicBezTo>
                  <a:cubicBezTo>
                    <a:pt x="2193" y="34"/>
                    <a:pt x="1996" y="0"/>
                    <a:pt x="17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2066000" y="3734300"/>
              <a:ext cx="124850" cy="118300"/>
            </a:xfrm>
            <a:custGeom>
              <a:avLst/>
              <a:gdLst/>
              <a:ahLst/>
              <a:cxnLst/>
              <a:rect l="l" t="t" r="r" b="b"/>
              <a:pathLst>
                <a:path w="4994" h="4732" extrusionOk="0">
                  <a:moveTo>
                    <a:pt x="2830" y="1332"/>
                  </a:moveTo>
                  <a:cubicBezTo>
                    <a:pt x="2831" y="1332"/>
                    <a:pt x="2832" y="1332"/>
                    <a:pt x="2833" y="1332"/>
                  </a:cubicBezTo>
                  <a:lnTo>
                    <a:pt x="2833" y="1332"/>
                  </a:lnTo>
                  <a:cubicBezTo>
                    <a:pt x="2832" y="1332"/>
                    <a:pt x="2831" y="1332"/>
                    <a:pt x="2830" y="1332"/>
                  </a:cubicBezTo>
                  <a:close/>
                  <a:moveTo>
                    <a:pt x="1420" y="1945"/>
                  </a:moveTo>
                  <a:cubicBezTo>
                    <a:pt x="1420" y="1948"/>
                    <a:pt x="1419" y="1952"/>
                    <a:pt x="1418" y="1956"/>
                  </a:cubicBezTo>
                  <a:cubicBezTo>
                    <a:pt x="1418" y="1952"/>
                    <a:pt x="1419" y="1949"/>
                    <a:pt x="1420" y="1945"/>
                  </a:cubicBezTo>
                  <a:close/>
                  <a:moveTo>
                    <a:pt x="1564" y="3037"/>
                  </a:moveTo>
                  <a:lnTo>
                    <a:pt x="1564" y="3037"/>
                  </a:lnTo>
                  <a:cubicBezTo>
                    <a:pt x="1571" y="3045"/>
                    <a:pt x="1579" y="3054"/>
                    <a:pt x="1588" y="3065"/>
                  </a:cubicBezTo>
                  <a:cubicBezTo>
                    <a:pt x="1588" y="3065"/>
                    <a:pt x="1588" y="3065"/>
                    <a:pt x="1587" y="3065"/>
                  </a:cubicBezTo>
                  <a:cubicBezTo>
                    <a:pt x="1584" y="3065"/>
                    <a:pt x="1575" y="3054"/>
                    <a:pt x="1564" y="3037"/>
                  </a:cubicBezTo>
                  <a:close/>
                  <a:moveTo>
                    <a:pt x="2615" y="3414"/>
                  </a:moveTo>
                  <a:lnTo>
                    <a:pt x="2615" y="3414"/>
                  </a:lnTo>
                  <a:cubicBezTo>
                    <a:pt x="2609" y="3414"/>
                    <a:pt x="2586" y="3418"/>
                    <a:pt x="2545" y="3426"/>
                  </a:cubicBezTo>
                  <a:lnTo>
                    <a:pt x="2545" y="3426"/>
                  </a:lnTo>
                  <a:cubicBezTo>
                    <a:pt x="2567" y="3422"/>
                    <a:pt x="2595" y="3421"/>
                    <a:pt x="2615" y="3414"/>
                  </a:cubicBezTo>
                  <a:close/>
                  <a:moveTo>
                    <a:pt x="2541" y="1252"/>
                  </a:moveTo>
                  <a:lnTo>
                    <a:pt x="2541" y="1252"/>
                  </a:lnTo>
                  <a:cubicBezTo>
                    <a:pt x="2542" y="1252"/>
                    <a:pt x="2544" y="1252"/>
                    <a:pt x="2546" y="1253"/>
                  </a:cubicBezTo>
                  <a:cubicBezTo>
                    <a:pt x="2655" y="1277"/>
                    <a:pt x="2752" y="1307"/>
                    <a:pt x="2849" y="1338"/>
                  </a:cubicBezTo>
                  <a:cubicBezTo>
                    <a:pt x="2851" y="1338"/>
                    <a:pt x="2853" y="1339"/>
                    <a:pt x="2855" y="1339"/>
                  </a:cubicBezTo>
                  <a:lnTo>
                    <a:pt x="2855" y="1339"/>
                  </a:lnTo>
                  <a:cubicBezTo>
                    <a:pt x="2876" y="1349"/>
                    <a:pt x="2901" y="1364"/>
                    <a:pt x="2909" y="1368"/>
                  </a:cubicBezTo>
                  <a:cubicBezTo>
                    <a:pt x="2970" y="1398"/>
                    <a:pt x="3030" y="1441"/>
                    <a:pt x="3091" y="1471"/>
                  </a:cubicBezTo>
                  <a:cubicBezTo>
                    <a:pt x="3115" y="1495"/>
                    <a:pt x="3139" y="1513"/>
                    <a:pt x="3158" y="1532"/>
                  </a:cubicBezTo>
                  <a:cubicBezTo>
                    <a:pt x="3201" y="1570"/>
                    <a:pt x="3260" y="1617"/>
                    <a:pt x="3298" y="1665"/>
                  </a:cubicBezTo>
                  <a:lnTo>
                    <a:pt x="3298" y="1665"/>
                  </a:lnTo>
                  <a:cubicBezTo>
                    <a:pt x="3304" y="1677"/>
                    <a:pt x="3313" y="1691"/>
                    <a:pt x="3321" y="1701"/>
                  </a:cubicBezTo>
                  <a:cubicBezTo>
                    <a:pt x="3339" y="1732"/>
                    <a:pt x="3364" y="1768"/>
                    <a:pt x="3382" y="1798"/>
                  </a:cubicBezTo>
                  <a:cubicBezTo>
                    <a:pt x="3393" y="1820"/>
                    <a:pt x="3424" y="1884"/>
                    <a:pt x="3436" y="1907"/>
                  </a:cubicBezTo>
                  <a:lnTo>
                    <a:pt x="3436" y="1907"/>
                  </a:lnTo>
                  <a:cubicBezTo>
                    <a:pt x="3465" y="1988"/>
                    <a:pt x="3482" y="2069"/>
                    <a:pt x="3509" y="2150"/>
                  </a:cubicBezTo>
                  <a:cubicBezTo>
                    <a:pt x="3513" y="2168"/>
                    <a:pt x="3518" y="2205"/>
                    <a:pt x="3520" y="2205"/>
                  </a:cubicBezTo>
                  <a:cubicBezTo>
                    <a:pt x="3521" y="2205"/>
                    <a:pt x="3520" y="2189"/>
                    <a:pt x="3515" y="2138"/>
                  </a:cubicBezTo>
                  <a:lnTo>
                    <a:pt x="3515" y="2138"/>
                  </a:lnTo>
                  <a:cubicBezTo>
                    <a:pt x="3527" y="2192"/>
                    <a:pt x="3527" y="2253"/>
                    <a:pt x="3527" y="2307"/>
                  </a:cubicBezTo>
                  <a:cubicBezTo>
                    <a:pt x="3527" y="2344"/>
                    <a:pt x="3515" y="2380"/>
                    <a:pt x="3527" y="2422"/>
                  </a:cubicBezTo>
                  <a:cubicBezTo>
                    <a:pt x="3528" y="2432"/>
                    <a:pt x="3528" y="2440"/>
                    <a:pt x="3528" y="2446"/>
                  </a:cubicBezTo>
                  <a:lnTo>
                    <a:pt x="3528" y="2446"/>
                  </a:lnTo>
                  <a:cubicBezTo>
                    <a:pt x="3528" y="2448"/>
                    <a:pt x="3528" y="2450"/>
                    <a:pt x="3527" y="2453"/>
                  </a:cubicBezTo>
                  <a:cubicBezTo>
                    <a:pt x="3509" y="2531"/>
                    <a:pt x="3485" y="2616"/>
                    <a:pt x="3467" y="2701"/>
                  </a:cubicBezTo>
                  <a:cubicBezTo>
                    <a:pt x="3459" y="2717"/>
                    <a:pt x="3451" y="2743"/>
                    <a:pt x="3441" y="2766"/>
                  </a:cubicBezTo>
                  <a:lnTo>
                    <a:pt x="3441" y="2766"/>
                  </a:lnTo>
                  <a:cubicBezTo>
                    <a:pt x="3435" y="2777"/>
                    <a:pt x="3428" y="2788"/>
                    <a:pt x="3424" y="2798"/>
                  </a:cubicBezTo>
                  <a:cubicBezTo>
                    <a:pt x="3426" y="2795"/>
                    <a:pt x="3429" y="2791"/>
                    <a:pt x="3431" y="2788"/>
                  </a:cubicBezTo>
                  <a:lnTo>
                    <a:pt x="3431" y="2788"/>
                  </a:lnTo>
                  <a:cubicBezTo>
                    <a:pt x="3429" y="2792"/>
                    <a:pt x="3426" y="2795"/>
                    <a:pt x="3424" y="2798"/>
                  </a:cubicBezTo>
                  <a:cubicBezTo>
                    <a:pt x="3391" y="2871"/>
                    <a:pt x="3352" y="2933"/>
                    <a:pt x="3308" y="3000"/>
                  </a:cubicBezTo>
                  <a:lnTo>
                    <a:pt x="3308" y="3000"/>
                  </a:lnTo>
                  <a:cubicBezTo>
                    <a:pt x="3310" y="2999"/>
                    <a:pt x="3313" y="2998"/>
                    <a:pt x="3315" y="2998"/>
                  </a:cubicBezTo>
                  <a:cubicBezTo>
                    <a:pt x="3313" y="2998"/>
                    <a:pt x="3309" y="3001"/>
                    <a:pt x="3304" y="3005"/>
                  </a:cubicBezTo>
                  <a:lnTo>
                    <a:pt x="3304" y="3005"/>
                  </a:lnTo>
                  <a:cubicBezTo>
                    <a:pt x="3306" y="3003"/>
                    <a:pt x="3307" y="3001"/>
                    <a:pt x="3308" y="3000"/>
                  </a:cubicBezTo>
                  <a:lnTo>
                    <a:pt x="3308" y="3000"/>
                  </a:lnTo>
                  <a:cubicBezTo>
                    <a:pt x="3295" y="3005"/>
                    <a:pt x="3281" y="3024"/>
                    <a:pt x="3274" y="3036"/>
                  </a:cubicBezTo>
                  <a:lnTo>
                    <a:pt x="3274" y="3036"/>
                  </a:lnTo>
                  <a:cubicBezTo>
                    <a:pt x="3286" y="3024"/>
                    <a:pt x="3297" y="3012"/>
                    <a:pt x="3304" y="3005"/>
                  </a:cubicBezTo>
                  <a:lnTo>
                    <a:pt x="3304" y="3005"/>
                  </a:lnTo>
                  <a:cubicBezTo>
                    <a:pt x="3302" y="3009"/>
                    <a:pt x="3299" y="3012"/>
                    <a:pt x="3297" y="3016"/>
                  </a:cubicBezTo>
                  <a:cubicBezTo>
                    <a:pt x="3281" y="3039"/>
                    <a:pt x="3274" y="3047"/>
                    <a:pt x="3271" y="3047"/>
                  </a:cubicBezTo>
                  <a:cubicBezTo>
                    <a:pt x="3270" y="3047"/>
                    <a:pt x="3271" y="3042"/>
                    <a:pt x="3274" y="3036"/>
                  </a:cubicBezTo>
                  <a:lnTo>
                    <a:pt x="3274" y="3036"/>
                  </a:lnTo>
                  <a:cubicBezTo>
                    <a:pt x="3252" y="3062"/>
                    <a:pt x="3228" y="3092"/>
                    <a:pt x="3224" y="3095"/>
                  </a:cubicBezTo>
                  <a:lnTo>
                    <a:pt x="3164" y="3156"/>
                  </a:lnTo>
                  <a:cubicBezTo>
                    <a:pt x="3159" y="3160"/>
                    <a:pt x="3154" y="3164"/>
                    <a:pt x="3150" y="3168"/>
                  </a:cubicBezTo>
                  <a:lnTo>
                    <a:pt x="3150" y="3168"/>
                  </a:lnTo>
                  <a:cubicBezTo>
                    <a:pt x="3090" y="3187"/>
                    <a:pt x="3024" y="3259"/>
                    <a:pt x="2964" y="3289"/>
                  </a:cubicBezTo>
                  <a:cubicBezTo>
                    <a:pt x="2935" y="3306"/>
                    <a:pt x="2901" y="3318"/>
                    <a:pt x="2871" y="3340"/>
                  </a:cubicBezTo>
                  <a:lnTo>
                    <a:pt x="2871" y="3340"/>
                  </a:lnTo>
                  <a:cubicBezTo>
                    <a:pt x="2868" y="3341"/>
                    <a:pt x="2864" y="3342"/>
                    <a:pt x="2861" y="3343"/>
                  </a:cubicBezTo>
                  <a:cubicBezTo>
                    <a:pt x="2782" y="3374"/>
                    <a:pt x="2709" y="3398"/>
                    <a:pt x="2624" y="3410"/>
                  </a:cubicBezTo>
                  <a:cubicBezTo>
                    <a:pt x="2622" y="3411"/>
                    <a:pt x="2619" y="3413"/>
                    <a:pt x="2615" y="3414"/>
                  </a:cubicBezTo>
                  <a:lnTo>
                    <a:pt x="2615" y="3414"/>
                  </a:lnTo>
                  <a:cubicBezTo>
                    <a:pt x="2616" y="3414"/>
                    <a:pt x="2616" y="3414"/>
                    <a:pt x="2616" y="3414"/>
                  </a:cubicBezTo>
                  <a:cubicBezTo>
                    <a:pt x="2621" y="3414"/>
                    <a:pt x="2613" y="3417"/>
                    <a:pt x="2594" y="3422"/>
                  </a:cubicBezTo>
                  <a:cubicBezTo>
                    <a:pt x="2573" y="3422"/>
                    <a:pt x="2552" y="3427"/>
                    <a:pt x="2535" y="3428"/>
                  </a:cubicBezTo>
                  <a:lnTo>
                    <a:pt x="2535" y="3428"/>
                  </a:lnTo>
                  <a:cubicBezTo>
                    <a:pt x="2538" y="3427"/>
                    <a:pt x="2542" y="3427"/>
                    <a:pt x="2545" y="3426"/>
                  </a:cubicBezTo>
                  <a:lnTo>
                    <a:pt x="2545" y="3426"/>
                  </a:lnTo>
                  <a:cubicBezTo>
                    <a:pt x="2541" y="3426"/>
                    <a:pt x="2538" y="3427"/>
                    <a:pt x="2535" y="3428"/>
                  </a:cubicBezTo>
                  <a:lnTo>
                    <a:pt x="2535" y="3428"/>
                  </a:lnTo>
                  <a:cubicBezTo>
                    <a:pt x="2532" y="3428"/>
                    <a:pt x="2530" y="3428"/>
                    <a:pt x="2527" y="3428"/>
                  </a:cubicBezTo>
                  <a:cubicBezTo>
                    <a:pt x="2501" y="3430"/>
                    <a:pt x="2474" y="3431"/>
                    <a:pt x="2448" y="3431"/>
                  </a:cubicBezTo>
                  <a:cubicBezTo>
                    <a:pt x="2401" y="3431"/>
                    <a:pt x="2354" y="3428"/>
                    <a:pt x="2309" y="3426"/>
                  </a:cubicBezTo>
                  <a:lnTo>
                    <a:pt x="2309" y="3426"/>
                  </a:lnTo>
                  <a:cubicBezTo>
                    <a:pt x="2338" y="3425"/>
                    <a:pt x="2249" y="3409"/>
                    <a:pt x="2224" y="3404"/>
                  </a:cubicBezTo>
                  <a:cubicBezTo>
                    <a:pt x="2152" y="3392"/>
                    <a:pt x="2085" y="3368"/>
                    <a:pt x="2018" y="3343"/>
                  </a:cubicBezTo>
                  <a:cubicBezTo>
                    <a:pt x="1982" y="3332"/>
                    <a:pt x="1944" y="3324"/>
                    <a:pt x="1906" y="3321"/>
                  </a:cubicBezTo>
                  <a:lnTo>
                    <a:pt x="1906" y="3321"/>
                  </a:lnTo>
                  <a:cubicBezTo>
                    <a:pt x="1905" y="3320"/>
                    <a:pt x="1904" y="3320"/>
                    <a:pt x="1903" y="3319"/>
                  </a:cubicBezTo>
                  <a:cubicBezTo>
                    <a:pt x="1867" y="3295"/>
                    <a:pt x="1770" y="3259"/>
                    <a:pt x="1746" y="3222"/>
                  </a:cubicBezTo>
                  <a:cubicBezTo>
                    <a:pt x="1715" y="3198"/>
                    <a:pt x="1685" y="3168"/>
                    <a:pt x="1661" y="3143"/>
                  </a:cubicBezTo>
                  <a:cubicBezTo>
                    <a:pt x="1637" y="3125"/>
                    <a:pt x="1618" y="3101"/>
                    <a:pt x="1600" y="3077"/>
                  </a:cubicBezTo>
                  <a:cubicBezTo>
                    <a:pt x="1588" y="3065"/>
                    <a:pt x="1570" y="3040"/>
                    <a:pt x="1558" y="3022"/>
                  </a:cubicBezTo>
                  <a:cubicBezTo>
                    <a:pt x="1553" y="3017"/>
                    <a:pt x="1550" y="3013"/>
                    <a:pt x="1547" y="3010"/>
                  </a:cubicBezTo>
                  <a:lnTo>
                    <a:pt x="1547" y="3010"/>
                  </a:lnTo>
                  <a:cubicBezTo>
                    <a:pt x="1515" y="2958"/>
                    <a:pt x="1477" y="2887"/>
                    <a:pt x="1473" y="2883"/>
                  </a:cubicBezTo>
                  <a:cubicBezTo>
                    <a:pt x="1456" y="2853"/>
                    <a:pt x="1445" y="2828"/>
                    <a:pt x="1433" y="2804"/>
                  </a:cubicBezTo>
                  <a:lnTo>
                    <a:pt x="1433" y="2804"/>
                  </a:lnTo>
                  <a:cubicBezTo>
                    <a:pt x="1437" y="2816"/>
                    <a:pt x="1440" y="2827"/>
                    <a:pt x="1439" y="2827"/>
                  </a:cubicBezTo>
                  <a:cubicBezTo>
                    <a:pt x="1438" y="2827"/>
                    <a:pt x="1434" y="2816"/>
                    <a:pt x="1424" y="2785"/>
                  </a:cubicBezTo>
                  <a:lnTo>
                    <a:pt x="1424" y="2785"/>
                  </a:lnTo>
                  <a:cubicBezTo>
                    <a:pt x="1427" y="2791"/>
                    <a:pt x="1430" y="2798"/>
                    <a:pt x="1433" y="2804"/>
                  </a:cubicBezTo>
                  <a:lnTo>
                    <a:pt x="1433" y="2804"/>
                  </a:lnTo>
                  <a:cubicBezTo>
                    <a:pt x="1430" y="2796"/>
                    <a:pt x="1426" y="2787"/>
                    <a:pt x="1422" y="2780"/>
                  </a:cubicBezTo>
                  <a:lnTo>
                    <a:pt x="1422" y="2780"/>
                  </a:lnTo>
                  <a:cubicBezTo>
                    <a:pt x="1423" y="2782"/>
                    <a:pt x="1423" y="2783"/>
                    <a:pt x="1424" y="2785"/>
                  </a:cubicBezTo>
                  <a:lnTo>
                    <a:pt x="1424" y="2785"/>
                  </a:lnTo>
                  <a:cubicBezTo>
                    <a:pt x="1422" y="2781"/>
                    <a:pt x="1420" y="2778"/>
                    <a:pt x="1418" y="2774"/>
                  </a:cubicBezTo>
                  <a:lnTo>
                    <a:pt x="1418" y="2774"/>
                  </a:lnTo>
                  <a:cubicBezTo>
                    <a:pt x="1420" y="2775"/>
                    <a:pt x="1421" y="2777"/>
                    <a:pt x="1422" y="2780"/>
                  </a:cubicBezTo>
                  <a:lnTo>
                    <a:pt x="1422" y="2780"/>
                  </a:lnTo>
                  <a:cubicBezTo>
                    <a:pt x="1421" y="2776"/>
                    <a:pt x="1420" y="2772"/>
                    <a:pt x="1418" y="2768"/>
                  </a:cubicBezTo>
                  <a:cubicBezTo>
                    <a:pt x="1394" y="2689"/>
                    <a:pt x="1382" y="2622"/>
                    <a:pt x="1358" y="2550"/>
                  </a:cubicBezTo>
                  <a:cubicBezTo>
                    <a:pt x="1356" y="2541"/>
                    <a:pt x="1354" y="2533"/>
                    <a:pt x="1352" y="2526"/>
                  </a:cubicBezTo>
                  <a:lnTo>
                    <a:pt x="1352" y="2526"/>
                  </a:lnTo>
                  <a:cubicBezTo>
                    <a:pt x="1352" y="2526"/>
                    <a:pt x="1352" y="2526"/>
                    <a:pt x="1352" y="2525"/>
                  </a:cubicBezTo>
                  <a:cubicBezTo>
                    <a:pt x="1352" y="2471"/>
                    <a:pt x="1340" y="2410"/>
                    <a:pt x="1340" y="2356"/>
                  </a:cubicBezTo>
                  <a:cubicBezTo>
                    <a:pt x="1340" y="2313"/>
                    <a:pt x="1352" y="2265"/>
                    <a:pt x="1352" y="2216"/>
                  </a:cubicBezTo>
                  <a:lnTo>
                    <a:pt x="1352" y="2216"/>
                  </a:lnTo>
                  <a:cubicBezTo>
                    <a:pt x="1352" y="2228"/>
                    <a:pt x="1342" y="2277"/>
                    <a:pt x="1341" y="2277"/>
                  </a:cubicBezTo>
                  <a:cubicBezTo>
                    <a:pt x="1341" y="2277"/>
                    <a:pt x="1343" y="2262"/>
                    <a:pt x="1352" y="2216"/>
                  </a:cubicBezTo>
                  <a:lnTo>
                    <a:pt x="1352" y="2216"/>
                  </a:lnTo>
                  <a:cubicBezTo>
                    <a:pt x="1352" y="2216"/>
                    <a:pt x="1352" y="2216"/>
                    <a:pt x="1352" y="2216"/>
                  </a:cubicBezTo>
                  <a:cubicBezTo>
                    <a:pt x="1364" y="2131"/>
                    <a:pt x="1388" y="2047"/>
                    <a:pt x="1418" y="1962"/>
                  </a:cubicBezTo>
                  <a:cubicBezTo>
                    <a:pt x="1423" y="1950"/>
                    <a:pt x="1426" y="1935"/>
                    <a:pt x="1429" y="1922"/>
                  </a:cubicBezTo>
                  <a:lnTo>
                    <a:pt x="1429" y="1922"/>
                  </a:lnTo>
                  <a:cubicBezTo>
                    <a:pt x="1438" y="1903"/>
                    <a:pt x="1451" y="1882"/>
                    <a:pt x="1455" y="1871"/>
                  </a:cubicBezTo>
                  <a:cubicBezTo>
                    <a:pt x="1485" y="1822"/>
                    <a:pt x="1534" y="1701"/>
                    <a:pt x="1576" y="1677"/>
                  </a:cubicBezTo>
                  <a:cubicBezTo>
                    <a:pt x="1600" y="1647"/>
                    <a:pt x="1631" y="1616"/>
                    <a:pt x="1655" y="1592"/>
                  </a:cubicBezTo>
                  <a:cubicBezTo>
                    <a:pt x="1686" y="1561"/>
                    <a:pt x="1727" y="1511"/>
                    <a:pt x="1768" y="1479"/>
                  </a:cubicBezTo>
                  <a:lnTo>
                    <a:pt x="1768" y="1479"/>
                  </a:lnTo>
                  <a:cubicBezTo>
                    <a:pt x="1775" y="1474"/>
                    <a:pt x="1782" y="1470"/>
                    <a:pt x="1788" y="1465"/>
                  </a:cubicBezTo>
                  <a:lnTo>
                    <a:pt x="1788" y="1465"/>
                  </a:lnTo>
                  <a:cubicBezTo>
                    <a:pt x="1788" y="1465"/>
                    <a:pt x="1788" y="1465"/>
                    <a:pt x="1788" y="1465"/>
                  </a:cubicBezTo>
                  <a:cubicBezTo>
                    <a:pt x="1818" y="1441"/>
                    <a:pt x="1855" y="1416"/>
                    <a:pt x="1885" y="1404"/>
                  </a:cubicBezTo>
                  <a:cubicBezTo>
                    <a:pt x="1915" y="1386"/>
                    <a:pt x="1940" y="1374"/>
                    <a:pt x="1970" y="1356"/>
                  </a:cubicBezTo>
                  <a:cubicBezTo>
                    <a:pt x="1973" y="1354"/>
                    <a:pt x="1976" y="1353"/>
                    <a:pt x="1978" y="1351"/>
                  </a:cubicBezTo>
                  <a:lnTo>
                    <a:pt x="1978" y="1351"/>
                  </a:lnTo>
                  <a:cubicBezTo>
                    <a:pt x="1988" y="1349"/>
                    <a:pt x="2003" y="1345"/>
                    <a:pt x="2024" y="1338"/>
                  </a:cubicBezTo>
                  <a:cubicBezTo>
                    <a:pt x="2109" y="1307"/>
                    <a:pt x="2194" y="1289"/>
                    <a:pt x="2267" y="1265"/>
                  </a:cubicBezTo>
                  <a:cubicBezTo>
                    <a:pt x="2274" y="1263"/>
                    <a:pt x="2279" y="1261"/>
                    <a:pt x="2283" y="1259"/>
                  </a:cubicBezTo>
                  <a:lnTo>
                    <a:pt x="2283" y="1259"/>
                  </a:lnTo>
                  <a:cubicBezTo>
                    <a:pt x="2286" y="1259"/>
                    <a:pt x="2288" y="1259"/>
                    <a:pt x="2291" y="1259"/>
                  </a:cubicBezTo>
                  <a:cubicBezTo>
                    <a:pt x="2327" y="1259"/>
                    <a:pt x="2364" y="1253"/>
                    <a:pt x="2400" y="1253"/>
                  </a:cubicBezTo>
                  <a:cubicBezTo>
                    <a:pt x="2428" y="1253"/>
                    <a:pt x="2454" y="1255"/>
                    <a:pt x="2479" y="1255"/>
                  </a:cubicBezTo>
                  <a:cubicBezTo>
                    <a:pt x="2491" y="1255"/>
                    <a:pt x="2503" y="1255"/>
                    <a:pt x="2515" y="1253"/>
                  </a:cubicBezTo>
                  <a:cubicBezTo>
                    <a:pt x="2525" y="1252"/>
                    <a:pt x="2534" y="1252"/>
                    <a:pt x="2541" y="1252"/>
                  </a:cubicBezTo>
                  <a:close/>
                  <a:moveTo>
                    <a:pt x="2406" y="1"/>
                  </a:moveTo>
                  <a:cubicBezTo>
                    <a:pt x="2247" y="1"/>
                    <a:pt x="2087" y="16"/>
                    <a:pt x="1927" y="47"/>
                  </a:cubicBezTo>
                  <a:cubicBezTo>
                    <a:pt x="1012" y="229"/>
                    <a:pt x="255" y="1016"/>
                    <a:pt x="104" y="1938"/>
                  </a:cubicBezTo>
                  <a:cubicBezTo>
                    <a:pt x="1" y="2519"/>
                    <a:pt x="104" y="3125"/>
                    <a:pt x="425" y="3622"/>
                  </a:cubicBezTo>
                  <a:cubicBezTo>
                    <a:pt x="705" y="4069"/>
                    <a:pt x="1106" y="4375"/>
                    <a:pt x="1584" y="4576"/>
                  </a:cubicBezTo>
                  <a:lnTo>
                    <a:pt x="1584" y="4576"/>
                  </a:lnTo>
                  <a:cubicBezTo>
                    <a:pt x="1610" y="4589"/>
                    <a:pt x="1638" y="4600"/>
                    <a:pt x="1667" y="4610"/>
                  </a:cubicBezTo>
                  <a:cubicBezTo>
                    <a:pt x="1667" y="4610"/>
                    <a:pt x="1667" y="4610"/>
                    <a:pt x="1667" y="4610"/>
                  </a:cubicBezTo>
                  <a:lnTo>
                    <a:pt x="1667" y="4610"/>
                  </a:lnTo>
                  <a:cubicBezTo>
                    <a:pt x="1681" y="4615"/>
                    <a:pt x="1695" y="4620"/>
                    <a:pt x="1710" y="4624"/>
                  </a:cubicBezTo>
                  <a:lnTo>
                    <a:pt x="1710" y="4624"/>
                  </a:lnTo>
                  <a:cubicBezTo>
                    <a:pt x="1938" y="4697"/>
                    <a:pt x="2177" y="4732"/>
                    <a:pt x="2415" y="4732"/>
                  </a:cubicBezTo>
                  <a:cubicBezTo>
                    <a:pt x="3077" y="4732"/>
                    <a:pt x="3737" y="4459"/>
                    <a:pt x="4176" y="3955"/>
                  </a:cubicBezTo>
                  <a:cubicBezTo>
                    <a:pt x="4860" y="3186"/>
                    <a:pt x="4994" y="2034"/>
                    <a:pt x="4454" y="1138"/>
                  </a:cubicBezTo>
                  <a:cubicBezTo>
                    <a:pt x="4017" y="415"/>
                    <a:pt x="3234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9"/>
            <p:cNvSpPr/>
            <p:nvPr/>
          </p:nvSpPr>
          <p:spPr>
            <a:xfrm>
              <a:off x="1585650" y="4056825"/>
              <a:ext cx="542925" cy="767875"/>
            </a:xfrm>
            <a:custGeom>
              <a:avLst/>
              <a:gdLst/>
              <a:ahLst/>
              <a:cxnLst/>
              <a:rect l="l" t="t" r="r" b="b"/>
              <a:pathLst>
                <a:path w="21717" h="30715" extrusionOk="0">
                  <a:moveTo>
                    <a:pt x="6254" y="0"/>
                  </a:moveTo>
                  <a:cubicBezTo>
                    <a:pt x="2944" y="0"/>
                    <a:pt x="0" y="2775"/>
                    <a:pt x="1775" y="9688"/>
                  </a:cubicBezTo>
                  <a:cubicBezTo>
                    <a:pt x="4035" y="18523"/>
                    <a:pt x="17863" y="29649"/>
                    <a:pt x="17863" y="29649"/>
                  </a:cubicBezTo>
                  <a:cubicBezTo>
                    <a:pt x="18278" y="29997"/>
                    <a:pt x="19153" y="30714"/>
                    <a:pt x="19902" y="30714"/>
                  </a:cubicBezTo>
                  <a:cubicBezTo>
                    <a:pt x="20927" y="30714"/>
                    <a:pt x="21717" y="29372"/>
                    <a:pt x="20772" y="23904"/>
                  </a:cubicBezTo>
                  <a:cubicBezTo>
                    <a:pt x="19124" y="14445"/>
                    <a:pt x="13058" y="2441"/>
                    <a:pt x="8998" y="611"/>
                  </a:cubicBezTo>
                  <a:cubicBezTo>
                    <a:pt x="8117" y="213"/>
                    <a:pt x="7171" y="0"/>
                    <a:pt x="6254" y="0"/>
                  </a:cubicBezTo>
                  <a:close/>
                </a:path>
              </a:pathLst>
            </a:custGeom>
            <a:solidFill>
              <a:srgbClr val="AF627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9"/>
            <p:cNvSpPr/>
            <p:nvPr/>
          </p:nvSpPr>
          <p:spPr>
            <a:xfrm>
              <a:off x="1629550" y="4099150"/>
              <a:ext cx="223625" cy="329925"/>
            </a:xfrm>
            <a:custGeom>
              <a:avLst/>
              <a:gdLst/>
              <a:ahLst/>
              <a:cxnLst/>
              <a:rect l="l" t="t" r="r" b="b"/>
              <a:pathLst>
                <a:path w="8945" h="13197" extrusionOk="0">
                  <a:moveTo>
                    <a:pt x="2933" y="0"/>
                  </a:moveTo>
                  <a:cubicBezTo>
                    <a:pt x="2112" y="0"/>
                    <a:pt x="1352" y="859"/>
                    <a:pt x="885" y="2862"/>
                  </a:cubicBezTo>
                  <a:cubicBezTo>
                    <a:pt x="1" y="6656"/>
                    <a:pt x="3182" y="11237"/>
                    <a:pt x="3182" y="11237"/>
                  </a:cubicBezTo>
                  <a:cubicBezTo>
                    <a:pt x="3739" y="12153"/>
                    <a:pt x="5366" y="13197"/>
                    <a:pt x="6687" y="13197"/>
                  </a:cubicBezTo>
                  <a:cubicBezTo>
                    <a:pt x="7017" y="13197"/>
                    <a:pt x="7329" y="13131"/>
                    <a:pt x="7599" y="12982"/>
                  </a:cubicBezTo>
                  <a:cubicBezTo>
                    <a:pt x="8945" y="12225"/>
                    <a:pt x="6539" y="4329"/>
                    <a:pt x="5121" y="1856"/>
                  </a:cubicBezTo>
                  <a:cubicBezTo>
                    <a:pt x="4452" y="687"/>
                    <a:pt x="3668" y="0"/>
                    <a:pt x="2933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1674100" y="4075700"/>
              <a:ext cx="425250" cy="742800"/>
            </a:xfrm>
            <a:custGeom>
              <a:avLst/>
              <a:gdLst/>
              <a:ahLst/>
              <a:cxnLst/>
              <a:rect l="l" t="t" r="r" b="b"/>
              <a:pathLst>
                <a:path w="17010" h="29712" fill="none" extrusionOk="0">
                  <a:moveTo>
                    <a:pt x="0" y="1"/>
                  </a:moveTo>
                  <a:lnTo>
                    <a:pt x="17010" y="29712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1616825" y="4076925"/>
              <a:ext cx="202725" cy="187725"/>
            </a:xfrm>
            <a:custGeom>
              <a:avLst/>
              <a:gdLst/>
              <a:ahLst/>
              <a:cxnLst/>
              <a:rect l="l" t="t" r="r" b="b"/>
              <a:pathLst>
                <a:path w="8109" h="7509" fill="none" extrusionOk="0">
                  <a:moveTo>
                    <a:pt x="1" y="4563"/>
                  </a:moveTo>
                  <a:lnTo>
                    <a:pt x="6575" y="7508"/>
                  </a:lnTo>
                  <a:lnTo>
                    <a:pt x="8108" y="0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1637125" y="4154800"/>
              <a:ext cx="260450" cy="207550"/>
            </a:xfrm>
            <a:custGeom>
              <a:avLst/>
              <a:gdLst/>
              <a:ahLst/>
              <a:cxnLst/>
              <a:rect l="l" t="t" r="r" b="b"/>
              <a:pathLst>
                <a:path w="10418" h="8302" fill="none" extrusionOk="0">
                  <a:moveTo>
                    <a:pt x="1" y="6751"/>
                  </a:moveTo>
                  <a:lnTo>
                    <a:pt x="8048" y="8302"/>
                  </a:lnTo>
                  <a:lnTo>
                    <a:pt x="10417" y="0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1696675" y="4258575"/>
              <a:ext cx="266025" cy="215425"/>
            </a:xfrm>
            <a:custGeom>
              <a:avLst/>
              <a:gdLst/>
              <a:ahLst/>
              <a:cxnLst/>
              <a:rect l="l" t="t" r="r" b="b"/>
              <a:pathLst>
                <a:path w="10641" h="8617" fill="none" extrusionOk="0">
                  <a:moveTo>
                    <a:pt x="0" y="7296"/>
                  </a:moveTo>
                  <a:lnTo>
                    <a:pt x="8223" y="8617"/>
                  </a:lnTo>
                  <a:lnTo>
                    <a:pt x="10641" y="0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1787100" y="4396725"/>
              <a:ext cx="240900" cy="190600"/>
            </a:xfrm>
            <a:custGeom>
              <a:avLst/>
              <a:gdLst/>
              <a:ahLst/>
              <a:cxnLst/>
              <a:rect l="l" t="t" r="r" b="b"/>
              <a:pathLst>
                <a:path w="9636" h="7624" fill="none" extrusionOk="0">
                  <a:moveTo>
                    <a:pt x="1" y="6533"/>
                  </a:moveTo>
                  <a:lnTo>
                    <a:pt x="7200" y="7624"/>
                  </a:lnTo>
                  <a:lnTo>
                    <a:pt x="9636" y="0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1891325" y="4569125"/>
              <a:ext cx="194700" cy="137725"/>
            </a:xfrm>
            <a:custGeom>
              <a:avLst/>
              <a:gdLst/>
              <a:ahLst/>
              <a:cxnLst/>
              <a:rect l="l" t="t" r="r" b="b"/>
              <a:pathLst>
                <a:path w="7788" h="5509" fill="none" extrusionOk="0">
                  <a:moveTo>
                    <a:pt x="1" y="4072"/>
                  </a:moveTo>
                  <a:lnTo>
                    <a:pt x="5763" y="5509"/>
                  </a:lnTo>
                  <a:lnTo>
                    <a:pt x="7787" y="0"/>
                  </a:lnTo>
                </a:path>
              </a:pathLst>
            </a:custGeom>
            <a:noFill/>
            <a:ln w="450" cap="flat" cmpd="sng">
              <a:solidFill>
                <a:srgbClr val="5C262D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9"/>
            <p:cNvSpPr/>
            <p:nvPr/>
          </p:nvSpPr>
          <p:spPr>
            <a:xfrm>
              <a:off x="2622675" y="4217025"/>
              <a:ext cx="749775" cy="585525"/>
            </a:xfrm>
            <a:custGeom>
              <a:avLst/>
              <a:gdLst/>
              <a:ahLst/>
              <a:cxnLst/>
              <a:rect l="l" t="t" r="r" b="b"/>
              <a:pathLst>
                <a:path w="29991" h="23421" extrusionOk="0">
                  <a:moveTo>
                    <a:pt x="24118" y="1"/>
                  </a:moveTo>
                  <a:cubicBezTo>
                    <a:pt x="22716" y="1"/>
                    <a:pt x="21017" y="373"/>
                    <a:pt x="19000" y="1250"/>
                  </a:cubicBezTo>
                  <a:cubicBezTo>
                    <a:pt x="10638" y="4880"/>
                    <a:pt x="1833" y="20289"/>
                    <a:pt x="1833" y="20289"/>
                  </a:cubicBezTo>
                  <a:cubicBezTo>
                    <a:pt x="1351" y="21094"/>
                    <a:pt x="0" y="23421"/>
                    <a:pt x="2823" y="23421"/>
                  </a:cubicBezTo>
                  <a:cubicBezTo>
                    <a:pt x="3872" y="23421"/>
                    <a:pt x="5498" y="23100"/>
                    <a:pt x="7959" y="22259"/>
                  </a:cubicBezTo>
                  <a:cubicBezTo>
                    <a:pt x="17031" y="19144"/>
                    <a:pt x="27938" y="11248"/>
                    <a:pt x="29107" y="6958"/>
                  </a:cubicBezTo>
                  <a:cubicBezTo>
                    <a:pt x="29990" y="3689"/>
                    <a:pt x="28528" y="1"/>
                    <a:pt x="24118" y="1"/>
                  </a:cubicBezTo>
                  <a:close/>
                </a:path>
              </a:pathLst>
            </a:custGeom>
            <a:solidFill>
              <a:srgbClr val="AF627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3110250" y="4248125"/>
              <a:ext cx="197700" cy="121800"/>
            </a:xfrm>
            <a:custGeom>
              <a:avLst/>
              <a:gdLst/>
              <a:ahLst/>
              <a:cxnLst/>
              <a:rect l="l" t="t" r="r" b="b"/>
              <a:pathLst>
                <a:path w="7908" h="4872" extrusionOk="0">
                  <a:moveTo>
                    <a:pt x="3884" y="0"/>
                  </a:moveTo>
                  <a:cubicBezTo>
                    <a:pt x="1058" y="0"/>
                    <a:pt x="703" y="2303"/>
                    <a:pt x="703" y="2303"/>
                  </a:cubicBezTo>
                  <a:cubicBezTo>
                    <a:pt x="1" y="3892"/>
                    <a:pt x="2398" y="4872"/>
                    <a:pt x="4398" y="4872"/>
                  </a:cubicBezTo>
                  <a:cubicBezTo>
                    <a:pt x="5022" y="4872"/>
                    <a:pt x="5607" y="4777"/>
                    <a:pt x="6047" y="4575"/>
                  </a:cubicBezTo>
                  <a:cubicBezTo>
                    <a:pt x="7908" y="3721"/>
                    <a:pt x="7187" y="151"/>
                    <a:pt x="4133" y="6"/>
                  </a:cubicBezTo>
                  <a:cubicBezTo>
                    <a:pt x="4048" y="2"/>
                    <a:pt x="3965" y="0"/>
                    <a:pt x="3884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2658800" y="4256600"/>
              <a:ext cx="666575" cy="537350"/>
            </a:xfrm>
            <a:custGeom>
              <a:avLst/>
              <a:gdLst/>
              <a:ahLst/>
              <a:cxnLst/>
              <a:rect l="l" t="t" r="r" b="b"/>
              <a:pathLst>
                <a:path w="26663" h="21494" fill="none" extrusionOk="0">
                  <a:moveTo>
                    <a:pt x="26663" y="0"/>
                  </a:moveTo>
                  <a:lnTo>
                    <a:pt x="0" y="21494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3155825" y="4218425"/>
              <a:ext cx="191375" cy="181950"/>
            </a:xfrm>
            <a:custGeom>
              <a:avLst/>
              <a:gdLst/>
              <a:ahLst/>
              <a:cxnLst/>
              <a:rect l="l" t="t" r="r" b="b"/>
              <a:pathLst>
                <a:path w="7655" h="7278" fill="none" extrusionOk="0">
                  <a:moveTo>
                    <a:pt x="1867" y="0"/>
                  </a:moveTo>
                  <a:lnTo>
                    <a:pt x="1" y="6963"/>
                  </a:lnTo>
                  <a:lnTo>
                    <a:pt x="7654" y="7278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3068125" y="4259325"/>
              <a:ext cx="214375" cy="230450"/>
            </a:xfrm>
            <a:custGeom>
              <a:avLst/>
              <a:gdLst/>
              <a:ahLst/>
              <a:cxnLst/>
              <a:rect l="l" t="t" r="r" b="b"/>
              <a:pathLst>
                <a:path w="8575" h="9218" fill="none" extrusionOk="0">
                  <a:moveTo>
                    <a:pt x="273" y="0"/>
                  </a:moveTo>
                  <a:lnTo>
                    <a:pt x="0" y="8187"/>
                  </a:lnTo>
                  <a:lnTo>
                    <a:pt x="8575" y="9217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2967825" y="4336575"/>
              <a:ext cx="222425" cy="234075"/>
            </a:xfrm>
            <a:custGeom>
              <a:avLst/>
              <a:gdLst/>
              <a:ahLst/>
              <a:cxnLst/>
              <a:rect l="l" t="t" r="r" b="b"/>
              <a:pathLst>
                <a:path w="8897" h="9363" fill="none" extrusionOk="0">
                  <a:moveTo>
                    <a:pt x="25" y="1"/>
                  </a:moveTo>
                  <a:lnTo>
                    <a:pt x="1" y="8321"/>
                  </a:lnTo>
                  <a:lnTo>
                    <a:pt x="8896" y="9363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2864975" y="4444750"/>
              <a:ext cx="199075" cy="212100"/>
            </a:xfrm>
            <a:custGeom>
              <a:avLst/>
              <a:gdLst/>
              <a:ahLst/>
              <a:cxnLst/>
              <a:rect l="l" t="t" r="r" b="b"/>
              <a:pathLst>
                <a:path w="7963" h="8484" fill="none" extrusionOk="0">
                  <a:moveTo>
                    <a:pt x="0" y="0"/>
                  </a:moveTo>
                  <a:lnTo>
                    <a:pt x="55" y="7272"/>
                  </a:lnTo>
                  <a:lnTo>
                    <a:pt x="7963" y="8484"/>
                  </a:lnTo>
                </a:path>
              </a:pathLst>
            </a:custGeom>
            <a:noFill/>
            <a:ln w="450" cap="flat" cmpd="sng">
              <a:solidFill>
                <a:srgbClr val="5C262D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9"/>
            <p:cNvSpPr/>
            <p:nvPr/>
          </p:nvSpPr>
          <p:spPr>
            <a:xfrm>
              <a:off x="2759075" y="4564875"/>
              <a:ext cx="143950" cy="176225"/>
            </a:xfrm>
            <a:custGeom>
              <a:avLst/>
              <a:gdLst/>
              <a:ahLst/>
              <a:cxnLst/>
              <a:rect l="l" t="t" r="r" b="b"/>
              <a:pathLst>
                <a:path w="5758" h="7049" fill="none" extrusionOk="0">
                  <a:moveTo>
                    <a:pt x="510" y="1"/>
                  </a:moveTo>
                  <a:lnTo>
                    <a:pt x="1" y="5927"/>
                  </a:lnTo>
                  <a:lnTo>
                    <a:pt x="5757" y="7048"/>
                  </a:lnTo>
                </a:path>
              </a:pathLst>
            </a:custGeom>
            <a:noFill/>
            <a:ln w="450" cap="flat" cmpd="sng">
              <a:solidFill>
                <a:srgbClr val="5C262D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9"/>
            <p:cNvSpPr/>
            <p:nvPr/>
          </p:nvSpPr>
          <p:spPr>
            <a:xfrm>
              <a:off x="2012925" y="3906400"/>
              <a:ext cx="425675" cy="1089100"/>
            </a:xfrm>
            <a:custGeom>
              <a:avLst/>
              <a:gdLst/>
              <a:ahLst/>
              <a:cxnLst/>
              <a:rect l="l" t="t" r="r" b="b"/>
              <a:pathLst>
                <a:path w="17027" h="43564" extrusionOk="0">
                  <a:moveTo>
                    <a:pt x="191" y="1"/>
                  </a:moveTo>
                  <a:cubicBezTo>
                    <a:pt x="103" y="1"/>
                    <a:pt x="0" y="81"/>
                    <a:pt x="15" y="204"/>
                  </a:cubicBezTo>
                  <a:cubicBezTo>
                    <a:pt x="142" y="1071"/>
                    <a:pt x="318" y="1931"/>
                    <a:pt x="500" y="2792"/>
                  </a:cubicBezTo>
                  <a:cubicBezTo>
                    <a:pt x="996" y="5161"/>
                    <a:pt x="1608" y="7506"/>
                    <a:pt x="2299" y="9827"/>
                  </a:cubicBezTo>
                  <a:cubicBezTo>
                    <a:pt x="3329" y="13323"/>
                    <a:pt x="4535" y="16765"/>
                    <a:pt x="5887" y="20147"/>
                  </a:cubicBezTo>
                  <a:cubicBezTo>
                    <a:pt x="7353" y="23789"/>
                    <a:pt x="9044" y="27315"/>
                    <a:pt x="10722" y="30854"/>
                  </a:cubicBezTo>
                  <a:cubicBezTo>
                    <a:pt x="12479" y="34545"/>
                    <a:pt x="14219" y="38241"/>
                    <a:pt x="15964" y="41937"/>
                  </a:cubicBezTo>
                  <a:lnTo>
                    <a:pt x="16691" y="43483"/>
                  </a:lnTo>
                  <a:cubicBezTo>
                    <a:pt x="16718" y="43540"/>
                    <a:pt x="16763" y="43563"/>
                    <a:pt x="16811" y="43563"/>
                  </a:cubicBezTo>
                  <a:cubicBezTo>
                    <a:pt x="16914" y="43563"/>
                    <a:pt x="17026" y="43450"/>
                    <a:pt x="16964" y="43325"/>
                  </a:cubicBezTo>
                  <a:cubicBezTo>
                    <a:pt x="15164" y="39501"/>
                    <a:pt x="13358" y="35666"/>
                    <a:pt x="11540" y="31842"/>
                  </a:cubicBezTo>
                  <a:cubicBezTo>
                    <a:pt x="9898" y="28388"/>
                    <a:pt x="8213" y="24958"/>
                    <a:pt x="6747" y="21425"/>
                  </a:cubicBezTo>
                  <a:cubicBezTo>
                    <a:pt x="5299" y="17947"/>
                    <a:pt x="4020" y="14396"/>
                    <a:pt x="2911" y="10791"/>
                  </a:cubicBezTo>
                  <a:cubicBezTo>
                    <a:pt x="2166" y="8330"/>
                    <a:pt x="1487" y="5846"/>
                    <a:pt x="930" y="3331"/>
                  </a:cubicBezTo>
                  <a:cubicBezTo>
                    <a:pt x="766" y="2604"/>
                    <a:pt x="615" y="1871"/>
                    <a:pt x="481" y="1131"/>
                  </a:cubicBezTo>
                  <a:cubicBezTo>
                    <a:pt x="421" y="816"/>
                    <a:pt x="390" y="477"/>
                    <a:pt x="312" y="156"/>
                  </a:cubicBezTo>
                  <a:cubicBezTo>
                    <a:pt x="306" y="144"/>
                    <a:pt x="306" y="125"/>
                    <a:pt x="306" y="119"/>
                  </a:cubicBezTo>
                  <a:cubicBezTo>
                    <a:pt x="301" y="37"/>
                    <a:pt x="249" y="1"/>
                    <a:pt x="19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9"/>
            <p:cNvSpPr/>
            <p:nvPr/>
          </p:nvSpPr>
          <p:spPr>
            <a:xfrm>
              <a:off x="1913450" y="3668975"/>
              <a:ext cx="168325" cy="331325"/>
            </a:xfrm>
            <a:custGeom>
              <a:avLst/>
              <a:gdLst/>
              <a:ahLst/>
              <a:cxnLst/>
              <a:rect l="l" t="t" r="r" b="b"/>
              <a:pathLst>
                <a:path w="6733" h="13253" extrusionOk="0">
                  <a:moveTo>
                    <a:pt x="3266" y="0"/>
                  </a:moveTo>
                  <a:cubicBezTo>
                    <a:pt x="2090" y="0"/>
                    <a:pt x="872" y="918"/>
                    <a:pt x="588" y="2975"/>
                  </a:cubicBezTo>
                  <a:cubicBezTo>
                    <a:pt x="0" y="7253"/>
                    <a:pt x="4842" y="13252"/>
                    <a:pt x="4842" y="13252"/>
                  </a:cubicBezTo>
                  <a:cubicBezTo>
                    <a:pt x="5187" y="11955"/>
                    <a:pt x="6733" y="5350"/>
                    <a:pt x="5527" y="1721"/>
                  </a:cubicBezTo>
                  <a:cubicBezTo>
                    <a:pt x="5159" y="614"/>
                    <a:pt x="4227" y="0"/>
                    <a:pt x="3266" y="0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9"/>
            <p:cNvSpPr/>
            <p:nvPr/>
          </p:nvSpPr>
          <p:spPr>
            <a:xfrm>
              <a:off x="1935725" y="3696400"/>
              <a:ext cx="62425" cy="152050"/>
            </a:xfrm>
            <a:custGeom>
              <a:avLst/>
              <a:gdLst/>
              <a:ahLst/>
              <a:cxnLst/>
              <a:rect l="l" t="t" r="r" b="b"/>
              <a:pathLst>
                <a:path w="2497" h="6082" extrusionOk="0">
                  <a:moveTo>
                    <a:pt x="1748" y="0"/>
                  </a:moveTo>
                  <a:cubicBezTo>
                    <a:pt x="1365" y="0"/>
                    <a:pt x="882" y="369"/>
                    <a:pt x="564" y="1321"/>
                  </a:cubicBezTo>
                  <a:cubicBezTo>
                    <a:pt x="0" y="2987"/>
                    <a:pt x="964" y="5453"/>
                    <a:pt x="964" y="5453"/>
                  </a:cubicBezTo>
                  <a:cubicBezTo>
                    <a:pt x="1099" y="5894"/>
                    <a:pt x="1254" y="6082"/>
                    <a:pt x="1394" y="6082"/>
                  </a:cubicBezTo>
                  <a:cubicBezTo>
                    <a:pt x="1623" y="6082"/>
                    <a:pt x="1809" y="5576"/>
                    <a:pt x="1794" y="4853"/>
                  </a:cubicBezTo>
                  <a:cubicBezTo>
                    <a:pt x="1770" y="3678"/>
                    <a:pt x="2497" y="1290"/>
                    <a:pt x="2333" y="533"/>
                  </a:cubicBezTo>
                  <a:cubicBezTo>
                    <a:pt x="2268" y="208"/>
                    <a:pt x="2036" y="0"/>
                    <a:pt x="1748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9"/>
            <p:cNvSpPr/>
            <p:nvPr/>
          </p:nvSpPr>
          <p:spPr>
            <a:xfrm>
              <a:off x="1770175" y="3872975"/>
              <a:ext cx="260850" cy="150725"/>
            </a:xfrm>
            <a:custGeom>
              <a:avLst/>
              <a:gdLst/>
              <a:ahLst/>
              <a:cxnLst/>
              <a:rect l="l" t="t" r="r" b="b"/>
              <a:pathLst>
                <a:path w="10434" h="6029" extrusionOk="0">
                  <a:moveTo>
                    <a:pt x="2814" y="1"/>
                  </a:moveTo>
                  <a:cubicBezTo>
                    <a:pt x="1703" y="1"/>
                    <a:pt x="893" y="593"/>
                    <a:pt x="672" y="1844"/>
                  </a:cubicBezTo>
                  <a:cubicBezTo>
                    <a:pt x="0" y="5634"/>
                    <a:pt x="6509" y="6029"/>
                    <a:pt x="9251" y="6029"/>
                  </a:cubicBezTo>
                  <a:cubicBezTo>
                    <a:pt x="9973" y="6029"/>
                    <a:pt x="10434" y="6001"/>
                    <a:pt x="10434" y="6001"/>
                  </a:cubicBezTo>
                  <a:cubicBezTo>
                    <a:pt x="8140" y="2154"/>
                    <a:pt x="4932" y="1"/>
                    <a:pt x="2814" y="1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9"/>
            <p:cNvSpPr/>
            <p:nvPr/>
          </p:nvSpPr>
          <p:spPr>
            <a:xfrm>
              <a:off x="1791900" y="3920450"/>
              <a:ext cx="109150" cy="69275"/>
            </a:xfrm>
            <a:custGeom>
              <a:avLst/>
              <a:gdLst/>
              <a:ahLst/>
              <a:cxnLst/>
              <a:rect l="l" t="t" r="r" b="b"/>
              <a:pathLst>
                <a:path w="4366" h="2771" extrusionOk="0">
                  <a:moveTo>
                    <a:pt x="884" y="0"/>
                  </a:moveTo>
                  <a:cubicBezTo>
                    <a:pt x="329" y="0"/>
                    <a:pt x="1" y="601"/>
                    <a:pt x="663" y="1497"/>
                  </a:cubicBezTo>
                  <a:cubicBezTo>
                    <a:pt x="1572" y="2721"/>
                    <a:pt x="3481" y="2763"/>
                    <a:pt x="3481" y="2763"/>
                  </a:cubicBezTo>
                  <a:cubicBezTo>
                    <a:pt x="3523" y="2768"/>
                    <a:pt x="3563" y="2770"/>
                    <a:pt x="3602" y="2770"/>
                  </a:cubicBezTo>
                  <a:cubicBezTo>
                    <a:pt x="4146" y="2770"/>
                    <a:pt x="4365" y="2317"/>
                    <a:pt x="3850" y="2006"/>
                  </a:cubicBezTo>
                  <a:cubicBezTo>
                    <a:pt x="3317" y="1660"/>
                    <a:pt x="2408" y="945"/>
                    <a:pt x="1560" y="266"/>
                  </a:cubicBezTo>
                  <a:cubicBezTo>
                    <a:pt x="1329" y="84"/>
                    <a:pt x="1091" y="0"/>
                    <a:pt x="884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9"/>
            <p:cNvSpPr/>
            <p:nvPr/>
          </p:nvSpPr>
          <p:spPr>
            <a:xfrm>
              <a:off x="2042375" y="3844250"/>
              <a:ext cx="220975" cy="257700"/>
            </a:xfrm>
            <a:custGeom>
              <a:avLst/>
              <a:gdLst/>
              <a:ahLst/>
              <a:cxnLst/>
              <a:rect l="l" t="t" r="r" b="b"/>
              <a:pathLst>
                <a:path w="8839" h="10308" extrusionOk="0">
                  <a:moveTo>
                    <a:pt x="6082" y="0"/>
                  </a:moveTo>
                  <a:cubicBezTo>
                    <a:pt x="5547" y="0"/>
                    <a:pt x="4910" y="176"/>
                    <a:pt x="4175" y="575"/>
                  </a:cubicBezTo>
                  <a:cubicBezTo>
                    <a:pt x="0" y="2854"/>
                    <a:pt x="1139" y="10307"/>
                    <a:pt x="1139" y="10307"/>
                  </a:cubicBezTo>
                  <a:cubicBezTo>
                    <a:pt x="1873" y="9950"/>
                    <a:pt x="4393" y="8495"/>
                    <a:pt x="6211" y="6599"/>
                  </a:cubicBezTo>
                  <a:cubicBezTo>
                    <a:pt x="8838" y="3857"/>
                    <a:pt x="8588" y="0"/>
                    <a:pt x="6082" y="0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9"/>
            <p:cNvSpPr/>
            <p:nvPr/>
          </p:nvSpPr>
          <p:spPr>
            <a:xfrm>
              <a:off x="2100700" y="3871200"/>
              <a:ext cx="91625" cy="96200"/>
            </a:xfrm>
            <a:custGeom>
              <a:avLst/>
              <a:gdLst/>
              <a:ahLst/>
              <a:cxnLst/>
              <a:rect l="l" t="t" r="r" b="b"/>
              <a:pathLst>
                <a:path w="3665" h="3848" extrusionOk="0">
                  <a:moveTo>
                    <a:pt x="2780" y="0"/>
                  </a:moveTo>
                  <a:cubicBezTo>
                    <a:pt x="2544" y="0"/>
                    <a:pt x="2251" y="84"/>
                    <a:pt x="1903" y="297"/>
                  </a:cubicBezTo>
                  <a:cubicBezTo>
                    <a:pt x="564" y="1115"/>
                    <a:pt x="97" y="3254"/>
                    <a:pt x="97" y="3254"/>
                  </a:cubicBezTo>
                  <a:cubicBezTo>
                    <a:pt x="0" y="3599"/>
                    <a:pt x="86" y="3848"/>
                    <a:pt x="289" y="3848"/>
                  </a:cubicBezTo>
                  <a:cubicBezTo>
                    <a:pt x="429" y="3848"/>
                    <a:pt x="625" y="3729"/>
                    <a:pt x="855" y="3442"/>
                  </a:cubicBezTo>
                  <a:cubicBezTo>
                    <a:pt x="1430" y="2745"/>
                    <a:pt x="3042" y="1443"/>
                    <a:pt x="3400" y="1006"/>
                  </a:cubicBezTo>
                  <a:cubicBezTo>
                    <a:pt x="3664" y="679"/>
                    <a:pt x="3451" y="0"/>
                    <a:pt x="2780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9"/>
            <p:cNvSpPr/>
            <p:nvPr/>
          </p:nvSpPr>
          <p:spPr>
            <a:xfrm>
              <a:off x="2111150" y="4031050"/>
              <a:ext cx="179450" cy="250875"/>
            </a:xfrm>
            <a:custGeom>
              <a:avLst/>
              <a:gdLst/>
              <a:ahLst/>
              <a:cxnLst/>
              <a:rect l="l" t="t" r="r" b="b"/>
              <a:pathLst>
                <a:path w="7178" h="10035" extrusionOk="0">
                  <a:moveTo>
                    <a:pt x="5369" y="1"/>
                  </a:moveTo>
                  <a:cubicBezTo>
                    <a:pt x="4869" y="1"/>
                    <a:pt x="4234" y="208"/>
                    <a:pt x="3436" y="702"/>
                  </a:cubicBezTo>
                  <a:cubicBezTo>
                    <a:pt x="0" y="2835"/>
                    <a:pt x="218" y="10034"/>
                    <a:pt x="218" y="10034"/>
                  </a:cubicBezTo>
                  <a:cubicBezTo>
                    <a:pt x="218" y="10034"/>
                    <a:pt x="6224" y="6071"/>
                    <a:pt x="6763" y="3926"/>
                  </a:cubicBezTo>
                  <a:cubicBezTo>
                    <a:pt x="7177" y="2278"/>
                    <a:pt x="7023" y="1"/>
                    <a:pt x="5369" y="1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9"/>
            <p:cNvSpPr/>
            <p:nvPr/>
          </p:nvSpPr>
          <p:spPr>
            <a:xfrm>
              <a:off x="2157825" y="4054025"/>
              <a:ext cx="87825" cy="91375"/>
            </a:xfrm>
            <a:custGeom>
              <a:avLst/>
              <a:gdLst/>
              <a:ahLst/>
              <a:cxnLst/>
              <a:rect l="l" t="t" r="r" b="b"/>
              <a:pathLst>
                <a:path w="3513" h="3655" extrusionOk="0">
                  <a:moveTo>
                    <a:pt x="2884" y="1"/>
                  </a:moveTo>
                  <a:cubicBezTo>
                    <a:pt x="2612" y="1"/>
                    <a:pt x="2236" y="131"/>
                    <a:pt x="1745" y="486"/>
                  </a:cubicBezTo>
                  <a:cubicBezTo>
                    <a:pt x="406" y="1438"/>
                    <a:pt x="133" y="3031"/>
                    <a:pt x="133" y="3031"/>
                  </a:cubicBezTo>
                  <a:cubicBezTo>
                    <a:pt x="1" y="3434"/>
                    <a:pt x="96" y="3654"/>
                    <a:pt x="301" y="3654"/>
                  </a:cubicBezTo>
                  <a:cubicBezTo>
                    <a:pt x="499" y="3654"/>
                    <a:pt x="801" y="3446"/>
                    <a:pt x="1096" y="2995"/>
                  </a:cubicBezTo>
                  <a:cubicBezTo>
                    <a:pt x="1690" y="2068"/>
                    <a:pt x="3314" y="1129"/>
                    <a:pt x="3436" y="674"/>
                  </a:cubicBezTo>
                  <a:cubicBezTo>
                    <a:pt x="3512" y="383"/>
                    <a:pt x="3349" y="1"/>
                    <a:pt x="2884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9"/>
            <p:cNvSpPr/>
            <p:nvPr/>
          </p:nvSpPr>
          <p:spPr>
            <a:xfrm>
              <a:off x="1847350" y="4037825"/>
              <a:ext cx="228225" cy="117525"/>
            </a:xfrm>
            <a:custGeom>
              <a:avLst/>
              <a:gdLst/>
              <a:ahLst/>
              <a:cxnLst/>
              <a:rect l="l" t="t" r="r" b="b"/>
              <a:pathLst>
                <a:path w="9129" h="4701" extrusionOk="0">
                  <a:moveTo>
                    <a:pt x="1941" y="0"/>
                  </a:moveTo>
                  <a:cubicBezTo>
                    <a:pt x="982" y="0"/>
                    <a:pt x="282" y="587"/>
                    <a:pt x="160" y="2189"/>
                  </a:cubicBezTo>
                  <a:cubicBezTo>
                    <a:pt x="1" y="4237"/>
                    <a:pt x="2698" y="4701"/>
                    <a:pt x="5175" y="4701"/>
                  </a:cubicBezTo>
                  <a:cubicBezTo>
                    <a:pt x="7227" y="4701"/>
                    <a:pt x="9128" y="4382"/>
                    <a:pt x="9128" y="4382"/>
                  </a:cubicBezTo>
                  <a:cubicBezTo>
                    <a:pt x="9128" y="4382"/>
                    <a:pt x="4564" y="0"/>
                    <a:pt x="1941" y="0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9"/>
            <p:cNvSpPr/>
            <p:nvPr/>
          </p:nvSpPr>
          <p:spPr>
            <a:xfrm>
              <a:off x="1858300" y="4075800"/>
              <a:ext cx="126700" cy="69750"/>
            </a:xfrm>
            <a:custGeom>
              <a:avLst/>
              <a:gdLst/>
              <a:ahLst/>
              <a:cxnLst/>
              <a:rect l="l" t="t" r="r" b="b"/>
              <a:pathLst>
                <a:path w="5068" h="2790" extrusionOk="0">
                  <a:moveTo>
                    <a:pt x="865" y="1"/>
                  </a:moveTo>
                  <a:cubicBezTo>
                    <a:pt x="847" y="1"/>
                    <a:pt x="830" y="1"/>
                    <a:pt x="813" y="3"/>
                  </a:cubicBezTo>
                  <a:cubicBezTo>
                    <a:pt x="243" y="52"/>
                    <a:pt x="1" y="1088"/>
                    <a:pt x="934" y="2015"/>
                  </a:cubicBezTo>
                  <a:cubicBezTo>
                    <a:pt x="1602" y="2687"/>
                    <a:pt x="3038" y="2780"/>
                    <a:pt x="3776" y="2780"/>
                  </a:cubicBezTo>
                  <a:cubicBezTo>
                    <a:pt x="4056" y="2780"/>
                    <a:pt x="4236" y="2766"/>
                    <a:pt x="4236" y="2766"/>
                  </a:cubicBezTo>
                  <a:cubicBezTo>
                    <a:pt x="4322" y="2782"/>
                    <a:pt x="4392" y="2790"/>
                    <a:pt x="4449" y="2790"/>
                  </a:cubicBezTo>
                  <a:cubicBezTo>
                    <a:pt x="5068" y="2790"/>
                    <a:pt x="4088" y="1911"/>
                    <a:pt x="3140" y="1379"/>
                  </a:cubicBezTo>
                  <a:cubicBezTo>
                    <a:pt x="2129" y="815"/>
                    <a:pt x="1415" y="1"/>
                    <a:pt x="865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9"/>
            <p:cNvSpPr/>
            <p:nvPr/>
          </p:nvSpPr>
          <p:spPr>
            <a:xfrm>
              <a:off x="1858750" y="4182700"/>
              <a:ext cx="297100" cy="206950"/>
            </a:xfrm>
            <a:custGeom>
              <a:avLst/>
              <a:gdLst/>
              <a:ahLst/>
              <a:cxnLst/>
              <a:rect l="l" t="t" r="r" b="b"/>
              <a:pathLst>
                <a:path w="11884" h="8278" extrusionOk="0">
                  <a:moveTo>
                    <a:pt x="4393" y="1"/>
                  </a:moveTo>
                  <a:cubicBezTo>
                    <a:pt x="4086" y="1"/>
                    <a:pt x="3780" y="47"/>
                    <a:pt x="3473" y="138"/>
                  </a:cubicBezTo>
                  <a:cubicBezTo>
                    <a:pt x="1867" y="617"/>
                    <a:pt x="1" y="2926"/>
                    <a:pt x="3219" y="6168"/>
                  </a:cubicBezTo>
                  <a:cubicBezTo>
                    <a:pt x="4911" y="7873"/>
                    <a:pt x="7221" y="8277"/>
                    <a:pt x="9030" y="8277"/>
                  </a:cubicBezTo>
                  <a:cubicBezTo>
                    <a:pt x="10660" y="8277"/>
                    <a:pt x="11884" y="7949"/>
                    <a:pt x="11884" y="7949"/>
                  </a:cubicBezTo>
                  <a:cubicBezTo>
                    <a:pt x="9076" y="2677"/>
                    <a:pt x="6733" y="1"/>
                    <a:pt x="4393" y="1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9"/>
            <p:cNvSpPr/>
            <p:nvPr/>
          </p:nvSpPr>
          <p:spPr>
            <a:xfrm>
              <a:off x="1899950" y="4223550"/>
              <a:ext cx="95525" cy="108875"/>
            </a:xfrm>
            <a:custGeom>
              <a:avLst/>
              <a:gdLst/>
              <a:ahLst/>
              <a:cxnLst/>
              <a:rect l="l" t="t" r="r" b="b"/>
              <a:pathLst>
                <a:path w="3821" h="4355" extrusionOk="0">
                  <a:moveTo>
                    <a:pt x="1243" y="1"/>
                  </a:moveTo>
                  <a:cubicBezTo>
                    <a:pt x="685" y="1"/>
                    <a:pt x="1" y="967"/>
                    <a:pt x="522" y="2183"/>
                  </a:cubicBezTo>
                  <a:cubicBezTo>
                    <a:pt x="1183" y="3710"/>
                    <a:pt x="2395" y="4201"/>
                    <a:pt x="2395" y="4201"/>
                  </a:cubicBezTo>
                  <a:cubicBezTo>
                    <a:pt x="2593" y="4308"/>
                    <a:pt x="2774" y="4354"/>
                    <a:pt x="2932" y="4354"/>
                  </a:cubicBezTo>
                  <a:cubicBezTo>
                    <a:pt x="3566" y="4354"/>
                    <a:pt x="3821" y="3608"/>
                    <a:pt x="3243" y="3104"/>
                  </a:cubicBezTo>
                  <a:cubicBezTo>
                    <a:pt x="2522" y="2486"/>
                    <a:pt x="2140" y="940"/>
                    <a:pt x="1637" y="219"/>
                  </a:cubicBezTo>
                  <a:cubicBezTo>
                    <a:pt x="1532" y="69"/>
                    <a:pt x="1392" y="1"/>
                    <a:pt x="1243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9"/>
            <p:cNvSpPr/>
            <p:nvPr/>
          </p:nvSpPr>
          <p:spPr>
            <a:xfrm>
              <a:off x="2162050" y="4209600"/>
              <a:ext cx="220900" cy="275325"/>
            </a:xfrm>
            <a:custGeom>
              <a:avLst/>
              <a:gdLst/>
              <a:ahLst/>
              <a:cxnLst/>
              <a:rect l="l" t="t" r="r" b="b"/>
              <a:pathLst>
                <a:path w="8836" h="11013" extrusionOk="0">
                  <a:moveTo>
                    <a:pt x="5830" y="1"/>
                  </a:moveTo>
                  <a:cubicBezTo>
                    <a:pt x="5198" y="1"/>
                    <a:pt x="4459" y="253"/>
                    <a:pt x="3624" y="862"/>
                  </a:cubicBezTo>
                  <a:cubicBezTo>
                    <a:pt x="0" y="3498"/>
                    <a:pt x="1600" y="11012"/>
                    <a:pt x="1600" y="11012"/>
                  </a:cubicBezTo>
                  <a:cubicBezTo>
                    <a:pt x="1600" y="11012"/>
                    <a:pt x="6787" y="7079"/>
                    <a:pt x="8029" y="4480"/>
                  </a:cubicBezTo>
                  <a:cubicBezTo>
                    <a:pt x="8836" y="2802"/>
                    <a:pt x="7935" y="1"/>
                    <a:pt x="5830" y="1"/>
                  </a:cubicBezTo>
                  <a:close/>
                </a:path>
              </a:pathLst>
            </a:custGeom>
            <a:solidFill>
              <a:srgbClr val="635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213550" y="4235550"/>
              <a:ext cx="90925" cy="126950"/>
            </a:xfrm>
            <a:custGeom>
              <a:avLst/>
              <a:gdLst/>
              <a:ahLst/>
              <a:cxnLst/>
              <a:rect l="l" t="t" r="r" b="b"/>
              <a:pathLst>
                <a:path w="3637" h="5078" extrusionOk="0">
                  <a:moveTo>
                    <a:pt x="2553" y="1"/>
                  </a:moveTo>
                  <a:cubicBezTo>
                    <a:pt x="2306" y="1"/>
                    <a:pt x="2012" y="105"/>
                    <a:pt x="1673" y="357"/>
                  </a:cubicBezTo>
                  <a:cubicBezTo>
                    <a:pt x="267" y="1412"/>
                    <a:pt x="110" y="3987"/>
                    <a:pt x="110" y="3987"/>
                  </a:cubicBezTo>
                  <a:cubicBezTo>
                    <a:pt x="0" y="4685"/>
                    <a:pt x="173" y="5077"/>
                    <a:pt x="447" y="5077"/>
                  </a:cubicBezTo>
                  <a:cubicBezTo>
                    <a:pt x="613" y="5077"/>
                    <a:pt x="817" y="4933"/>
                    <a:pt x="1019" y="4623"/>
                  </a:cubicBezTo>
                  <a:cubicBezTo>
                    <a:pt x="1540" y="3799"/>
                    <a:pt x="2915" y="2515"/>
                    <a:pt x="3327" y="1685"/>
                  </a:cubicBezTo>
                  <a:cubicBezTo>
                    <a:pt x="3636" y="1044"/>
                    <a:pt x="3335" y="1"/>
                    <a:pt x="2553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1973500" y="4416325"/>
              <a:ext cx="236450" cy="118650"/>
            </a:xfrm>
            <a:custGeom>
              <a:avLst/>
              <a:gdLst/>
              <a:ahLst/>
              <a:cxnLst/>
              <a:rect l="l" t="t" r="r" b="b"/>
              <a:pathLst>
                <a:path w="9458" h="4746" extrusionOk="0">
                  <a:moveTo>
                    <a:pt x="2850" y="0"/>
                  </a:moveTo>
                  <a:cubicBezTo>
                    <a:pt x="1238" y="0"/>
                    <a:pt x="0" y="706"/>
                    <a:pt x="919" y="2622"/>
                  </a:cubicBezTo>
                  <a:cubicBezTo>
                    <a:pt x="1714" y="4275"/>
                    <a:pt x="3414" y="4745"/>
                    <a:pt x="5089" y="4745"/>
                  </a:cubicBezTo>
                  <a:cubicBezTo>
                    <a:pt x="7295" y="4745"/>
                    <a:pt x="9457" y="3931"/>
                    <a:pt x="9457" y="3931"/>
                  </a:cubicBezTo>
                  <a:lnTo>
                    <a:pt x="9360" y="3731"/>
                  </a:lnTo>
                  <a:cubicBezTo>
                    <a:pt x="9360" y="3731"/>
                    <a:pt x="8663" y="2677"/>
                    <a:pt x="6500" y="1083"/>
                  </a:cubicBezTo>
                  <a:cubicBezTo>
                    <a:pt x="5642" y="445"/>
                    <a:pt x="4128" y="0"/>
                    <a:pt x="2850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1955250" y="4395975"/>
              <a:ext cx="254700" cy="181650"/>
            </a:xfrm>
            <a:custGeom>
              <a:avLst/>
              <a:gdLst/>
              <a:ahLst/>
              <a:cxnLst/>
              <a:rect l="l" t="t" r="r" b="b"/>
              <a:pathLst>
                <a:path w="10188" h="7266" fill="none" extrusionOk="0">
                  <a:moveTo>
                    <a:pt x="10187" y="4745"/>
                  </a:moveTo>
                  <a:cubicBezTo>
                    <a:pt x="10187" y="4745"/>
                    <a:pt x="3491" y="7266"/>
                    <a:pt x="1649" y="3436"/>
                  </a:cubicBezTo>
                  <a:cubicBezTo>
                    <a:pt x="1" y="0"/>
                    <a:pt x="5291" y="455"/>
                    <a:pt x="7230" y="1897"/>
                  </a:cubicBezTo>
                  <a:cubicBezTo>
                    <a:pt x="9393" y="3491"/>
                    <a:pt x="10090" y="4545"/>
                    <a:pt x="10090" y="4545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1998425" y="4444500"/>
              <a:ext cx="106725" cy="72350"/>
            </a:xfrm>
            <a:custGeom>
              <a:avLst/>
              <a:gdLst/>
              <a:ahLst/>
              <a:cxnLst/>
              <a:rect l="l" t="t" r="r" b="b"/>
              <a:pathLst>
                <a:path w="4269" h="2894" extrusionOk="0">
                  <a:moveTo>
                    <a:pt x="780" y="0"/>
                  </a:moveTo>
                  <a:cubicBezTo>
                    <a:pt x="665" y="0"/>
                    <a:pt x="557" y="36"/>
                    <a:pt x="455" y="113"/>
                  </a:cubicBezTo>
                  <a:cubicBezTo>
                    <a:pt x="19" y="447"/>
                    <a:pt x="1" y="1028"/>
                    <a:pt x="952" y="2071"/>
                  </a:cubicBezTo>
                  <a:cubicBezTo>
                    <a:pt x="1614" y="2782"/>
                    <a:pt x="2298" y="2894"/>
                    <a:pt x="2662" y="2894"/>
                  </a:cubicBezTo>
                  <a:cubicBezTo>
                    <a:pt x="2828" y="2894"/>
                    <a:pt x="2928" y="2871"/>
                    <a:pt x="2928" y="2871"/>
                  </a:cubicBezTo>
                  <a:cubicBezTo>
                    <a:pt x="2942" y="2871"/>
                    <a:pt x="2956" y="2871"/>
                    <a:pt x="2969" y="2871"/>
                  </a:cubicBezTo>
                  <a:cubicBezTo>
                    <a:pt x="4268" y="2871"/>
                    <a:pt x="2866" y="1723"/>
                    <a:pt x="2158" y="968"/>
                  </a:cubicBezTo>
                  <a:cubicBezTo>
                    <a:pt x="1614" y="391"/>
                    <a:pt x="1159" y="0"/>
                    <a:pt x="780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2247175" y="4426825"/>
              <a:ext cx="166300" cy="206700"/>
            </a:xfrm>
            <a:custGeom>
              <a:avLst/>
              <a:gdLst/>
              <a:ahLst/>
              <a:cxnLst/>
              <a:rect l="l" t="t" r="r" b="b"/>
              <a:pathLst>
                <a:path w="6652" h="8268" extrusionOk="0">
                  <a:moveTo>
                    <a:pt x="4551" y="1"/>
                  </a:moveTo>
                  <a:cubicBezTo>
                    <a:pt x="3871" y="1"/>
                    <a:pt x="3062" y="449"/>
                    <a:pt x="2273" y="1572"/>
                  </a:cubicBezTo>
                  <a:cubicBezTo>
                    <a:pt x="1" y="4808"/>
                    <a:pt x="704" y="8268"/>
                    <a:pt x="704" y="8268"/>
                  </a:cubicBezTo>
                  <a:cubicBezTo>
                    <a:pt x="704" y="8268"/>
                    <a:pt x="4752" y="6595"/>
                    <a:pt x="6018" y="3244"/>
                  </a:cubicBezTo>
                  <a:cubicBezTo>
                    <a:pt x="6651" y="1586"/>
                    <a:pt x="5830" y="1"/>
                    <a:pt x="4551" y="1"/>
                  </a:cubicBezTo>
                  <a:close/>
                </a:path>
              </a:pathLst>
            </a:custGeom>
            <a:solidFill>
              <a:srgbClr val="635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294175" y="4444675"/>
              <a:ext cx="81650" cy="86125"/>
            </a:xfrm>
            <a:custGeom>
              <a:avLst/>
              <a:gdLst/>
              <a:ahLst/>
              <a:cxnLst/>
              <a:rect l="l" t="t" r="r" b="b"/>
              <a:pathLst>
                <a:path w="3266" h="3445" extrusionOk="0">
                  <a:moveTo>
                    <a:pt x="2661" y="0"/>
                  </a:moveTo>
                  <a:cubicBezTo>
                    <a:pt x="2318" y="0"/>
                    <a:pt x="1824" y="210"/>
                    <a:pt x="1236" y="737"/>
                  </a:cubicBezTo>
                  <a:cubicBezTo>
                    <a:pt x="157" y="1706"/>
                    <a:pt x="24" y="2930"/>
                    <a:pt x="24" y="2930"/>
                  </a:cubicBezTo>
                  <a:cubicBezTo>
                    <a:pt x="1" y="3300"/>
                    <a:pt x="76" y="3444"/>
                    <a:pt x="210" y="3444"/>
                  </a:cubicBezTo>
                  <a:cubicBezTo>
                    <a:pt x="466" y="3444"/>
                    <a:pt x="939" y="2917"/>
                    <a:pt x="1357" y="2439"/>
                  </a:cubicBezTo>
                  <a:cubicBezTo>
                    <a:pt x="1993" y="1718"/>
                    <a:pt x="3266" y="900"/>
                    <a:pt x="3175" y="385"/>
                  </a:cubicBezTo>
                  <a:cubicBezTo>
                    <a:pt x="3133" y="150"/>
                    <a:pt x="2951" y="0"/>
                    <a:pt x="2661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1778775" y="3696425"/>
              <a:ext cx="116675" cy="108525"/>
            </a:xfrm>
            <a:custGeom>
              <a:avLst/>
              <a:gdLst/>
              <a:ahLst/>
              <a:cxnLst/>
              <a:rect l="l" t="t" r="r" b="b"/>
              <a:pathLst>
                <a:path w="4667" h="4341" extrusionOk="0">
                  <a:moveTo>
                    <a:pt x="2346" y="0"/>
                  </a:moveTo>
                  <a:cubicBezTo>
                    <a:pt x="2230" y="0"/>
                    <a:pt x="2112" y="9"/>
                    <a:pt x="1994" y="29"/>
                  </a:cubicBezTo>
                  <a:cubicBezTo>
                    <a:pt x="812" y="217"/>
                    <a:pt x="0" y="1332"/>
                    <a:pt x="188" y="2513"/>
                  </a:cubicBezTo>
                  <a:cubicBezTo>
                    <a:pt x="363" y="3580"/>
                    <a:pt x="1284" y="4340"/>
                    <a:pt x="2330" y="4340"/>
                  </a:cubicBezTo>
                  <a:cubicBezTo>
                    <a:pt x="2443" y="4340"/>
                    <a:pt x="2558" y="4331"/>
                    <a:pt x="2673" y="4313"/>
                  </a:cubicBezTo>
                  <a:cubicBezTo>
                    <a:pt x="3854" y="4125"/>
                    <a:pt x="4666" y="3010"/>
                    <a:pt x="4478" y="1829"/>
                  </a:cubicBezTo>
                  <a:cubicBezTo>
                    <a:pt x="4304" y="760"/>
                    <a:pt x="3388" y="0"/>
                    <a:pt x="2346" y="0"/>
                  </a:cubicBezTo>
                  <a:close/>
                </a:path>
              </a:pathLst>
            </a:custGeom>
            <a:solidFill>
              <a:srgbClr val="894751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1801350" y="3707775"/>
              <a:ext cx="36525" cy="33250"/>
            </a:xfrm>
            <a:custGeom>
              <a:avLst/>
              <a:gdLst/>
              <a:ahLst/>
              <a:cxnLst/>
              <a:rect l="l" t="t" r="r" b="b"/>
              <a:pathLst>
                <a:path w="1461" h="1330" extrusionOk="0">
                  <a:moveTo>
                    <a:pt x="1005" y="1"/>
                  </a:moveTo>
                  <a:cubicBezTo>
                    <a:pt x="806" y="1"/>
                    <a:pt x="562" y="118"/>
                    <a:pt x="364" y="332"/>
                  </a:cubicBezTo>
                  <a:cubicBezTo>
                    <a:pt x="67" y="647"/>
                    <a:pt x="0" y="1059"/>
                    <a:pt x="194" y="1241"/>
                  </a:cubicBezTo>
                  <a:cubicBezTo>
                    <a:pt x="260" y="1301"/>
                    <a:pt x="347" y="1329"/>
                    <a:pt x="445" y="1329"/>
                  </a:cubicBezTo>
                  <a:cubicBezTo>
                    <a:pt x="646" y="1329"/>
                    <a:pt x="892" y="1211"/>
                    <a:pt x="1091" y="999"/>
                  </a:cubicBezTo>
                  <a:cubicBezTo>
                    <a:pt x="1388" y="678"/>
                    <a:pt x="1461" y="278"/>
                    <a:pt x="1255" y="90"/>
                  </a:cubicBezTo>
                  <a:cubicBezTo>
                    <a:pt x="1190" y="30"/>
                    <a:pt x="1103" y="1"/>
                    <a:pt x="1005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9"/>
            <p:cNvSpPr/>
            <p:nvPr/>
          </p:nvSpPr>
          <p:spPr>
            <a:xfrm>
              <a:off x="2082525" y="3754150"/>
              <a:ext cx="88325" cy="78400"/>
            </a:xfrm>
            <a:custGeom>
              <a:avLst/>
              <a:gdLst/>
              <a:ahLst/>
              <a:cxnLst/>
              <a:rect l="l" t="t" r="r" b="b"/>
              <a:pathLst>
                <a:path w="3533" h="3136" extrusionOk="0">
                  <a:moveTo>
                    <a:pt x="1767" y="0"/>
                  </a:moveTo>
                  <a:cubicBezTo>
                    <a:pt x="1126" y="0"/>
                    <a:pt x="530" y="398"/>
                    <a:pt x="297" y="1034"/>
                  </a:cubicBezTo>
                  <a:cubicBezTo>
                    <a:pt x="0" y="1853"/>
                    <a:pt x="418" y="2749"/>
                    <a:pt x="1236" y="3040"/>
                  </a:cubicBezTo>
                  <a:cubicBezTo>
                    <a:pt x="1413" y="3105"/>
                    <a:pt x="1594" y="3135"/>
                    <a:pt x="1772" y="3135"/>
                  </a:cubicBezTo>
                  <a:cubicBezTo>
                    <a:pt x="2412" y="3135"/>
                    <a:pt x="3009" y="2737"/>
                    <a:pt x="3242" y="2101"/>
                  </a:cubicBezTo>
                  <a:cubicBezTo>
                    <a:pt x="3533" y="1295"/>
                    <a:pt x="3115" y="392"/>
                    <a:pt x="2303" y="95"/>
                  </a:cubicBezTo>
                  <a:cubicBezTo>
                    <a:pt x="2125" y="31"/>
                    <a:pt x="1945" y="0"/>
                    <a:pt x="1767" y="0"/>
                  </a:cubicBezTo>
                  <a:close/>
                </a:path>
              </a:pathLst>
            </a:custGeom>
            <a:solidFill>
              <a:srgbClr val="894751"/>
            </a:solidFill>
            <a:ln w="450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9"/>
            <p:cNvSpPr/>
            <p:nvPr/>
          </p:nvSpPr>
          <p:spPr>
            <a:xfrm>
              <a:off x="2109775" y="3761325"/>
              <a:ext cx="30025" cy="19025"/>
            </a:xfrm>
            <a:custGeom>
              <a:avLst/>
              <a:gdLst/>
              <a:ahLst/>
              <a:cxnLst/>
              <a:rect l="l" t="t" r="r" b="b"/>
              <a:pathLst>
                <a:path w="1201" h="761" extrusionOk="0">
                  <a:moveTo>
                    <a:pt x="751" y="0"/>
                  </a:moveTo>
                  <a:cubicBezTo>
                    <a:pt x="668" y="0"/>
                    <a:pt x="577" y="15"/>
                    <a:pt x="486" y="45"/>
                  </a:cubicBezTo>
                  <a:cubicBezTo>
                    <a:pt x="189" y="141"/>
                    <a:pt x="1" y="372"/>
                    <a:pt x="61" y="560"/>
                  </a:cubicBezTo>
                  <a:cubicBezTo>
                    <a:pt x="108" y="687"/>
                    <a:pt x="264" y="760"/>
                    <a:pt x="454" y="760"/>
                  </a:cubicBezTo>
                  <a:cubicBezTo>
                    <a:pt x="537" y="760"/>
                    <a:pt x="626" y="746"/>
                    <a:pt x="716" y="717"/>
                  </a:cubicBezTo>
                  <a:cubicBezTo>
                    <a:pt x="1007" y="620"/>
                    <a:pt x="1201" y="384"/>
                    <a:pt x="1140" y="202"/>
                  </a:cubicBezTo>
                  <a:cubicBezTo>
                    <a:pt x="1090" y="72"/>
                    <a:pt x="938" y="0"/>
                    <a:pt x="751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9"/>
            <p:cNvSpPr/>
            <p:nvPr/>
          </p:nvSpPr>
          <p:spPr>
            <a:xfrm>
              <a:off x="1723625" y="4004825"/>
              <a:ext cx="118050" cy="104375"/>
            </a:xfrm>
            <a:custGeom>
              <a:avLst/>
              <a:gdLst/>
              <a:ahLst/>
              <a:cxnLst/>
              <a:rect l="l" t="t" r="r" b="b"/>
              <a:pathLst>
                <a:path w="4722" h="4175" extrusionOk="0">
                  <a:moveTo>
                    <a:pt x="2363" y="0"/>
                  </a:moveTo>
                  <a:cubicBezTo>
                    <a:pt x="1732" y="0"/>
                    <a:pt x="1108" y="285"/>
                    <a:pt x="697" y="824"/>
                  </a:cubicBezTo>
                  <a:cubicBezTo>
                    <a:pt x="1" y="1745"/>
                    <a:pt x="182" y="3054"/>
                    <a:pt x="1097" y="3751"/>
                  </a:cubicBezTo>
                  <a:cubicBezTo>
                    <a:pt x="1477" y="4037"/>
                    <a:pt x="1921" y="4175"/>
                    <a:pt x="2359" y="4175"/>
                  </a:cubicBezTo>
                  <a:cubicBezTo>
                    <a:pt x="2991" y="4175"/>
                    <a:pt x="3613" y="3889"/>
                    <a:pt x="4024" y="3345"/>
                  </a:cubicBezTo>
                  <a:cubicBezTo>
                    <a:pt x="4721" y="2424"/>
                    <a:pt x="4539" y="1121"/>
                    <a:pt x="3624" y="424"/>
                  </a:cubicBezTo>
                  <a:cubicBezTo>
                    <a:pt x="3246" y="138"/>
                    <a:pt x="2803" y="0"/>
                    <a:pt x="2363" y="0"/>
                  </a:cubicBezTo>
                  <a:close/>
                </a:path>
              </a:pathLst>
            </a:custGeom>
            <a:solidFill>
              <a:srgbClr val="894751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9"/>
            <p:cNvSpPr/>
            <p:nvPr/>
          </p:nvSpPr>
          <p:spPr>
            <a:xfrm>
              <a:off x="1740900" y="4031625"/>
              <a:ext cx="24250" cy="37600"/>
            </a:xfrm>
            <a:custGeom>
              <a:avLst/>
              <a:gdLst/>
              <a:ahLst/>
              <a:cxnLst/>
              <a:rect l="l" t="t" r="r" b="b"/>
              <a:pathLst>
                <a:path w="970" h="1504" extrusionOk="0">
                  <a:moveTo>
                    <a:pt x="480" y="1"/>
                  </a:moveTo>
                  <a:cubicBezTo>
                    <a:pt x="478" y="1"/>
                    <a:pt x="475" y="1"/>
                    <a:pt x="473" y="1"/>
                  </a:cubicBezTo>
                  <a:cubicBezTo>
                    <a:pt x="206" y="1"/>
                    <a:pt x="0" y="346"/>
                    <a:pt x="6" y="758"/>
                  </a:cubicBezTo>
                  <a:cubicBezTo>
                    <a:pt x="19" y="1172"/>
                    <a:pt x="233" y="1503"/>
                    <a:pt x="490" y="1503"/>
                  </a:cubicBezTo>
                  <a:cubicBezTo>
                    <a:pt x="493" y="1503"/>
                    <a:pt x="495" y="1503"/>
                    <a:pt x="497" y="1503"/>
                  </a:cubicBezTo>
                  <a:cubicBezTo>
                    <a:pt x="764" y="1503"/>
                    <a:pt x="970" y="1164"/>
                    <a:pt x="964" y="746"/>
                  </a:cubicBezTo>
                  <a:cubicBezTo>
                    <a:pt x="958" y="332"/>
                    <a:pt x="738" y="1"/>
                    <a:pt x="480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9"/>
            <p:cNvSpPr/>
            <p:nvPr/>
          </p:nvSpPr>
          <p:spPr>
            <a:xfrm>
              <a:off x="3148400" y="4507525"/>
              <a:ext cx="130625" cy="117225"/>
            </a:xfrm>
            <a:custGeom>
              <a:avLst/>
              <a:gdLst/>
              <a:ahLst/>
              <a:cxnLst/>
              <a:rect l="l" t="t" r="r" b="b"/>
              <a:pathLst>
                <a:path w="5225" h="4689" extrusionOk="0">
                  <a:moveTo>
                    <a:pt x="2606" y="0"/>
                  </a:moveTo>
                  <a:cubicBezTo>
                    <a:pt x="2396" y="0"/>
                    <a:pt x="2182" y="29"/>
                    <a:pt x="1970" y="89"/>
                  </a:cubicBezTo>
                  <a:cubicBezTo>
                    <a:pt x="728" y="446"/>
                    <a:pt x="1" y="1743"/>
                    <a:pt x="358" y="2986"/>
                  </a:cubicBezTo>
                  <a:cubicBezTo>
                    <a:pt x="654" y="4013"/>
                    <a:pt x="1593" y="4688"/>
                    <a:pt x="2612" y="4688"/>
                  </a:cubicBezTo>
                  <a:cubicBezTo>
                    <a:pt x="2824" y="4688"/>
                    <a:pt x="3040" y="4659"/>
                    <a:pt x="3255" y="4597"/>
                  </a:cubicBezTo>
                  <a:cubicBezTo>
                    <a:pt x="4497" y="4246"/>
                    <a:pt x="5224" y="2949"/>
                    <a:pt x="4867" y="1707"/>
                  </a:cubicBezTo>
                  <a:cubicBezTo>
                    <a:pt x="4570" y="676"/>
                    <a:pt x="3627" y="0"/>
                    <a:pt x="2606" y="0"/>
                  </a:cubicBezTo>
                  <a:close/>
                </a:path>
              </a:pathLst>
            </a:custGeom>
            <a:solidFill>
              <a:srgbClr val="894751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9"/>
            <p:cNvSpPr/>
            <p:nvPr/>
          </p:nvSpPr>
          <p:spPr>
            <a:xfrm>
              <a:off x="3173100" y="4521550"/>
              <a:ext cx="36700" cy="37750"/>
            </a:xfrm>
            <a:custGeom>
              <a:avLst/>
              <a:gdLst/>
              <a:ahLst/>
              <a:cxnLst/>
              <a:rect l="l" t="t" r="r" b="b"/>
              <a:pathLst>
                <a:path w="1468" h="1510" extrusionOk="0">
                  <a:moveTo>
                    <a:pt x="1004" y="0"/>
                  </a:moveTo>
                  <a:cubicBezTo>
                    <a:pt x="778" y="0"/>
                    <a:pt x="504" y="163"/>
                    <a:pt x="304" y="443"/>
                  </a:cubicBezTo>
                  <a:cubicBezTo>
                    <a:pt x="31" y="819"/>
                    <a:pt x="1" y="1267"/>
                    <a:pt x="243" y="1443"/>
                  </a:cubicBezTo>
                  <a:cubicBezTo>
                    <a:pt x="306" y="1488"/>
                    <a:pt x="382" y="1510"/>
                    <a:pt x="464" y="1510"/>
                  </a:cubicBezTo>
                  <a:cubicBezTo>
                    <a:pt x="689" y="1510"/>
                    <a:pt x="964" y="1347"/>
                    <a:pt x="1164" y="1067"/>
                  </a:cubicBezTo>
                  <a:cubicBezTo>
                    <a:pt x="1437" y="691"/>
                    <a:pt x="1467" y="243"/>
                    <a:pt x="1225" y="67"/>
                  </a:cubicBezTo>
                  <a:cubicBezTo>
                    <a:pt x="1162" y="22"/>
                    <a:pt x="1086" y="0"/>
                    <a:pt x="1004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9"/>
            <p:cNvSpPr/>
            <p:nvPr/>
          </p:nvSpPr>
          <p:spPr>
            <a:xfrm>
              <a:off x="1467900" y="4453475"/>
              <a:ext cx="616000" cy="483925"/>
            </a:xfrm>
            <a:custGeom>
              <a:avLst/>
              <a:gdLst/>
              <a:ahLst/>
              <a:cxnLst/>
              <a:rect l="l" t="t" r="r" b="b"/>
              <a:pathLst>
                <a:path w="24640" h="19357" extrusionOk="0">
                  <a:moveTo>
                    <a:pt x="5418" y="0"/>
                  </a:moveTo>
                  <a:cubicBezTo>
                    <a:pt x="3413" y="0"/>
                    <a:pt x="2091" y="233"/>
                    <a:pt x="2091" y="233"/>
                  </a:cubicBezTo>
                  <a:cubicBezTo>
                    <a:pt x="2091" y="233"/>
                    <a:pt x="1" y="8299"/>
                    <a:pt x="8303" y="15352"/>
                  </a:cubicBezTo>
                  <a:cubicBezTo>
                    <a:pt x="11992" y="18486"/>
                    <a:pt x="15631" y="19356"/>
                    <a:pt x="18535" y="19356"/>
                  </a:cubicBezTo>
                  <a:cubicBezTo>
                    <a:pt x="22160" y="19356"/>
                    <a:pt x="24640" y="18000"/>
                    <a:pt x="24640" y="18000"/>
                  </a:cubicBezTo>
                  <a:cubicBezTo>
                    <a:pt x="23178" y="2024"/>
                    <a:pt x="11328" y="0"/>
                    <a:pt x="5418" y="0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1532600" y="4557350"/>
              <a:ext cx="307525" cy="274825"/>
            </a:xfrm>
            <a:custGeom>
              <a:avLst/>
              <a:gdLst/>
              <a:ahLst/>
              <a:cxnLst/>
              <a:rect l="l" t="t" r="r" b="b"/>
              <a:pathLst>
                <a:path w="12301" h="10993" extrusionOk="0">
                  <a:moveTo>
                    <a:pt x="3392" y="0"/>
                  </a:moveTo>
                  <a:cubicBezTo>
                    <a:pt x="3024" y="0"/>
                    <a:pt x="2678" y="91"/>
                    <a:pt x="2370" y="302"/>
                  </a:cubicBezTo>
                  <a:cubicBezTo>
                    <a:pt x="0" y="1926"/>
                    <a:pt x="2206" y="7937"/>
                    <a:pt x="7217" y="10361"/>
                  </a:cubicBezTo>
                  <a:cubicBezTo>
                    <a:pt x="8127" y="10800"/>
                    <a:pt x="8889" y="10993"/>
                    <a:pt x="9507" y="10993"/>
                  </a:cubicBezTo>
                  <a:cubicBezTo>
                    <a:pt x="12301" y="10993"/>
                    <a:pt x="12151" y="7053"/>
                    <a:pt x="9308" y="4101"/>
                  </a:cubicBezTo>
                  <a:cubicBezTo>
                    <a:pt x="9308" y="4101"/>
                    <a:pt x="5854" y="0"/>
                    <a:pt x="3392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1520175" y="4459300"/>
              <a:ext cx="563575" cy="444200"/>
            </a:xfrm>
            <a:custGeom>
              <a:avLst/>
              <a:gdLst/>
              <a:ahLst/>
              <a:cxnLst/>
              <a:rect l="l" t="t" r="r" b="b"/>
              <a:pathLst>
                <a:path w="22543" h="17768" fill="none" extrusionOk="0">
                  <a:moveTo>
                    <a:pt x="0" y="0"/>
                  </a:moveTo>
                  <a:cubicBezTo>
                    <a:pt x="0" y="0"/>
                    <a:pt x="13871" y="8066"/>
                    <a:pt x="22542" y="17767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1852700" y="4509575"/>
              <a:ext cx="9125" cy="182275"/>
            </a:xfrm>
            <a:custGeom>
              <a:avLst/>
              <a:gdLst/>
              <a:ahLst/>
              <a:cxnLst/>
              <a:rect l="l" t="t" r="r" b="b"/>
              <a:pathLst>
                <a:path w="365" h="7291" fill="none" extrusionOk="0">
                  <a:moveTo>
                    <a:pt x="0" y="1"/>
                  </a:moveTo>
                  <a:cubicBezTo>
                    <a:pt x="0" y="1"/>
                    <a:pt x="364" y="2376"/>
                    <a:pt x="128" y="7291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1542900" y="4619275"/>
              <a:ext cx="217875" cy="41075"/>
            </a:xfrm>
            <a:custGeom>
              <a:avLst/>
              <a:gdLst/>
              <a:ahLst/>
              <a:cxnLst/>
              <a:rect l="l" t="t" r="r" b="b"/>
              <a:pathLst>
                <a:path w="8715" h="1643" fill="none" extrusionOk="0">
                  <a:moveTo>
                    <a:pt x="8714" y="0"/>
                  </a:moveTo>
                  <a:cubicBezTo>
                    <a:pt x="8714" y="0"/>
                    <a:pt x="3473" y="1418"/>
                    <a:pt x="0" y="1642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1467900" y="4368550"/>
              <a:ext cx="616000" cy="644925"/>
            </a:xfrm>
            <a:custGeom>
              <a:avLst/>
              <a:gdLst/>
              <a:ahLst/>
              <a:cxnLst/>
              <a:rect l="l" t="t" r="r" b="b"/>
              <a:pathLst>
                <a:path w="24640" h="25797" fill="none" extrusionOk="0">
                  <a:moveTo>
                    <a:pt x="24640" y="21397"/>
                  </a:moveTo>
                  <a:cubicBezTo>
                    <a:pt x="24640" y="21397"/>
                    <a:pt x="16598" y="25796"/>
                    <a:pt x="8303" y="18749"/>
                  </a:cubicBezTo>
                  <a:cubicBezTo>
                    <a:pt x="1" y="11696"/>
                    <a:pt x="2091" y="3630"/>
                    <a:pt x="2091" y="3630"/>
                  </a:cubicBezTo>
                  <a:cubicBezTo>
                    <a:pt x="2091" y="3630"/>
                    <a:pt x="22682" y="0"/>
                    <a:pt x="24640" y="21397"/>
                  </a:cubicBezTo>
                  <a:close/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2653950" y="4001325"/>
              <a:ext cx="592050" cy="545700"/>
            </a:xfrm>
            <a:custGeom>
              <a:avLst/>
              <a:gdLst/>
              <a:ahLst/>
              <a:cxnLst/>
              <a:rect l="l" t="t" r="r" b="b"/>
              <a:pathLst>
                <a:path w="23682" h="21828" extrusionOk="0">
                  <a:moveTo>
                    <a:pt x="17619" y="0"/>
                  </a:moveTo>
                  <a:cubicBezTo>
                    <a:pt x="15383" y="0"/>
                    <a:pt x="9960" y="707"/>
                    <a:pt x="5617" y="6933"/>
                  </a:cubicBezTo>
                  <a:cubicBezTo>
                    <a:pt x="0" y="14986"/>
                    <a:pt x="4636" y="21828"/>
                    <a:pt x="4636" y="21828"/>
                  </a:cubicBezTo>
                  <a:cubicBezTo>
                    <a:pt x="23681" y="18234"/>
                    <a:pt x="18658" y="61"/>
                    <a:pt x="18658" y="61"/>
                  </a:cubicBezTo>
                  <a:cubicBezTo>
                    <a:pt x="18658" y="61"/>
                    <a:pt x="18276" y="0"/>
                    <a:pt x="17619" y="0"/>
                  </a:cubicBezTo>
                  <a:close/>
                </a:path>
              </a:pathLst>
            </a:custGeom>
            <a:solidFill>
              <a:srgbClr val="54593E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2787800" y="4054200"/>
              <a:ext cx="280650" cy="241125"/>
            </a:xfrm>
            <a:custGeom>
              <a:avLst/>
              <a:gdLst/>
              <a:ahLst/>
              <a:cxnLst/>
              <a:rect l="l" t="t" r="r" b="b"/>
              <a:pathLst>
                <a:path w="11226" h="9645" extrusionOk="0">
                  <a:moveTo>
                    <a:pt x="7890" y="1"/>
                  </a:moveTo>
                  <a:cubicBezTo>
                    <a:pt x="5639" y="1"/>
                    <a:pt x="2282" y="2311"/>
                    <a:pt x="948" y="5909"/>
                  </a:cubicBezTo>
                  <a:cubicBezTo>
                    <a:pt x="1" y="8462"/>
                    <a:pt x="927" y="9645"/>
                    <a:pt x="2442" y="9645"/>
                  </a:cubicBezTo>
                  <a:cubicBezTo>
                    <a:pt x="3718" y="9645"/>
                    <a:pt x="5410" y="8807"/>
                    <a:pt x="6753" y="7242"/>
                  </a:cubicBezTo>
                  <a:cubicBezTo>
                    <a:pt x="6753" y="7242"/>
                    <a:pt x="11225" y="2685"/>
                    <a:pt x="9565" y="691"/>
                  </a:cubicBezTo>
                  <a:cubicBezTo>
                    <a:pt x="9173" y="221"/>
                    <a:pt x="8584" y="1"/>
                    <a:pt x="7890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2769975" y="4002850"/>
              <a:ext cx="350425" cy="544175"/>
            </a:xfrm>
            <a:custGeom>
              <a:avLst/>
              <a:gdLst/>
              <a:ahLst/>
              <a:cxnLst/>
              <a:rect l="l" t="t" r="r" b="b"/>
              <a:pathLst>
                <a:path w="14017" h="21767" fill="none" extrusionOk="0">
                  <a:moveTo>
                    <a:pt x="14017" y="0"/>
                  </a:moveTo>
                  <a:cubicBezTo>
                    <a:pt x="14017" y="0"/>
                    <a:pt x="7969" y="13150"/>
                    <a:pt x="1" y="21767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2940250" y="4305675"/>
              <a:ext cx="163350" cy="18350"/>
            </a:xfrm>
            <a:custGeom>
              <a:avLst/>
              <a:gdLst/>
              <a:ahLst/>
              <a:cxnLst/>
              <a:rect l="l" t="t" r="r" b="b"/>
              <a:pathLst>
                <a:path w="6534" h="734" fill="none" extrusionOk="0">
                  <a:moveTo>
                    <a:pt x="6533" y="1"/>
                  </a:moveTo>
                  <a:cubicBezTo>
                    <a:pt x="6533" y="1"/>
                    <a:pt x="4437" y="534"/>
                    <a:pt x="1" y="734"/>
                  </a:cubicBezTo>
                </a:path>
              </a:pathLst>
            </a:custGeom>
            <a:noFill/>
            <a:ln w="450" cap="flat" cmpd="sng">
              <a:solidFill>
                <a:srgbClr val="2A1302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2941625" y="4040425"/>
              <a:ext cx="55775" cy="192250"/>
            </a:xfrm>
            <a:custGeom>
              <a:avLst/>
              <a:gdLst/>
              <a:ahLst/>
              <a:cxnLst/>
              <a:rect l="l" t="t" r="r" b="b"/>
              <a:pathLst>
                <a:path w="2231" h="7690" fill="none" extrusionOk="0">
                  <a:moveTo>
                    <a:pt x="2230" y="7690"/>
                  </a:moveTo>
                  <a:cubicBezTo>
                    <a:pt x="2230" y="7690"/>
                    <a:pt x="509" y="3103"/>
                    <a:pt x="0" y="0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2653950" y="3973300"/>
              <a:ext cx="592050" cy="573725"/>
            </a:xfrm>
            <a:custGeom>
              <a:avLst/>
              <a:gdLst/>
              <a:ahLst/>
              <a:cxnLst/>
              <a:rect l="l" t="t" r="r" b="b"/>
              <a:pathLst>
                <a:path w="23682" h="22949" fill="none" extrusionOk="0">
                  <a:moveTo>
                    <a:pt x="4636" y="22949"/>
                  </a:moveTo>
                  <a:cubicBezTo>
                    <a:pt x="4636" y="22949"/>
                    <a:pt x="0" y="16107"/>
                    <a:pt x="5617" y="8054"/>
                  </a:cubicBezTo>
                  <a:cubicBezTo>
                    <a:pt x="11235" y="1"/>
                    <a:pt x="18658" y="1182"/>
                    <a:pt x="18658" y="1182"/>
                  </a:cubicBezTo>
                  <a:cubicBezTo>
                    <a:pt x="18658" y="1182"/>
                    <a:pt x="23681" y="19355"/>
                    <a:pt x="4636" y="22949"/>
                  </a:cubicBezTo>
                  <a:close/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2566375" y="4630825"/>
              <a:ext cx="803200" cy="281025"/>
            </a:xfrm>
            <a:custGeom>
              <a:avLst/>
              <a:gdLst/>
              <a:ahLst/>
              <a:cxnLst/>
              <a:rect l="l" t="t" r="r" b="b"/>
              <a:pathLst>
                <a:path w="32128" h="11241" extrusionOk="0">
                  <a:moveTo>
                    <a:pt x="20309" y="0"/>
                  </a:moveTo>
                  <a:cubicBezTo>
                    <a:pt x="12478" y="0"/>
                    <a:pt x="5703" y="6283"/>
                    <a:pt x="5703" y="6283"/>
                  </a:cubicBezTo>
                  <a:cubicBezTo>
                    <a:pt x="4339" y="7688"/>
                    <a:pt x="1" y="9930"/>
                    <a:pt x="11550" y="11136"/>
                  </a:cubicBezTo>
                  <a:cubicBezTo>
                    <a:pt x="12221" y="11207"/>
                    <a:pt x="12884" y="11240"/>
                    <a:pt x="13538" y="11240"/>
                  </a:cubicBezTo>
                  <a:cubicBezTo>
                    <a:pt x="24146" y="11240"/>
                    <a:pt x="32128" y="2452"/>
                    <a:pt x="23549" y="380"/>
                  </a:cubicBezTo>
                  <a:cubicBezTo>
                    <a:pt x="22459" y="116"/>
                    <a:pt x="21374" y="0"/>
                    <a:pt x="20309" y="0"/>
                  </a:cubicBezTo>
                  <a:close/>
                </a:path>
              </a:pathLst>
            </a:custGeom>
            <a:solidFill>
              <a:srgbClr val="AF627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2895025" y="4648025"/>
              <a:ext cx="325525" cy="104300"/>
            </a:xfrm>
            <a:custGeom>
              <a:avLst/>
              <a:gdLst/>
              <a:ahLst/>
              <a:cxnLst/>
              <a:rect l="l" t="t" r="r" b="b"/>
              <a:pathLst>
                <a:path w="13021" h="4172" extrusionOk="0">
                  <a:moveTo>
                    <a:pt x="7204" y="0"/>
                  </a:moveTo>
                  <a:cubicBezTo>
                    <a:pt x="4485" y="0"/>
                    <a:pt x="2155" y="1468"/>
                    <a:pt x="2155" y="1468"/>
                  </a:cubicBezTo>
                  <a:cubicBezTo>
                    <a:pt x="1" y="3331"/>
                    <a:pt x="3639" y="4172"/>
                    <a:pt x="6973" y="4172"/>
                  </a:cubicBezTo>
                  <a:cubicBezTo>
                    <a:pt x="8778" y="4172"/>
                    <a:pt x="10494" y="3926"/>
                    <a:pt x="11154" y="3462"/>
                  </a:cubicBezTo>
                  <a:cubicBezTo>
                    <a:pt x="13020" y="2134"/>
                    <a:pt x="11754" y="741"/>
                    <a:pt x="8518" y="123"/>
                  </a:cubicBezTo>
                  <a:cubicBezTo>
                    <a:pt x="8075" y="37"/>
                    <a:pt x="7635" y="0"/>
                    <a:pt x="7204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2663950" y="4714700"/>
              <a:ext cx="581450" cy="142575"/>
            </a:xfrm>
            <a:custGeom>
              <a:avLst/>
              <a:gdLst/>
              <a:ahLst/>
              <a:cxnLst/>
              <a:rect l="l" t="t" r="r" b="b"/>
              <a:pathLst>
                <a:path w="23258" h="5703" fill="none" extrusionOk="0">
                  <a:moveTo>
                    <a:pt x="0" y="5703"/>
                  </a:moveTo>
                  <a:cubicBezTo>
                    <a:pt x="0" y="5703"/>
                    <a:pt x="10774" y="273"/>
                    <a:pt x="23257" y="1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3003275" y="4630775"/>
              <a:ext cx="64875" cy="110325"/>
            </a:xfrm>
            <a:custGeom>
              <a:avLst/>
              <a:gdLst/>
              <a:ahLst/>
              <a:cxnLst/>
              <a:rect l="l" t="t" r="r" b="b"/>
              <a:pathLst>
                <a:path w="2595" h="4413" fill="none" extrusionOk="0">
                  <a:moveTo>
                    <a:pt x="2594" y="1"/>
                  </a:moveTo>
                  <a:lnTo>
                    <a:pt x="1" y="4412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2903000" y="4768625"/>
              <a:ext cx="165150" cy="115025"/>
            </a:xfrm>
            <a:custGeom>
              <a:avLst/>
              <a:gdLst/>
              <a:ahLst/>
              <a:cxnLst/>
              <a:rect l="l" t="t" r="r" b="b"/>
              <a:pathLst>
                <a:path w="6606" h="4601" fill="none" extrusionOk="0">
                  <a:moveTo>
                    <a:pt x="0" y="1"/>
                  </a:moveTo>
                  <a:lnTo>
                    <a:pt x="6605" y="4600"/>
                  </a:ln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2380950" y="3975575"/>
              <a:ext cx="88200" cy="96675"/>
            </a:xfrm>
            <a:custGeom>
              <a:avLst/>
              <a:gdLst/>
              <a:ahLst/>
              <a:cxnLst/>
              <a:rect l="l" t="t" r="r" b="b"/>
              <a:pathLst>
                <a:path w="3528" h="3867" extrusionOk="0">
                  <a:moveTo>
                    <a:pt x="1764" y="1"/>
                  </a:moveTo>
                  <a:cubicBezTo>
                    <a:pt x="788" y="1"/>
                    <a:pt x="1" y="867"/>
                    <a:pt x="1" y="1934"/>
                  </a:cubicBezTo>
                  <a:cubicBezTo>
                    <a:pt x="1" y="3000"/>
                    <a:pt x="788" y="3867"/>
                    <a:pt x="1764" y="3867"/>
                  </a:cubicBezTo>
                  <a:cubicBezTo>
                    <a:pt x="2740" y="3867"/>
                    <a:pt x="3527" y="3000"/>
                    <a:pt x="3527" y="1934"/>
                  </a:cubicBezTo>
                  <a:cubicBezTo>
                    <a:pt x="3527" y="867"/>
                    <a:pt x="2740" y="1"/>
                    <a:pt x="1764" y="1"/>
                  </a:cubicBezTo>
                  <a:close/>
                </a:path>
              </a:pathLst>
            </a:custGeom>
            <a:solidFill>
              <a:srgbClr val="894751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2396250" y="3991850"/>
              <a:ext cx="31550" cy="32025"/>
            </a:xfrm>
            <a:custGeom>
              <a:avLst/>
              <a:gdLst/>
              <a:ahLst/>
              <a:cxnLst/>
              <a:rect l="l" t="t" r="r" b="b"/>
              <a:pathLst>
                <a:path w="1262" h="1281" extrusionOk="0">
                  <a:moveTo>
                    <a:pt x="659" y="0"/>
                  </a:moveTo>
                  <a:cubicBezTo>
                    <a:pt x="385" y="0"/>
                    <a:pt x="133" y="217"/>
                    <a:pt x="73" y="525"/>
                  </a:cubicBezTo>
                  <a:cubicBezTo>
                    <a:pt x="1" y="877"/>
                    <a:pt x="195" y="1210"/>
                    <a:pt x="504" y="1270"/>
                  </a:cubicBezTo>
                  <a:cubicBezTo>
                    <a:pt x="537" y="1277"/>
                    <a:pt x="570" y="1280"/>
                    <a:pt x="603" y="1280"/>
                  </a:cubicBezTo>
                  <a:cubicBezTo>
                    <a:pt x="876" y="1280"/>
                    <a:pt x="1129" y="1064"/>
                    <a:pt x="1194" y="755"/>
                  </a:cubicBezTo>
                  <a:cubicBezTo>
                    <a:pt x="1261" y="404"/>
                    <a:pt x="1073" y="71"/>
                    <a:pt x="758" y="10"/>
                  </a:cubicBezTo>
                  <a:cubicBezTo>
                    <a:pt x="725" y="4"/>
                    <a:pt x="692" y="0"/>
                    <a:pt x="659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2192350" y="4073125"/>
              <a:ext cx="468875" cy="191525"/>
            </a:xfrm>
            <a:custGeom>
              <a:avLst/>
              <a:gdLst/>
              <a:ahLst/>
              <a:cxnLst/>
              <a:rect l="l" t="t" r="r" b="b"/>
              <a:pathLst>
                <a:path w="18755" h="7661" extrusionOk="0">
                  <a:moveTo>
                    <a:pt x="9381" y="1"/>
                  </a:moveTo>
                  <a:cubicBezTo>
                    <a:pt x="5454" y="1"/>
                    <a:pt x="2006" y="3049"/>
                    <a:pt x="0" y="7660"/>
                  </a:cubicBezTo>
                  <a:lnTo>
                    <a:pt x="18755" y="7660"/>
                  </a:lnTo>
                  <a:cubicBezTo>
                    <a:pt x="16743" y="3049"/>
                    <a:pt x="13295" y="1"/>
                    <a:pt x="9381" y="1"/>
                  </a:cubicBezTo>
                  <a:close/>
                </a:path>
              </a:pathLst>
            </a:custGeom>
            <a:solidFill>
              <a:srgbClr val="D5C9C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2421150" y="4098425"/>
              <a:ext cx="191000" cy="147375"/>
            </a:xfrm>
            <a:custGeom>
              <a:avLst/>
              <a:gdLst/>
              <a:ahLst/>
              <a:cxnLst/>
              <a:rect l="l" t="t" r="r" b="b"/>
              <a:pathLst>
                <a:path w="7640" h="5895" extrusionOk="0">
                  <a:moveTo>
                    <a:pt x="1425" y="0"/>
                  </a:moveTo>
                  <a:cubicBezTo>
                    <a:pt x="450" y="0"/>
                    <a:pt x="0" y="531"/>
                    <a:pt x="326" y="1049"/>
                  </a:cubicBezTo>
                  <a:cubicBezTo>
                    <a:pt x="847" y="1873"/>
                    <a:pt x="2350" y="1922"/>
                    <a:pt x="2749" y="3364"/>
                  </a:cubicBezTo>
                  <a:cubicBezTo>
                    <a:pt x="3149" y="4812"/>
                    <a:pt x="4277" y="5243"/>
                    <a:pt x="5016" y="5527"/>
                  </a:cubicBezTo>
                  <a:cubicBezTo>
                    <a:pt x="5404" y="5672"/>
                    <a:pt x="6180" y="5895"/>
                    <a:pt x="6761" y="5895"/>
                  </a:cubicBezTo>
                  <a:cubicBezTo>
                    <a:pt x="7277" y="5895"/>
                    <a:pt x="7639" y="5719"/>
                    <a:pt x="7440" y="5158"/>
                  </a:cubicBezTo>
                  <a:cubicBezTo>
                    <a:pt x="7440" y="5158"/>
                    <a:pt x="6119" y="2025"/>
                    <a:pt x="3695" y="692"/>
                  </a:cubicBezTo>
                  <a:cubicBezTo>
                    <a:pt x="2785" y="191"/>
                    <a:pt x="2011" y="0"/>
                    <a:pt x="1425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2218850" y="4168875"/>
              <a:ext cx="415725" cy="44275"/>
            </a:xfrm>
            <a:custGeom>
              <a:avLst/>
              <a:gdLst/>
              <a:ahLst/>
              <a:cxnLst/>
              <a:rect l="l" t="t" r="r" b="b"/>
              <a:pathLst>
                <a:path w="16629" h="1771" extrusionOk="0">
                  <a:moveTo>
                    <a:pt x="1219" y="1"/>
                  </a:moveTo>
                  <a:cubicBezTo>
                    <a:pt x="782" y="540"/>
                    <a:pt x="382" y="1134"/>
                    <a:pt x="1" y="1770"/>
                  </a:cubicBezTo>
                  <a:lnTo>
                    <a:pt x="16628" y="1770"/>
                  </a:lnTo>
                  <a:cubicBezTo>
                    <a:pt x="16247" y="1134"/>
                    <a:pt x="15841" y="540"/>
                    <a:pt x="15398" y="1"/>
                  </a:cubicBezTo>
                  <a:close/>
                </a:path>
              </a:pathLst>
            </a:custGeom>
            <a:solidFill>
              <a:srgbClr val="AF627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2483675" y="4168575"/>
              <a:ext cx="116350" cy="44425"/>
            </a:xfrm>
            <a:custGeom>
              <a:avLst/>
              <a:gdLst/>
              <a:ahLst/>
              <a:cxnLst/>
              <a:rect l="l" t="t" r="r" b="b"/>
              <a:pathLst>
                <a:path w="4654" h="1777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158"/>
                    <a:pt x="182" y="340"/>
                    <a:pt x="242" y="552"/>
                  </a:cubicBezTo>
                  <a:cubicBezTo>
                    <a:pt x="394" y="1085"/>
                    <a:pt x="624" y="1479"/>
                    <a:pt x="915" y="1776"/>
                  </a:cubicBezTo>
                  <a:lnTo>
                    <a:pt x="4654" y="1776"/>
                  </a:lnTo>
                  <a:cubicBezTo>
                    <a:pt x="4424" y="1334"/>
                    <a:pt x="4048" y="685"/>
                    <a:pt x="3533" y="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B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2218850" y="4168875"/>
              <a:ext cx="415725" cy="44275"/>
            </a:xfrm>
            <a:custGeom>
              <a:avLst/>
              <a:gdLst/>
              <a:ahLst/>
              <a:cxnLst/>
              <a:rect l="l" t="t" r="r" b="b"/>
              <a:pathLst>
                <a:path w="16629" h="1771" fill="none" extrusionOk="0">
                  <a:moveTo>
                    <a:pt x="16628" y="1770"/>
                  </a:moveTo>
                  <a:lnTo>
                    <a:pt x="1" y="1770"/>
                  </a:lnTo>
                  <a:cubicBezTo>
                    <a:pt x="382" y="1134"/>
                    <a:pt x="782" y="540"/>
                    <a:pt x="1219" y="1"/>
                  </a:cubicBezTo>
                  <a:lnTo>
                    <a:pt x="15398" y="1"/>
                  </a:lnTo>
                  <a:cubicBezTo>
                    <a:pt x="15841" y="540"/>
                    <a:pt x="16247" y="1134"/>
                    <a:pt x="16628" y="1770"/>
                  </a:cubicBezTo>
                  <a:close/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1907400" y="3532125"/>
              <a:ext cx="1045300" cy="1037875"/>
            </a:xfrm>
            <a:custGeom>
              <a:avLst/>
              <a:gdLst/>
              <a:ahLst/>
              <a:cxnLst/>
              <a:rect l="l" t="t" r="r" b="b"/>
              <a:pathLst>
                <a:path w="41812" h="41515" extrusionOk="0">
                  <a:moveTo>
                    <a:pt x="20707" y="1879"/>
                  </a:moveTo>
                  <a:cubicBezTo>
                    <a:pt x="27221" y="1879"/>
                    <a:pt x="33511" y="5315"/>
                    <a:pt x="36940" y="10994"/>
                  </a:cubicBezTo>
                  <a:cubicBezTo>
                    <a:pt x="41030" y="17751"/>
                    <a:pt x="40430" y="26677"/>
                    <a:pt x="35370" y="32767"/>
                  </a:cubicBezTo>
                  <a:cubicBezTo>
                    <a:pt x="32934" y="35699"/>
                    <a:pt x="29668" y="37881"/>
                    <a:pt x="25996" y="38929"/>
                  </a:cubicBezTo>
                  <a:cubicBezTo>
                    <a:pt x="24296" y="39416"/>
                    <a:pt x="22538" y="39657"/>
                    <a:pt x="20782" y="39657"/>
                  </a:cubicBezTo>
                  <a:cubicBezTo>
                    <a:pt x="18559" y="39657"/>
                    <a:pt x="16337" y="39270"/>
                    <a:pt x="14234" y="38505"/>
                  </a:cubicBezTo>
                  <a:cubicBezTo>
                    <a:pt x="10726" y="37220"/>
                    <a:pt x="7587" y="34827"/>
                    <a:pt x="5423" y="31791"/>
                  </a:cubicBezTo>
                  <a:cubicBezTo>
                    <a:pt x="3127" y="28555"/>
                    <a:pt x="1891" y="24719"/>
                    <a:pt x="1885" y="20762"/>
                  </a:cubicBezTo>
                  <a:cubicBezTo>
                    <a:pt x="1885" y="19811"/>
                    <a:pt x="1945" y="18847"/>
                    <a:pt x="2097" y="17902"/>
                  </a:cubicBezTo>
                  <a:cubicBezTo>
                    <a:pt x="2703" y="14060"/>
                    <a:pt x="4460" y="10467"/>
                    <a:pt x="7163" y="7673"/>
                  </a:cubicBezTo>
                  <a:cubicBezTo>
                    <a:pt x="9823" y="4910"/>
                    <a:pt x="13277" y="3013"/>
                    <a:pt x="17034" y="2250"/>
                  </a:cubicBezTo>
                  <a:cubicBezTo>
                    <a:pt x="18255" y="2000"/>
                    <a:pt x="19485" y="1879"/>
                    <a:pt x="20707" y="1879"/>
                  </a:cubicBezTo>
                  <a:close/>
                  <a:moveTo>
                    <a:pt x="20659" y="0"/>
                  </a:moveTo>
                  <a:cubicBezTo>
                    <a:pt x="18322" y="0"/>
                    <a:pt x="15975" y="394"/>
                    <a:pt x="13731" y="1214"/>
                  </a:cubicBezTo>
                  <a:cubicBezTo>
                    <a:pt x="9762" y="2656"/>
                    <a:pt x="6338" y="5274"/>
                    <a:pt x="3866" y="8685"/>
                  </a:cubicBezTo>
                  <a:cubicBezTo>
                    <a:pt x="1345" y="12188"/>
                    <a:pt x="12" y="16460"/>
                    <a:pt x="0" y="20762"/>
                  </a:cubicBezTo>
                  <a:cubicBezTo>
                    <a:pt x="6" y="21847"/>
                    <a:pt x="91" y="22926"/>
                    <a:pt x="255" y="23998"/>
                  </a:cubicBezTo>
                  <a:cubicBezTo>
                    <a:pt x="1539" y="32439"/>
                    <a:pt x="8278" y="39462"/>
                    <a:pt x="16646" y="41117"/>
                  </a:cubicBezTo>
                  <a:cubicBezTo>
                    <a:pt x="17995" y="41383"/>
                    <a:pt x="19360" y="41515"/>
                    <a:pt x="20723" y="41515"/>
                  </a:cubicBezTo>
                  <a:cubicBezTo>
                    <a:pt x="23706" y="41515"/>
                    <a:pt x="26674" y="40882"/>
                    <a:pt x="29420" y="39638"/>
                  </a:cubicBezTo>
                  <a:cubicBezTo>
                    <a:pt x="33189" y="37923"/>
                    <a:pt x="36413" y="35027"/>
                    <a:pt x="38552" y="31488"/>
                  </a:cubicBezTo>
                  <a:cubicBezTo>
                    <a:pt x="40770" y="27822"/>
                    <a:pt x="41812" y="23459"/>
                    <a:pt x="41479" y="19181"/>
                  </a:cubicBezTo>
                  <a:cubicBezTo>
                    <a:pt x="41145" y="14897"/>
                    <a:pt x="39491" y="10843"/>
                    <a:pt x="36770" y="7522"/>
                  </a:cubicBezTo>
                  <a:cubicBezTo>
                    <a:pt x="32812" y="2696"/>
                    <a:pt x="26770" y="0"/>
                    <a:pt x="20659" y="0"/>
                  </a:cubicBezTo>
                  <a:close/>
                </a:path>
              </a:pathLst>
            </a:custGeom>
            <a:solidFill>
              <a:srgbClr val="D5C9C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2067975" y="3507175"/>
              <a:ext cx="724000" cy="197875"/>
            </a:xfrm>
            <a:custGeom>
              <a:avLst/>
              <a:gdLst/>
              <a:ahLst/>
              <a:cxnLst/>
              <a:rect l="l" t="t" r="r" b="b"/>
              <a:pathLst>
                <a:path w="28960" h="7915" extrusionOk="0">
                  <a:moveTo>
                    <a:pt x="14425" y="1"/>
                  </a:moveTo>
                  <a:cubicBezTo>
                    <a:pt x="9718" y="1"/>
                    <a:pt x="5011" y="1463"/>
                    <a:pt x="1188" y="4248"/>
                  </a:cubicBezTo>
                  <a:cubicBezTo>
                    <a:pt x="340" y="4872"/>
                    <a:pt x="0" y="5848"/>
                    <a:pt x="497" y="6799"/>
                  </a:cubicBezTo>
                  <a:cubicBezTo>
                    <a:pt x="802" y="7368"/>
                    <a:pt x="1518" y="7747"/>
                    <a:pt x="2194" y="7747"/>
                  </a:cubicBezTo>
                  <a:cubicBezTo>
                    <a:pt x="2511" y="7747"/>
                    <a:pt x="2819" y="7663"/>
                    <a:pt x="3073" y="7478"/>
                  </a:cubicBezTo>
                  <a:cubicBezTo>
                    <a:pt x="3830" y="6920"/>
                    <a:pt x="4618" y="6417"/>
                    <a:pt x="5448" y="5969"/>
                  </a:cubicBezTo>
                  <a:cubicBezTo>
                    <a:pt x="5848" y="5751"/>
                    <a:pt x="6254" y="5545"/>
                    <a:pt x="6672" y="5357"/>
                  </a:cubicBezTo>
                  <a:cubicBezTo>
                    <a:pt x="6742" y="5324"/>
                    <a:pt x="7141" y="5161"/>
                    <a:pt x="7132" y="5161"/>
                  </a:cubicBezTo>
                  <a:cubicBezTo>
                    <a:pt x="7130" y="5161"/>
                    <a:pt x="7092" y="5175"/>
                    <a:pt x="6999" y="5211"/>
                  </a:cubicBezTo>
                  <a:cubicBezTo>
                    <a:pt x="7211" y="5126"/>
                    <a:pt x="7423" y="5042"/>
                    <a:pt x="7642" y="4963"/>
                  </a:cubicBezTo>
                  <a:cubicBezTo>
                    <a:pt x="8417" y="4672"/>
                    <a:pt x="9211" y="4430"/>
                    <a:pt x="10011" y="4242"/>
                  </a:cubicBezTo>
                  <a:cubicBezTo>
                    <a:pt x="10453" y="4145"/>
                    <a:pt x="10883" y="4054"/>
                    <a:pt x="11326" y="3975"/>
                  </a:cubicBezTo>
                  <a:cubicBezTo>
                    <a:pt x="11483" y="3945"/>
                    <a:pt x="11647" y="3921"/>
                    <a:pt x="11811" y="3902"/>
                  </a:cubicBezTo>
                  <a:cubicBezTo>
                    <a:pt x="11847" y="3890"/>
                    <a:pt x="12065" y="3860"/>
                    <a:pt x="12162" y="3854"/>
                  </a:cubicBezTo>
                  <a:cubicBezTo>
                    <a:pt x="12878" y="3783"/>
                    <a:pt x="13593" y="3746"/>
                    <a:pt x="14313" y="3746"/>
                  </a:cubicBezTo>
                  <a:cubicBezTo>
                    <a:pt x="14458" y="3746"/>
                    <a:pt x="14604" y="3748"/>
                    <a:pt x="14750" y="3751"/>
                  </a:cubicBezTo>
                  <a:cubicBezTo>
                    <a:pt x="15210" y="3763"/>
                    <a:pt x="15665" y="3787"/>
                    <a:pt x="16125" y="3824"/>
                  </a:cubicBezTo>
                  <a:lnTo>
                    <a:pt x="16761" y="3890"/>
                  </a:lnTo>
                  <a:cubicBezTo>
                    <a:pt x="16792" y="3890"/>
                    <a:pt x="16852" y="3902"/>
                    <a:pt x="16901" y="3908"/>
                  </a:cubicBezTo>
                  <a:cubicBezTo>
                    <a:pt x="16919" y="3915"/>
                    <a:pt x="16949" y="3915"/>
                    <a:pt x="16973" y="3921"/>
                  </a:cubicBezTo>
                  <a:cubicBezTo>
                    <a:pt x="17840" y="4054"/>
                    <a:pt x="18688" y="4236"/>
                    <a:pt x="19518" y="4478"/>
                  </a:cubicBezTo>
                  <a:cubicBezTo>
                    <a:pt x="19918" y="4587"/>
                    <a:pt x="20312" y="4720"/>
                    <a:pt x="20706" y="4854"/>
                  </a:cubicBezTo>
                  <a:cubicBezTo>
                    <a:pt x="20906" y="4920"/>
                    <a:pt x="21100" y="4993"/>
                    <a:pt x="21294" y="5066"/>
                  </a:cubicBezTo>
                  <a:cubicBezTo>
                    <a:pt x="21361" y="5096"/>
                    <a:pt x="21597" y="5193"/>
                    <a:pt x="21670" y="5223"/>
                  </a:cubicBezTo>
                  <a:cubicBezTo>
                    <a:pt x="23130" y="5884"/>
                    <a:pt x="24506" y="6672"/>
                    <a:pt x="25790" y="7635"/>
                  </a:cubicBezTo>
                  <a:cubicBezTo>
                    <a:pt x="26053" y="7831"/>
                    <a:pt x="26353" y="7915"/>
                    <a:pt x="26656" y="7915"/>
                  </a:cubicBezTo>
                  <a:cubicBezTo>
                    <a:pt x="27331" y="7915"/>
                    <a:pt x="28023" y="7498"/>
                    <a:pt x="28366" y="6963"/>
                  </a:cubicBezTo>
                  <a:cubicBezTo>
                    <a:pt x="28959" y="6035"/>
                    <a:pt x="28481" y="4975"/>
                    <a:pt x="27693" y="4387"/>
                  </a:cubicBezTo>
                  <a:cubicBezTo>
                    <a:pt x="26039" y="3151"/>
                    <a:pt x="24221" y="2188"/>
                    <a:pt x="22300" y="1448"/>
                  </a:cubicBezTo>
                  <a:cubicBezTo>
                    <a:pt x="19783" y="475"/>
                    <a:pt x="17104" y="1"/>
                    <a:pt x="14425" y="1"/>
                  </a:cubicBezTo>
                  <a:close/>
                </a:path>
              </a:pathLst>
            </a:custGeom>
            <a:solidFill>
              <a:srgbClr val="AF627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2684400" y="3598475"/>
              <a:ext cx="61375" cy="52625"/>
            </a:xfrm>
            <a:custGeom>
              <a:avLst/>
              <a:gdLst/>
              <a:ahLst/>
              <a:cxnLst/>
              <a:rect l="l" t="t" r="r" b="b"/>
              <a:pathLst>
                <a:path w="2455" h="2105" extrusionOk="0">
                  <a:moveTo>
                    <a:pt x="574" y="1"/>
                  </a:moveTo>
                  <a:cubicBezTo>
                    <a:pt x="521" y="1"/>
                    <a:pt x="469" y="7"/>
                    <a:pt x="424" y="20"/>
                  </a:cubicBezTo>
                  <a:cubicBezTo>
                    <a:pt x="291" y="56"/>
                    <a:pt x="158" y="160"/>
                    <a:pt x="97" y="269"/>
                  </a:cubicBezTo>
                  <a:cubicBezTo>
                    <a:pt x="30" y="402"/>
                    <a:pt x="0" y="553"/>
                    <a:pt x="43" y="693"/>
                  </a:cubicBezTo>
                  <a:cubicBezTo>
                    <a:pt x="91" y="838"/>
                    <a:pt x="170" y="935"/>
                    <a:pt x="291" y="1020"/>
                  </a:cubicBezTo>
                  <a:cubicBezTo>
                    <a:pt x="554" y="1195"/>
                    <a:pt x="813" y="1391"/>
                    <a:pt x="1066" y="1579"/>
                  </a:cubicBezTo>
                  <a:lnTo>
                    <a:pt x="1066" y="1579"/>
                  </a:lnTo>
                  <a:cubicBezTo>
                    <a:pt x="1056" y="1572"/>
                    <a:pt x="1046" y="1566"/>
                    <a:pt x="1036" y="1559"/>
                  </a:cubicBezTo>
                  <a:lnTo>
                    <a:pt x="1036" y="1559"/>
                  </a:lnTo>
                  <a:cubicBezTo>
                    <a:pt x="1194" y="1687"/>
                    <a:pt x="1357" y="1808"/>
                    <a:pt x="1509" y="1941"/>
                  </a:cubicBezTo>
                  <a:cubicBezTo>
                    <a:pt x="1618" y="2044"/>
                    <a:pt x="1745" y="2105"/>
                    <a:pt x="1897" y="2105"/>
                  </a:cubicBezTo>
                  <a:cubicBezTo>
                    <a:pt x="2036" y="2105"/>
                    <a:pt x="2194" y="2044"/>
                    <a:pt x="2285" y="1941"/>
                  </a:cubicBezTo>
                  <a:cubicBezTo>
                    <a:pt x="2382" y="1838"/>
                    <a:pt x="2454" y="1699"/>
                    <a:pt x="2442" y="1559"/>
                  </a:cubicBezTo>
                  <a:cubicBezTo>
                    <a:pt x="2442" y="1420"/>
                    <a:pt x="2400" y="1268"/>
                    <a:pt x="2291" y="1171"/>
                  </a:cubicBezTo>
                  <a:cubicBezTo>
                    <a:pt x="1836" y="772"/>
                    <a:pt x="1345" y="414"/>
                    <a:pt x="848" y="75"/>
                  </a:cubicBezTo>
                  <a:cubicBezTo>
                    <a:pt x="774" y="24"/>
                    <a:pt x="671" y="1"/>
                    <a:pt x="574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2691475" y="4274150"/>
              <a:ext cx="422650" cy="523900"/>
            </a:xfrm>
            <a:custGeom>
              <a:avLst/>
              <a:gdLst/>
              <a:ahLst/>
              <a:cxnLst/>
              <a:rect l="l" t="t" r="r" b="b"/>
              <a:pathLst>
                <a:path w="16906" h="20956" extrusionOk="0">
                  <a:moveTo>
                    <a:pt x="13863" y="1"/>
                  </a:moveTo>
                  <a:cubicBezTo>
                    <a:pt x="13280" y="1"/>
                    <a:pt x="12589" y="150"/>
                    <a:pt x="11776" y="498"/>
                  </a:cubicBezTo>
                  <a:cubicBezTo>
                    <a:pt x="9067" y="1662"/>
                    <a:pt x="6777" y="6085"/>
                    <a:pt x="5698" y="7751"/>
                  </a:cubicBezTo>
                  <a:cubicBezTo>
                    <a:pt x="5043" y="8770"/>
                    <a:pt x="3682" y="8996"/>
                    <a:pt x="2529" y="8996"/>
                  </a:cubicBezTo>
                  <a:cubicBezTo>
                    <a:pt x="1794" y="8996"/>
                    <a:pt x="1144" y="8904"/>
                    <a:pt x="814" y="8866"/>
                  </a:cubicBezTo>
                  <a:cubicBezTo>
                    <a:pt x="810" y="8866"/>
                    <a:pt x="806" y="8866"/>
                    <a:pt x="802" y="8866"/>
                  </a:cubicBezTo>
                  <a:cubicBezTo>
                    <a:pt x="0" y="8866"/>
                    <a:pt x="3726" y="19234"/>
                    <a:pt x="5698" y="20325"/>
                  </a:cubicBezTo>
                  <a:lnTo>
                    <a:pt x="5698" y="20956"/>
                  </a:lnTo>
                  <a:cubicBezTo>
                    <a:pt x="5698" y="20956"/>
                    <a:pt x="10461" y="20071"/>
                    <a:pt x="11067" y="15932"/>
                  </a:cubicBezTo>
                  <a:cubicBezTo>
                    <a:pt x="11664" y="11942"/>
                    <a:pt x="10283" y="3896"/>
                    <a:pt x="13154" y="3896"/>
                  </a:cubicBezTo>
                  <a:cubicBezTo>
                    <a:pt x="13257" y="3896"/>
                    <a:pt x="13365" y="3907"/>
                    <a:pt x="13479" y="3928"/>
                  </a:cubicBezTo>
                  <a:cubicBezTo>
                    <a:pt x="14088" y="4040"/>
                    <a:pt x="14586" y="4091"/>
                    <a:pt x="14991" y="4091"/>
                  </a:cubicBezTo>
                  <a:cubicBezTo>
                    <a:pt x="16906" y="4091"/>
                    <a:pt x="16733" y="2955"/>
                    <a:pt x="16333" y="1795"/>
                  </a:cubicBezTo>
                  <a:cubicBezTo>
                    <a:pt x="15989" y="807"/>
                    <a:pt x="15220" y="1"/>
                    <a:pt x="13863" y="1"/>
                  </a:cubicBezTo>
                  <a:close/>
                </a:path>
              </a:pathLst>
            </a:custGeom>
            <a:solidFill>
              <a:srgbClr val="D5C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2690600" y="4257650"/>
              <a:ext cx="425100" cy="540400"/>
            </a:xfrm>
            <a:custGeom>
              <a:avLst/>
              <a:gdLst/>
              <a:ahLst/>
              <a:cxnLst/>
              <a:rect l="l" t="t" r="r" b="b"/>
              <a:pathLst>
                <a:path w="17004" h="21616" fill="none" extrusionOk="0">
                  <a:moveTo>
                    <a:pt x="5733" y="21616"/>
                  </a:moveTo>
                  <a:cubicBezTo>
                    <a:pt x="5733" y="21616"/>
                    <a:pt x="10496" y="20731"/>
                    <a:pt x="11102" y="16592"/>
                  </a:cubicBezTo>
                  <a:cubicBezTo>
                    <a:pt x="11720" y="12459"/>
                    <a:pt x="10217" y="3976"/>
                    <a:pt x="13514" y="4588"/>
                  </a:cubicBezTo>
                  <a:cubicBezTo>
                    <a:pt x="17004" y="5230"/>
                    <a:pt x="16853" y="3861"/>
                    <a:pt x="16368" y="2455"/>
                  </a:cubicBezTo>
                  <a:cubicBezTo>
                    <a:pt x="15877" y="1043"/>
                    <a:pt x="14513" y="1"/>
                    <a:pt x="11811" y="1158"/>
                  </a:cubicBezTo>
                  <a:cubicBezTo>
                    <a:pt x="9102" y="2322"/>
                    <a:pt x="6812" y="6745"/>
                    <a:pt x="5733" y="8411"/>
                  </a:cubicBezTo>
                  <a:cubicBezTo>
                    <a:pt x="4660" y="10078"/>
                    <a:pt x="1697" y="9623"/>
                    <a:pt x="849" y="9526"/>
                  </a:cubicBezTo>
                  <a:cubicBezTo>
                    <a:pt x="1" y="9430"/>
                    <a:pt x="3751" y="19889"/>
                    <a:pt x="5733" y="20985"/>
                  </a:cubicBezTo>
                </a:path>
              </a:pathLst>
            </a:custGeom>
            <a:noFill/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3000175" y="4291075"/>
              <a:ext cx="70400" cy="20850"/>
            </a:xfrm>
            <a:custGeom>
              <a:avLst/>
              <a:gdLst/>
              <a:ahLst/>
              <a:cxnLst/>
              <a:rect l="l" t="t" r="r" b="b"/>
              <a:pathLst>
                <a:path w="2816" h="834" extrusionOk="0">
                  <a:moveTo>
                    <a:pt x="998" y="1"/>
                  </a:moveTo>
                  <a:cubicBezTo>
                    <a:pt x="345" y="1"/>
                    <a:pt x="0" y="198"/>
                    <a:pt x="155" y="433"/>
                  </a:cubicBezTo>
                  <a:cubicBezTo>
                    <a:pt x="202" y="502"/>
                    <a:pt x="288" y="522"/>
                    <a:pt x="403" y="522"/>
                  </a:cubicBezTo>
                  <a:cubicBezTo>
                    <a:pt x="560" y="522"/>
                    <a:pt x="770" y="485"/>
                    <a:pt x="1005" y="485"/>
                  </a:cubicBezTo>
                  <a:cubicBezTo>
                    <a:pt x="1204" y="485"/>
                    <a:pt x="1421" y="511"/>
                    <a:pt x="1640" y="609"/>
                  </a:cubicBezTo>
                  <a:cubicBezTo>
                    <a:pt x="1965" y="752"/>
                    <a:pt x="2312" y="834"/>
                    <a:pt x="2523" y="834"/>
                  </a:cubicBezTo>
                  <a:cubicBezTo>
                    <a:pt x="2741" y="834"/>
                    <a:pt x="2815" y="748"/>
                    <a:pt x="2579" y="554"/>
                  </a:cubicBezTo>
                  <a:cubicBezTo>
                    <a:pt x="2579" y="554"/>
                    <a:pt x="1840" y="27"/>
                    <a:pt x="1112" y="3"/>
                  </a:cubicBezTo>
                  <a:cubicBezTo>
                    <a:pt x="1073" y="2"/>
                    <a:pt x="1035" y="1"/>
                    <a:pt x="99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2845275" y="4598675"/>
              <a:ext cx="115300" cy="151225"/>
            </a:xfrm>
            <a:custGeom>
              <a:avLst/>
              <a:gdLst/>
              <a:ahLst/>
              <a:cxnLst/>
              <a:rect l="l" t="t" r="r" b="b"/>
              <a:pathLst>
                <a:path w="4612" h="6049" extrusionOk="0">
                  <a:moveTo>
                    <a:pt x="3786" y="0"/>
                  </a:moveTo>
                  <a:cubicBezTo>
                    <a:pt x="3595" y="0"/>
                    <a:pt x="3390" y="109"/>
                    <a:pt x="3218" y="333"/>
                  </a:cubicBezTo>
                  <a:cubicBezTo>
                    <a:pt x="2836" y="830"/>
                    <a:pt x="2952" y="2212"/>
                    <a:pt x="1073" y="3351"/>
                  </a:cubicBezTo>
                  <a:cubicBezTo>
                    <a:pt x="0" y="4005"/>
                    <a:pt x="334" y="5926"/>
                    <a:pt x="1073" y="6042"/>
                  </a:cubicBezTo>
                  <a:cubicBezTo>
                    <a:pt x="1106" y="6046"/>
                    <a:pt x="1141" y="6049"/>
                    <a:pt x="1177" y="6049"/>
                  </a:cubicBezTo>
                  <a:cubicBezTo>
                    <a:pt x="1853" y="6049"/>
                    <a:pt x="3017" y="5195"/>
                    <a:pt x="3794" y="3757"/>
                  </a:cubicBezTo>
                  <a:cubicBezTo>
                    <a:pt x="4612" y="2242"/>
                    <a:pt x="4388" y="709"/>
                    <a:pt x="4388" y="709"/>
                  </a:cubicBezTo>
                  <a:cubicBezTo>
                    <a:pt x="4329" y="246"/>
                    <a:pt x="4074" y="0"/>
                    <a:pt x="3786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2926325" y="4534850"/>
              <a:ext cx="28650" cy="44250"/>
            </a:xfrm>
            <a:custGeom>
              <a:avLst/>
              <a:gdLst/>
              <a:ahLst/>
              <a:cxnLst/>
              <a:rect l="l" t="t" r="r" b="b"/>
              <a:pathLst>
                <a:path w="1146" h="1770" extrusionOk="0">
                  <a:moveTo>
                    <a:pt x="793" y="1"/>
                  </a:moveTo>
                  <a:cubicBezTo>
                    <a:pt x="706" y="1"/>
                    <a:pt x="605" y="53"/>
                    <a:pt x="491" y="153"/>
                  </a:cubicBezTo>
                  <a:cubicBezTo>
                    <a:pt x="85" y="505"/>
                    <a:pt x="0" y="1311"/>
                    <a:pt x="491" y="1620"/>
                  </a:cubicBezTo>
                  <a:cubicBezTo>
                    <a:pt x="491" y="1620"/>
                    <a:pt x="665" y="1769"/>
                    <a:pt x="833" y="1769"/>
                  </a:cubicBezTo>
                  <a:cubicBezTo>
                    <a:pt x="992" y="1769"/>
                    <a:pt x="1146" y="1637"/>
                    <a:pt x="1146" y="1123"/>
                  </a:cubicBezTo>
                  <a:cubicBezTo>
                    <a:pt x="1146" y="356"/>
                    <a:pt x="1019" y="1"/>
                    <a:pt x="79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1960250" y="4264625"/>
              <a:ext cx="943825" cy="751725"/>
            </a:xfrm>
            <a:custGeom>
              <a:avLst/>
              <a:gdLst/>
              <a:ahLst/>
              <a:cxnLst/>
              <a:rect l="l" t="t" r="r" b="b"/>
              <a:pathLst>
                <a:path w="37753" h="30069" extrusionOk="0">
                  <a:moveTo>
                    <a:pt x="10187" y="0"/>
                  </a:moveTo>
                  <a:cubicBezTo>
                    <a:pt x="8466" y="0"/>
                    <a:pt x="6957" y="1158"/>
                    <a:pt x="6527" y="2824"/>
                  </a:cubicBezTo>
                  <a:lnTo>
                    <a:pt x="625" y="25324"/>
                  </a:lnTo>
                  <a:cubicBezTo>
                    <a:pt x="1" y="27723"/>
                    <a:pt x="1807" y="30069"/>
                    <a:pt x="4285" y="30069"/>
                  </a:cubicBezTo>
                  <a:lnTo>
                    <a:pt x="33456" y="30069"/>
                  </a:lnTo>
                  <a:cubicBezTo>
                    <a:pt x="35941" y="30069"/>
                    <a:pt x="37753" y="27723"/>
                    <a:pt x="37116" y="25324"/>
                  </a:cubicBezTo>
                  <a:lnTo>
                    <a:pt x="31214" y="2824"/>
                  </a:lnTo>
                  <a:cubicBezTo>
                    <a:pt x="30772" y="1158"/>
                    <a:pt x="29275" y="0"/>
                    <a:pt x="27554" y="0"/>
                  </a:cubicBezTo>
                  <a:close/>
                </a:path>
              </a:pathLst>
            </a:custGeom>
            <a:solidFill>
              <a:srgbClr val="D5C9C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1960250" y="4264625"/>
              <a:ext cx="943825" cy="751725"/>
            </a:xfrm>
            <a:custGeom>
              <a:avLst/>
              <a:gdLst/>
              <a:ahLst/>
              <a:cxnLst/>
              <a:rect l="l" t="t" r="r" b="b"/>
              <a:pathLst>
                <a:path w="37753" h="30069" fill="none" extrusionOk="0">
                  <a:moveTo>
                    <a:pt x="4285" y="30069"/>
                  </a:moveTo>
                  <a:lnTo>
                    <a:pt x="18186" y="30069"/>
                  </a:lnTo>
                  <a:lnTo>
                    <a:pt x="19555" y="30069"/>
                  </a:lnTo>
                  <a:lnTo>
                    <a:pt x="33456" y="30069"/>
                  </a:lnTo>
                  <a:cubicBezTo>
                    <a:pt x="35941" y="30069"/>
                    <a:pt x="37753" y="27723"/>
                    <a:pt x="37116" y="25324"/>
                  </a:cubicBezTo>
                  <a:lnTo>
                    <a:pt x="31214" y="2824"/>
                  </a:lnTo>
                  <a:cubicBezTo>
                    <a:pt x="30772" y="1158"/>
                    <a:pt x="29275" y="0"/>
                    <a:pt x="27554" y="0"/>
                  </a:cubicBezTo>
                  <a:lnTo>
                    <a:pt x="10187" y="0"/>
                  </a:lnTo>
                  <a:cubicBezTo>
                    <a:pt x="8466" y="0"/>
                    <a:pt x="6957" y="1158"/>
                    <a:pt x="6527" y="2824"/>
                  </a:cubicBezTo>
                  <a:lnTo>
                    <a:pt x="625" y="25324"/>
                  </a:lnTo>
                  <a:cubicBezTo>
                    <a:pt x="1" y="27723"/>
                    <a:pt x="1807" y="30069"/>
                    <a:pt x="4285" y="30069"/>
                  </a:cubicBezTo>
                  <a:close/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2116275" y="4299100"/>
              <a:ext cx="137325" cy="154050"/>
            </a:xfrm>
            <a:custGeom>
              <a:avLst/>
              <a:gdLst/>
              <a:ahLst/>
              <a:cxnLst/>
              <a:rect l="l" t="t" r="r" b="b"/>
              <a:pathLst>
                <a:path w="5493" h="6162" extrusionOk="0">
                  <a:moveTo>
                    <a:pt x="3452" y="0"/>
                  </a:moveTo>
                  <a:cubicBezTo>
                    <a:pt x="3212" y="0"/>
                    <a:pt x="2959" y="31"/>
                    <a:pt x="2704" y="94"/>
                  </a:cubicBezTo>
                  <a:cubicBezTo>
                    <a:pt x="1201" y="470"/>
                    <a:pt x="310" y="5008"/>
                    <a:pt x="310" y="5008"/>
                  </a:cubicBezTo>
                  <a:cubicBezTo>
                    <a:pt x="0" y="5818"/>
                    <a:pt x="446" y="6161"/>
                    <a:pt x="1092" y="6161"/>
                  </a:cubicBezTo>
                  <a:cubicBezTo>
                    <a:pt x="1583" y="6161"/>
                    <a:pt x="2189" y="5963"/>
                    <a:pt x="2668" y="5620"/>
                  </a:cubicBezTo>
                  <a:cubicBezTo>
                    <a:pt x="3764" y="4814"/>
                    <a:pt x="4516" y="2803"/>
                    <a:pt x="4910" y="1966"/>
                  </a:cubicBezTo>
                  <a:cubicBezTo>
                    <a:pt x="5493" y="725"/>
                    <a:pt x="4621" y="0"/>
                    <a:pt x="3452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2639100" y="4866425"/>
              <a:ext cx="239850" cy="129150"/>
            </a:xfrm>
            <a:custGeom>
              <a:avLst/>
              <a:gdLst/>
              <a:ahLst/>
              <a:cxnLst/>
              <a:rect l="l" t="t" r="r" b="b"/>
              <a:pathLst>
                <a:path w="9594" h="5166" extrusionOk="0">
                  <a:moveTo>
                    <a:pt x="8263" y="0"/>
                  </a:moveTo>
                  <a:cubicBezTo>
                    <a:pt x="8092" y="0"/>
                    <a:pt x="7903" y="64"/>
                    <a:pt x="7702" y="204"/>
                  </a:cubicBezTo>
                  <a:cubicBezTo>
                    <a:pt x="6466" y="1070"/>
                    <a:pt x="6496" y="2015"/>
                    <a:pt x="4672" y="2015"/>
                  </a:cubicBezTo>
                  <a:cubicBezTo>
                    <a:pt x="2854" y="2021"/>
                    <a:pt x="1885" y="2403"/>
                    <a:pt x="1885" y="2403"/>
                  </a:cubicBezTo>
                  <a:cubicBezTo>
                    <a:pt x="952" y="2779"/>
                    <a:pt x="0" y="4373"/>
                    <a:pt x="1242" y="4766"/>
                  </a:cubicBezTo>
                  <a:cubicBezTo>
                    <a:pt x="1794" y="4939"/>
                    <a:pt x="3271" y="5165"/>
                    <a:pt x="4798" y="5165"/>
                  </a:cubicBezTo>
                  <a:cubicBezTo>
                    <a:pt x="6694" y="5165"/>
                    <a:pt x="8666" y="4817"/>
                    <a:pt x="9035" y="3585"/>
                  </a:cubicBezTo>
                  <a:cubicBezTo>
                    <a:pt x="9594" y="1716"/>
                    <a:pt x="9152" y="0"/>
                    <a:pt x="826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1990550" y="4473975"/>
              <a:ext cx="883375" cy="368150"/>
            </a:xfrm>
            <a:custGeom>
              <a:avLst/>
              <a:gdLst/>
              <a:ahLst/>
              <a:cxnLst/>
              <a:rect l="l" t="t" r="r" b="b"/>
              <a:pathLst>
                <a:path w="35335" h="14726" extrusionOk="0">
                  <a:moveTo>
                    <a:pt x="3855" y="1"/>
                  </a:moveTo>
                  <a:lnTo>
                    <a:pt x="1" y="14726"/>
                  </a:lnTo>
                  <a:lnTo>
                    <a:pt x="35335" y="14726"/>
                  </a:lnTo>
                  <a:lnTo>
                    <a:pt x="31469" y="1"/>
                  </a:lnTo>
                  <a:close/>
                </a:path>
              </a:pathLst>
            </a:custGeom>
            <a:solidFill>
              <a:srgbClr val="AF627A"/>
            </a:solidFill>
            <a:ln w="7575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2104775" y="4704400"/>
              <a:ext cx="64875" cy="64875"/>
            </a:xfrm>
            <a:custGeom>
              <a:avLst/>
              <a:gdLst/>
              <a:ahLst/>
              <a:cxnLst/>
              <a:rect l="l" t="t" r="r" b="b"/>
              <a:pathLst>
                <a:path w="2595" h="2595" extrusionOk="0">
                  <a:moveTo>
                    <a:pt x="1298" y="1"/>
                  </a:moveTo>
                  <a:cubicBezTo>
                    <a:pt x="583" y="1"/>
                    <a:pt x="1" y="582"/>
                    <a:pt x="1" y="1297"/>
                  </a:cubicBezTo>
                  <a:cubicBezTo>
                    <a:pt x="1" y="2012"/>
                    <a:pt x="583" y="2594"/>
                    <a:pt x="1298" y="2594"/>
                  </a:cubicBezTo>
                  <a:cubicBezTo>
                    <a:pt x="2013" y="2594"/>
                    <a:pt x="2594" y="2012"/>
                    <a:pt x="2594" y="1297"/>
                  </a:cubicBezTo>
                  <a:cubicBezTo>
                    <a:pt x="2594" y="582"/>
                    <a:pt x="2013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2441550" y="4695325"/>
              <a:ext cx="64700" cy="64850"/>
            </a:xfrm>
            <a:custGeom>
              <a:avLst/>
              <a:gdLst/>
              <a:ahLst/>
              <a:cxnLst/>
              <a:rect l="l" t="t" r="r" b="b"/>
              <a:pathLst>
                <a:path w="2588" h="2594" extrusionOk="0">
                  <a:moveTo>
                    <a:pt x="1297" y="0"/>
                  </a:moveTo>
                  <a:cubicBezTo>
                    <a:pt x="582" y="0"/>
                    <a:pt x="0" y="582"/>
                    <a:pt x="0" y="1297"/>
                  </a:cubicBezTo>
                  <a:cubicBezTo>
                    <a:pt x="0" y="2012"/>
                    <a:pt x="582" y="2594"/>
                    <a:pt x="1297" y="2594"/>
                  </a:cubicBezTo>
                  <a:cubicBezTo>
                    <a:pt x="2012" y="2594"/>
                    <a:pt x="2588" y="2012"/>
                    <a:pt x="2588" y="1297"/>
                  </a:cubicBezTo>
                  <a:cubicBezTo>
                    <a:pt x="2588" y="582"/>
                    <a:pt x="2012" y="0"/>
                    <a:pt x="1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2698325" y="4695325"/>
              <a:ext cx="64875" cy="64850"/>
            </a:xfrm>
            <a:custGeom>
              <a:avLst/>
              <a:gdLst/>
              <a:ahLst/>
              <a:cxnLst/>
              <a:rect l="l" t="t" r="r" b="b"/>
              <a:pathLst>
                <a:path w="2595" h="2594" extrusionOk="0">
                  <a:moveTo>
                    <a:pt x="1297" y="0"/>
                  </a:moveTo>
                  <a:cubicBezTo>
                    <a:pt x="582" y="0"/>
                    <a:pt x="1" y="582"/>
                    <a:pt x="1" y="1297"/>
                  </a:cubicBezTo>
                  <a:cubicBezTo>
                    <a:pt x="1" y="2012"/>
                    <a:pt x="582" y="2594"/>
                    <a:pt x="1297" y="2594"/>
                  </a:cubicBezTo>
                  <a:cubicBezTo>
                    <a:pt x="2012" y="2594"/>
                    <a:pt x="2594" y="2012"/>
                    <a:pt x="2594" y="1297"/>
                  </a:cubicBezTo>
                  <a:cubicBezTo>
                    <a:pt x="2594" y="582"/>
                    <a:pt x="2012" y="0"/>
                    <a:pt x="1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2266425" y="4514125"/>
              <a:ext cx="64700" cy="64875"/>
            </a:xfrm>
            <a:custGeom>
              <a:avLst/>
              <a:gdLst/>
              <a:ahLst/>
              <a:cxnLst/>
              <a:rect l="l" t="t" r="r" b="b"/>
              <a:pathLst>
                <a:path w="2588" h="2595" extrusionOk="0">
                  <a:moveTo>
                    <a:pt x="1297" y="1"/>
                  </a:moveTo>
                  <a:cubicBezTo>
                    <a:pt x="582" y="1"/>
                    <a:pt x="0" y="582"/>
                    <a:pt x="0" y="1297"/>
                  </a:cubicBezTo>
                  <a:cubicBezTo>
                    <a:pt x="0" y="2013"/>
                    <a:pt x="576" y="2594"/>
                    <a:pt x="1297" y="2594"/>
                  </a:cubicBezTo>
                  <a:cubicBezTo>
                    <a:pt x="2006" y="2594"/>
                    <a:pt x="2588" y="2019"/>
                    <a:pt x="2588" y="1297"/>
                  </a:cubicBezTo>
                  <a:cubicBezTo>
                    <a:pt x="2588" y="588"/>
                    <a:pt x="2012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2557300" y="4514125"/>
              <a:ext cx="64700" cy="64875"/>
            </a:xfrm>
            <a:custGeom>
              <a:avLst/>
              <a:gdLst/>
              <a:ahLst/>
              <a:cxnLst/>
              <a:rect l="l" t="t" r="r" b="b"/>
              <a:pathLst>
                <a:path w="2588" h="2595" extrusionOk="0">
                  <a:moveTo>
                    <a:pt x="1297" y="1"/>
                  </a:moveTo>
                  <a:cubicBezTo>
                    <a:pt x="582" y="1"/>
                    <a:pt x="0" y="582"/>
                    <a:pt x="0" y="1297"/>
                  </a:cubicBezTo>
                  <a:cubicBezTo>
                    <a:pt x="0" y="2013"/>
                    <a:pt x="576" y="2594"/>
                    <a:pt x="1297" y="2594"/>
                  </a:cubicBezTo>
                  <a:cubicBezTo>
                    <a:pt x="2006" y="2594"/>
                    <a:pt x="2588" y="2019"/>
                    <a:pt x="2588" y="1297"/>
                  </a:cubicBezTo>
                  <a:cubicBezTo>
                    <a:pt x="2588" y="588"/>
                    <a:pt x="2012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2034500" y="4570800"/>
              <a:ext cx="788975" cy="131050"/>
            </a:xfrm>
            <a:custGeom>
              <a:avLst/>
              <a:gdLst/>
              <a:ahLst/>
              <a:cxnLst/>
              <a:rect l="l" t="t" r="r" b="b"/>
              <a:pathLst>
                <a:path w="31559" h="5242" extrusionOk="0">
                  <a:moveTo>
                    <a:pt x="4716" y="0"/>
                  </a:moveTo>
                  <a:cubicBezTo>
                    <a:pt x="4674" y="0"/>
                    <a:pt x="4631" y="11"/>
                    <a:pt x="4593" y="36"/>
                  </a:cubicBezTo>
                  <a:cubicBezTo>
                    <a:pt x="3139" y="1127"/>
                    <a:pt x="1679" y="2218"/>
                    <a:pt x="212" y="3296"/>
                  </a:cubicBezTo>
                  <a:lnTo>
                    <a:pt x="0" y="4115"/>
                  </a:lnTo>
                  <a:cubicBezTo>
                    <a:pt x="1303" y="3157"/>
                    <a:pt x="2606" y="2206"/>
                    <a:pt x="3896" y="1236"/>
                  </a:cubicBezTo>
                  <a:cubicBezTo>
                    <a:pt x="4181" y="1030"/>
                    <a:pt x="4454" y="818"/>
                    <a:pt x="4733" y="612"/>
                  </a:cubicBezTo>
                  <a:lnTo>
                    <a:pt x="10344" y="5157"/>
                  </a:lnTo>
                  <a:cubicBezTo>
                    <a:pt x="10402" y="5207"/>
                    <a:pt x="10475" y="5240"/>
                    <a:pt x="10550" y="5240"/>
                  </a:cubicBezTo>
                  <a:cubicBezTo>
                    <a:pt x="10592" y="5240"/>
                    <a:pt x="10636" y="5229"/>
                    <a:pt x="10677" y="5205"/>
                  </a:cubicBezTo>
                  <a:cubicBezTo>
                    <a:pt x="12913" y="3763"/>
                    <a:pt x="15155" y="2327"/>
                    <a:pt x="17391" y="885"/>
                  </a:cubicBezTo>
                  <a:cubicBezTo>
                    <a:pt x="19379" y="2327"/>
                    <a:pt x="21379" y="3763"/>
                    <a:pt x="23372" y="5205"/>
                  </a:cubicBezTo>
                  <a:cubicBezTo>
                    <a:pt x="23409" y="5230"/>
                    <a:pt x="23453" y="5242"/>
                    <a:pt x="23498" y="5242"/>
                  </a:cubicBezTo>
                  <a:cubicBezTo>
                    <a:pt x="23573" y="5242"/>
                    <a:pt x="23652" y="5210"/>
                    <a:pt x="23706" y="5157"/>
                  </a:cubicBezTo>
                  <a:cubicBezTo>
                    <a:pt x="25105" y="3751"/>
                    <a:pt x="26499" y="2339"/>
                    <a:pt x="27905" y="927"/>
                  </a:cubicBezTo>
                  <a:lnTo>
                    <a:pt x="31559" y="3151"/>
                  </a:lnTo>
                  <a:lnTo>
                    <a:pt x="31359" y="2400"/>
                  </a:lnTo>
                  <a:cubicBezTo>
                    <a:pt x="30735" y="2024"/>
                    <a:pt x="30117" y="1642"/>
                    <a:pt x="29493" y="1273"/>
                  </a:cubicBezTo>
                  <a:cubicBezTo>
                    <a:pt x="28996" y="970"/>
                    <a:pt x="28493" y="667"/>
                    <a:pt x="27984" y="358"/>
                  </a:cubicBezTo>
                  <a:cubicBezTo>
                    <a:pt x="27941" y="333"/>
                    <a:pt x="27892" y="320"/>
                    <a:pt x="27843" y="320"/>
                  </a:cubicBezTo>
                  <a:cubicBezTo>
                    <a:pt x="27772" y="320"/>
                    <a:pt x="27700" y="346"/>
                    <a:pt x="27650" y="400"/>
                  </a:cubicBezTo>
                  <a:cubicBezTo>
                    <a:pt x="26257" y="1812"/>
                    <a:pt x="24863" y="3212"/>
                    <a:pt x="23469" y="4618"/>
                  </a:cubicBezTo>
                  <a:cubicBezTo>
                    <a:pt x="21488" y="3187"/>
                    <a:pt x="19512" y="1757"/>
                    <a:pt x="17525" y="327"/>
                  </a:cubicBezTo>
                  <a:cubicBezTo>
                    <a:pt x="17489" y="301"/>
                    <a:pt x="17443" y="289"/>
                    <a:pt x="17395" y="289"/>
                  </a:cubicBezTo>
                  <a:cubicBezTo>
                    <a:pt x="17344" y="289"/>
                    <a:pt x="17293" y="302"/>
                    <a:pt x="17252" y="327"/>
                  </a:cubicBezTo>
                  <a:cubicBezTo>
                    <a:pt x="15016" y="1763"/>
                    <a:pt x="12786" y="3206"/>
                    <a:pt x="10550" y="4636"/>
                  </a:cubicBezTo>
                  <a:cubicBezTo>
                    <a:pt x="8678" y="3121"/>
                    <a:pt x="6799" y="1600"/>
                    <a:pt x="4927" y="85"/>
                  </a:cubicBezTo>
                  <a:cubicBezTo>
                    <a:pt x="4875" y="37"/>
                    <a:pt x="4796" y="0"/>
                    <a:pt x="4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1990550" y="4473975"/>
              <a:ext cx="883375" cy="368150"/>
            </a:xfrm>
            <a:custGeom>
              <a:avLst/>
              <a:gdLst/>
              <a:ahLst/>
              <a:cxnLst/>
              <a:rect l="l" t="t" r="r" b="b"/>
              <a:pathLst>
                <a:path w="35335" h="14726" fill="none" extrusionOk="0">
                  <a:moveTo>
                    <a:pt x="1" y="14726"/>
                  </a:moveTo>
                  <a:lnTo>
                    <a:pt x="35335" y="14726"/>
                  </a:lnTo>
                  <a:lnTo>
                    <a:pt x="31469" y="1"/>
                  </a:lnTo>
                  <a:lnTo>
                    <a:pt x="3855" y="1"/>
                  </a:lnTo>
                  <a:close/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60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9" name="Google Shape;1349;p39"/>
          <p:cNvSpPr/>
          <p:nvPr/>
        </p:nvSpPr>
        <p:spPr>
          <a:xfrm>
            <a:off x="1680050" y="3138928"/>
            <a:ext cx="285726" cy="242396"/>
          </a:xfrm>
          <a:custGeom>
            <a:avLst/>
            <a:gdLst/>
            <a:ahLst/>
            <a:cxnLst/>
            <a:rect l="l" t="t" r="r" b="b"/>
            <a:pathLst>
              <a:path w="21299" h="18069" extrusionOk="0">
                <a:moveTo>
                  <a:pt x="11027" y="1"/>
                </a:moveTo>
                <a:cubicBezTo>
                  <a:pt x="4771" y="1"/>
                  <a:pt x="0" y="6356"/>
                  <a:pt x="2818" y="12958"/>
                </a:cubicBezTo>
                <a:cubicBezTo>
                  <a:pt x="3639" y="14874"/>
                  <a:pt x="5184" y="16423"/>
                  <a:pt x="7100" y="17239"/>
                </a:cubicBezTo>
                <a:cubicBezTo>
                  <a:pt x="8435" y="17809"/>
                  <a:pt x="9760" y="18068"/>
                  <a:pt x="11024" y="18068"/>
                </a:cubicBezTo>
                <a:cubicBezTo>
                  <a:pt x="16794" y="18068"/>
                  <a:pt x="21299" y="12659"/>
                  <a:pt x="19744" y="6636"/>
                </a:cubicBezTo>
                <a:cubicBezTo>
                  <a:pt x="18936" y="3516"/>
                  <a:pt x="16537" y="1117"/>
                  <a:pt x="13426" y="309"/>
                </a:cubicBezTo>
                <a:cubicBezTo>
                  <a:pt x="12611" y="100"/>
                  <a:pt x="11807" y="1"/>
                  <a:pt x="110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39"/>
          <p:cNvSpPr/>
          <p:nvPr/>
        </p:nvSpPr>
        <p:spPr>
          <a:xfrm>
            <a:off x="304275" y="1811527"/>
            <a:ext cx="662399" cy="561946"/>
          </a:xfrm>
          <a:custGeom>
            <a:avLst/>
            <a:gdLst/>
            <a:ahLst/>
            <a:cxnLst/>
            <a:rect l="l" t="t" r="r" b="b"/>
            <a:pathLst>
              <a:path w="21299" h="18069" extrusionOk="0">
                <a:moveTo>
                  <a:pt x="11027" y="1"/>
                </a:moveTo>
                <a:cubicBezTo>
                  <a:pt x="4771" y="1"/>
                  <a:pt x="0" y="6356"/>
                  <a:pt x="2818" y="12958"/>
                </a:cubicBezTo>
                <a:cubicBezTo>
                  <a:pt x="3639" y="14874"/>
                  <a:pt x="5184" y="16423"/>
                  <a:pt x="7100" y="17239"/>
                </a:cubicBezTo>
                <a:cubicBezTo>
                  <a:pt x="8435" y="17809"/>
                  <a:pt x="9760" y="18068"/>
                  <a:pt x="11024" y="18068"/>
                </a:cubicBezTo>
                <a:cubicBezTo>
                  <a:pt x="16794" y="18068"/>
                  <a:pt x="21299" y="12659"/>
                  <a:pt x="19744" y="6636"/>
                </a:cubicBezTo>
                <a:cubicBezTo>
                  <a:pt x="18936" y="3516"/>
                  <a:pt x="16537" y="1117"/>
                  <a:pt x="13426" y="309"/>
                </a:cubicBezTo>
                <a:cubicBezTo>
                  <a:pt x="12611" y="100"/>
                  <a:pt x="11807" y="1"/>
                  <a:pt x="110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1" name="Google Shape;1351;p39"/>
          <p:cNvGrpSpPr/>
          <p:nvPr/>
        </p:nvGrpSpPr>
        <p:grpSpPr>
          <a:xfrm>
            <a:off x="8306500" y="390375"/>
            <a:ext cx="837500" cy="561950"/>
            <a:chOff x="6222225" y="4426525"/>
            <a:chExt cx="837500" cy="561950"/>
          </a:xfrm>
        </p:grpSpPr>
        <p:sp>
          <p:nvSpPr>
            <p:cNvPr id="1352" name="Google Shape;1352;p39"/>
            <p:cNvSpPr/>
            <p:nvPr/>
          </p:nvSpPr>
          <p:spPr>
            <a:xfrm>
              <a:off x="6235375" y="4454300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1"/>
                  </a:moveTo>
                  <a:cubicBezTo>
                    <a:pt x="13398" y="1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4999" y="11110"/>
                    <a:pt x="15444" y="11162"/>
                    <a:pt x="15881" y="11162"/>
                  </a:cubicBezTo>
                  <a:cubicBezTo>
                    <a:pt x="16306" y="11162"/>
                    <a:pt x="16724" y="11112"/>
                    <a:pt x="17128" y="11017"/>
                  </a:cubicBezTo>
                  <a:cubicBezTo>
                    <a:pt x="17356" y="11971"/>
                    <a:pt x="17619" y="12913"/>
                    <a:pt x="17911" y="13843"/>
                  </a:cubicBezTo>
                  <a:cubicBezTo>
                    <a:pt x="18122" y="14509"/>
                    <a:pt x="18362" y="15182"/>
                    <a:pt x="18689" y="15802"/>
                  </a:cubicBezTo>
                  <a:cubicBezTo>
                    <a:pt x="17999" y="15609"/>
                    <a:pt x="17286" y="15463"/>
                    <a:pt x="16572" y="15334"/>
                  </a:cubicBezTo>
                  <a:cubicBezTo>
                    <a:pt x="15403" y="15123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29" y="14896"/>
                  </a:cubicBezTo>
                  <a:cubicBezTo>
                    <a:pt x="12805" y="12059"/>
                    <a:pt x="10951" y="9420"/>
                    <a:pt x="8090" y="8707"/>
                  </a:cubicBezTo>
                  <a:cubicBezTo>
                    <a:pt x="7603" y="8586"/>
                    <a:pt x="7115" y="8528"/>
                    <a:pt x="6635" y="8528"/>
                  </a:cubicBezTo>
                  <a:cubicBezTo>
                    <a:pt x="3941" y="8528"/>
                    <a:pt x="1488" y="10352"/>
                    <a:pt x="808" y="13082"/>
                  </a:cubicBezTo>
                  <a:cubicBezTo>
                    <a:pt x="1" y="16299"/>
                    <a:pt x="1960" y="19557"/>
                    <a:pt x="5177" y="20365"/>
                  </a:cubicBezTo>
                  <a:cubicBezTo>
                    <a:pt x="5666" y="20487"/>
                    <a:pt x="6155" y="20545"/>
                    <a:pt x="6636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6" y="16063"/>
                    <a:pt x="13009" y="16063"/>
                  </a:cubicBezTo>
                  <a:cubicBezTo>
                    <a:pt x="14201" y="16063"/>
                    <a:pt x="15385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6" y="20166"/>
                    <a:pt x="25288" y="20546"/>
                  </a:cubicBezTo>
                  <a:cubicBezTo>
                    <a:pt x="25606" y="20713"/>
                    <a:pt x="25863" y="20783"/>
                    <a:pt x="26052" y="20783"/>
                  </a:cubicBezTo>
                  <a:cubicBezTo>
                    <a:pt x="26721" y="20783"/>
                    <a:pt x="26557" y="19903"/>
                    <a:pt x="25381" y="19265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3"/>
                    <a:pt x="25065" y="18932"/>
                    <a:pt x="25141" y="18891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6" y="9520"/>
                    <a:pt x="31775" y="8754"/>
                    <a:pt x="31675" y="8040"/>
                  </a:cubicBezTo>
                  <a:cubicBezTo>
                    <a:pt x="31546" y="6981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6" y="325"/>
                    <a:pt x="23012" y="3729"/>
                    <a:pt x="22252" y="8865"/>
                  </a:cubicBezTo>
                  <a:cubicBezTo>
                    <a:pt x="21667" y="12825"/>
                    <a:pt x="23311" y="16838"/>
                    <a:pt x="24112" y="18493"/>
                  </a:cubicBezTo>
                  <a:cubicBezTo>
                    <a:pt x="23135" y="17885"/>
                    <a:pt x="22187" y="17241"/>
                    <a:pt x="21164" y="16715"/>
                  </a:cubicBezTo>
                  <a:cubicBezTo>
                    <a:pt x="21000" y="16633"/>
                    <a:pt x="20836" y="16557"/>
                    <a:pt x="20672" y="16481"/>
                  </a:cubicBezTo>
                  <a:cubicBezTo>
                    <a:pt x="19760" y="15633"/>
                    <a:pt x="19333" y="14457"/>
                    <a:pt x="18976" y="13293"/>
                  </a:cubicBezTo>
                  <a:cubicBezTo>
                    <a:pt x="18707" y="12415"/>
                    <a:pt x="18455" y="11532"/>
                    <a:pt x="18245" y="10637"/>
                  </a:cubicBezTo>
                  <a:cubicBezTo>
                    <a:pt x="19725" y="9953"/>
                    <a:pt x="20895" y="8637"/>
                    <a:pt x="21316" y="6934"/>
                  </a:cubicBezTo>
                  <a:cubicBezTo>
                    <a:pt x="22065" y="3940"/>
                    <a:pt x="20240" y="915"/>
                    <a:pt x="17251" y="167"/>
                  </a:cubicBezTo>
                  <a:cubicBezTo>
                    <a:pt x="16799" y="54"/>
                    <a:pt x="16346" y="1"/>
                    <a:pt x="15900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6222225" y="4438950"/>
              <a:ext cx="825075" cy="549525"/>
            </a:xfrm>
            <a:custGeom>
              <a:avLst/>
              <a:gdLst/>
              <a:ahLst/>
              <a:cxnLst/>
              <a:rect l="l" t="t" r="r" b="b"/>
              <a:pathLst>
                <a:path w="33003" h="21981" extrusionOk="0">
                  <a:moveTo>
                    <a:pt x="18388" y="1673"/>
                  </a:moveTo>
                  <a:cubicBezTo>
                    <a:pt x="18393" y="1676"/>
                    <a:pt x="18397" y="1679"/>
                    <a:pt x="18402" y="1682"/>
                  </a:cubicBezTo>
                  <a:cubicBezTo>
                    <a:pt x="18398" y="1679"/>
                    <a:pt x="18393" y="1676"/>
                    <a:pt x="18388" y="1673"/>
                  </a:cubicBezTo>
                  <a:close/>
                  <a:moveTo>
                    <a:pt x="21000" y="4285"/>
                  </a:moveTo>
                  <a:cubicBezTo>
                    <a:pt x="21001" y="4286"/>
                    <a:pt x="21002" y="4287"/>
                    <a:pt x="21003" y="4288"/>
                  </a:cubicBezTo>
                  <a:lnTo>
                    <a:pt x="21003" y="4288"/>
                  </a:lnTo>
                  <a:cubicBezTo>
                    <a:pt x="21002" y="4287"/>
                    <a:pt x="21001" y="4286"/>
                    <a:pt x="21000" y="4285"/>
                  </a:cubicBezTo>
                  <a:close/>
                  <a:moveTo>
                    <a:pt x="31922" y="5472"/>
                  </a:moveTo>
                  <a:cubicBezTo>
                    <a:pt x="31925" y="5473"/>
                    <a:pt x="31927" y="5475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79"/>
                    <a:pt x="31927" y="5481"/>
                  </a:cubicBezTo>
                  <a:lnTo>
                    <a:pt x="31927" y="5481"/>
                  </a:lnTo>
                  <a:cubicBezTo>
                    <a:pt x="31925" y="5478"/>
                    <a:pt x="31924" y="5475"/>
                    <a:pt x="31922" y="5472"/>
                  </a:cubicBezTo>
                  <a:close/>
                  <a:moveTo>
                    <a:pt x="11529" y="5536"/>
                  </a:moveTo>
                  <a:cubicBezTo>
                    <a:pt x="11526" y="5547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5"/>
                    <a:pt x="11526" y="5546"/>
                    <a:pt x="11529" y="5536"/>
                  </a:cubicBezTo>
                  <a:close/>
                  <a:moveTo>
                    <a:pt x="24222" y="6622"/>
                  </a:moveTo>
                  <a:cubicBezTo>
                    <a:pt x="24222" y="6622"/>
                    <a:pt x="24220" y="6625"/>
                    <a:pt x="24216" y="6635"/>
                  </a:cubicBezTo>
                  <a:lnTo>
                    <a:pt x="24216" y="6635"/>
                  </a:lnTo>
                  <a:cubicBezTo>
                    <a:pt x="24220" y="6627"/>
                    <a:pt x="24222" y="6622"/>
                    <a:pt x="24222" y="6622"/>
                  </a:cubicBezTo>
                  <a:close/>
                  <a:moveTo>
                    <a:pt x="14522" y="10822"/>
                  </a:moveTo>
                  <a:cubicBezTo>
                    <a:pt x="14524" y="10823"/>
                    <a:pt x="14527" y="10823"/>
                    <a:pt x="14530" y="10824"/>
                  </a:cubicBezTo>
                  <a:cubicBezTo>
                    <a:pt x="14527" y="10823"/>
                    <a:pt x="14525" y="10823"/>
                    <a:pt x="14522" y="10822"/>
                  </a:cubicBezTo>
                  <a:close/>
                  <a:moveTo>
                    <a:pt x="10441" y="10884"/>
                  </a:moveTo>
                  <a:cubicBezTo>
                    <a:pt x="10440" y="10884"/>
                    <a:pt x="10448" y="10890"/>
                    <a:pt x="10471" y="10906"/>
                  </a:cubicBezTo>
                  <a:cubicBezTo>
                    <a:pt x="10472" y="10907"/>
                    <a:pt x="10473" y="10908"/>
                    <a:pt x="10475" y="10909"/>
                  </a:cubicBezTo>
                  <a:lnTo>
                    <a:pt x="10475" y="10909"/>
                  </a:lnTo>
                  <a:cubicBezTo>
                    <a:pt x="10458" y="10896"/>
                    <a:pt x="10441" y="10884"/>
                    <a:pt x="10441" y="10884"/>
                  </a:cubicBezTo>
                  <a:close/>
                  <a:moveTo>
                    <a:pt x="16432" y="1277"/>
                  </a:moveTo>
                  <a:cubicBezTo>
                    <a:pt x="16550" y="1277"/>
                    <a:pt x="16669" y="1281"/>
                    <a:pt x="16788" y="1290"/>
                  </a:cubicBezTo>
                  <a:cubicBezTo>
                    <a:pt x="16852" y="1295"/>
                    <a:pt x="16922" y="1295"/>
                    <a:pt x="16981" y="1301"/>
                  </a:cubicBezTo>
                  <a:cubicBezTo>
                    <a:pt x="17016" y="1307"/>
                    <a:pt x="17051" y="1307"/>
                    <a:pt x="17086" y="1319"/>
                  </a:cubicBezTo>
                  <a:cubicBezTo>
                    <a:pt x="17092" y="1320"/>
                    <a:pt x="17098" y="1320"/>
                    <a:pt x="17103" y="1320"/>
                  </a:cubicBezTo>
                  <a:cubicBezTo>
                    <a:pt x="17138" y="1320"/>
                    <a:pt x="17152" y="1306"/>
                    <a:pt x="17085" y="1306"/>
                  </a:cubicBezTo>
                  <a:cubicBezTo>
                    <a:pt x="17076" y="1306"/>
                    <a:pt x="17064" y="1307"/>
                    <a:pt x="17051" y="1307"/>
                  </a:cubicBezTo>
                  <a:cubicBezTo>
                    <a:pt x="17061" y="1306"/>
                    <a:pt x="17072" y="1306"/>
                    <a:pt x="17082" y="1306"/>
                  </a:cubicBezTo>
                  <a:cubicBezTo>
                    <a:pt x="17202" y="1306"/>
                    <a:pt x="17353" y="1362"/>
                    <a:pt x="17461" y="1383"/>
                  </a:cubicBezTo>
                  <a:cubicBezTo>
                    <a:pt x="17724" y="1442"/>
                    <a:pt x="17987" y="1524"/>
                    <a:pt x="18244" y="1617"/>
                  </a:cubicBezTo>
                  <a:cubicBezTo>
                    <a:pt x="18292" y="1638"/>
                    <a:pt x="18344" y="1650"/>
                    <a:pt x="18388" y="1673"/>
                  </a:cubicBezTo>
                  <a:lnTo>
                    <a:pt x="18388" y="1673"/>
                  </a:lnTo>
                  <a:cubicBezTo>
                    <a:pt x="18356" y="1655"/>
                    <a:pt x="18344" y="1648"/>
                    <a:pt x="18345" y="1648"/>
                  </a:cubicBezTo>
                  <a:lnTo>
                    <a:pt x="18345" y="1648"/>
                  </a:lnTo>
                  <a:cubicBezTo>
                    <a:pt x="18346" y="1648"/>
                    <a:pt x="18453" y="1708"/>
                    <a:pt x="18478" y="1717"/>
                  </a:cubicBezTo>
                  <a:cubicBezTo>
                    <a:pt x="18601" y="1775"/>
                    <a:pt x="18718" y="1834"/>
                    <a:pt x="18841" y="1904"/>
                  </a:cubicBezTo>
                  <a:cubicBezTo>
                    <a:pt x="19056" y="2019"/>
                    <a:pt x="19265" y="2155"/>
                    <a:pt x="19459" y="2298"/>
                  </a:cubicBezTo>
                  <a:lnTo>
                    <a:pt x="19459" y="2298"/>
                  </a:lnTo>
                  <a:cubicBezTo>
                    <a:pt x="19464" y="2302"/>
                    <a:pt x="19473" y="2309"/>
                    <a:pt x="19485" y="2319"/>
                  </a:cubicBezTo>
                  <a:cubicBezTo>
                    <a:pt x="19508" y="2343"/>
                    <a:pt x="19531" y="2354"/>
                    <a:pt x="19555" y="2372"/>
                  </a:cubicBezTo>
                  <a:cubicBezTo>
                    <a:pt x="19596" y="2407"/>
                    <a:pt x="19642" y="2442"/>
                    <a:pt x="19678" y="2477"/>
                  </a:cubicBezTo>
                  <a:cubicBezTo>
                    <a:pt x="19777" y="2565"/>
                    <a:pt x="19882" y="2670"/>
                    <a:pt x="19976" y="2764"/>
                  </a:cubicBezTo>
                  <a:cubicBezTo>
                    <a:pt x="20058" y="2846"/>
                    <a:pt x="20140" y="2933"/>
                    <a:pt x="20216" y="3027"/>
                  </a:cubicBezTo>
                  <a:cubicBezTo>
                    <a:pt x="20263" y="3074"/>
                    <a:pt x="20298" y="3120"/>
                    <a:pt x="20333" y="3173"/>
                  </a:cubicBezTo>
                  <a:cubicBezTo>
                    <a:pt x="20345" y="3189"/>
                    <a:pt x="20360" y="3206"/>
                    <a:pt x="20372" y="3220"/>
                  </a:cubicBezTo>
                  <a:lnTo>
                    <a:pt x="20372" y="3220"/>
                  </a:lnTo>
                  <a:cubicBezTo>
                    <a:pt x="20379" y="3231"/>
                    <a:pt x="20385" y="3241"/>
                    <a:pt x="20391" y="3249"/>
                  </a:cubicBezTo>
                  <a:cubicBezTo>
                    <a:pt x="20549" y="3454"/>
                    <a:pt x="20678" y="3670"/>
                    <a:pt x="20801" y="3893"/>
                  </a:cubicBezTo>
                  <a:cubicBezTo>
                    <a:pt x="20859" y="3992"/>
                    <a:pt x="20912" y="4097"/>
                    <a:pt x="20964" y="4203"/>
                  </a:cubicBezTo>
                  <a:cubicBezTo>
                    <a:pt x="20976" y="4232"/>
                    <a:pt x="20994" y="4273"/>
                    <a:pt x="21005" y="4302"/>
                  </a:cubicBezTo>
                  <a:cubicBezTo>
                    <a:pt x="21014" y="4322"/>
                    <a:pt x="21025" y="4336"/>
                    <a:pt x="21032" y="4343"/>
                  </a:cubicBezTo>
                  <a:lnTo>
                    <a:pt x="21032" y="4343"/>
                  </a:lnTo>
                  <a:cubicBezTo>
                    <a:pt x="21050" y="4389"/>
                    <a:pt x="21064" y="4447"/>
                    <a:pt x="21076" y="4478"/>
                  </a:cubicBezTo>
                  <a:cubicBezTo>
                    <a:pt x="21163" y="4712"/>
                    <a:pt x="21228" y="4951"/>
                    <a:pt x="21286" y="5191"/>
                  </a:cubicBezTo>
                  <a:cubicBezTo>
                    <a:pt x="21315" y="5314"/>
                    <a:pt x="21339" y="5443"/>
                    <a:pt x="21350" y="5566"/>
                  </a:cubicBezTo>
                  <a:cubicBezTo>
                    <a:pt x="21356" y="5598"/>
                    <a:pt x="21357" y="5609"/>
                    <a:pt x="21357" y="5609"/>
                  </a:cubicBezTo>
                  <a:cubicBezTo>
                    <a:pt x="21356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0" y="5589"/>
                    <a:pt x="21350" y="5606"/>
                  </a:cubicBezTo>
                  <a:cubicBezTo>
                    <a:pt x="21356" y="5683"/>
                    <a:pt x="21368" y="5764"/>
                    <a:pt x="21374" y="5840"/>
                  </a:cubicBezTo>
                  <a:cubicBezTo>
                    <a:pt x="21397" y="6104"/>
                    <a:pt x="21397" y="6367"/>
                    <a:pt x="21374" y="6630"/>
                  </a:cubicBezTo>
                  <a:cubicBezTo>
                    <a:pt x="21368" y="6689"/>
                    <a:pt x="21368" y="6747"/>
                    <a:pt x="21356" y="6806"/>
                  </a:cubicBezTo>
                  <a:cubicBezTo>
                    <a:pt x="21352" y="6835"/>
                    <a:pt x="21351" y="6862"/>
                    <a:pt x="21348" y="6888"/>
                  </a:cubicBezTo>
                  <a:lnTo>
                    <a:pt x="21348" y="6888"/>
                  </a:lnTo>
                  <a:cubicBezTo>
                    <a:pt x="21347" y="6893"/>
                    <a:pt x="21346" y="6898"/>
                    <a:pt x="21345" y="6905"/>
                  </a:cubicBezTo>
                  <a:cubicBezTo>
                    <a:pt x="21321" y="7034"/>
                    <a:pt x="21298" y="7168"/>
                    <a:pt x="21269" y="7291"/>
                  </a:cubicBezTo>
                  <a:cubicBezTo>
                    <a:pt x="21204" y="7572"/>
                    <a:pt x="21122" y="7847"/>
                    <a:pt x="21017" y="8116"/>
                  </a:cubicBezTo>
                  <a:cubicBezTo>
                    <a:pt x="21008" y="8137"/>
                    <a:pt x="20994" y="8175"/>
                    <a:pt x="20990" y="8187"/>
                  </a:cubicBezTo>
                  <a:lnTo>
                    <a:pt x="20990" y="8187"/>
                  </a:lnTo>
                  <a:cubicBezTo>
                    <a:pt x="20986" y="8196"/>
                    <a:pt x="20982" y="8206"/>
                    <a:pt x="20976" y="8215"/>
                  </a:cubicBezTo>
                  <a:cubicBezTo>
                    <a:pt x="20959" y="8274"/>
                    <a:pt x="20929" y="8321"/>
                    <a:pt x="20900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3" y="8900"/>
                    <a:pt x="20532" y="9017"/>
                    <a:pt x="20461" y="9128"/>
                  </a:cubicBezTo>
                  <a:cubicBezTo>
                    <a:pt x="20420" y="9175"/>
                    <a:pt x="20385" y="9221"/>
                    <a:pt x="20356" y="9274"/>
                  </a:cubicBezTo>
                  <a:cubicBezTo>
                    <a:pt x="20335" y="9302"/>
                    <a:pt x="20329" y="9312"/>
                    <a:pt x="20329" y="9312"/>
                  </a:cubicBezTo>
                  <a:cubicBezTo>
                    <a:pt x="20331" y="9312"/>
                    <a:pt x="20366" y="9268"/>
                    <a:pt x="20374" y="9257"/>
                  </a:cubicBezTo>
                  <a:lnTo>
                    <a:pt x="20374" y="9257"/>
                  </a:lnTo>
                  <a:cubicBezTo>
                    <a:pt x="20350" y="9297"/>
                    <a:pt x="20315" y="9333"/>
                    <a:pt x="20286" y="9362"/>
                  </a:cubicBezTo>
                  <a:cubicBezTo>
                    <a:pt x="20110" y="9572"/>
                    <a:pt x="19917" y="9771"/>
                    <a:pt x="19713" y="9953"/>
                  </a:cubicBezTo>
                  <a:cubicBezTo>
                    <a:pt x="19619" y="10034"/>
                    <a:pt x="19525" y="10122"/>
                    <a:pt x="19420" y="10192"/>
                  </a:cubicBezTo>
                  <a:cubicBezTo>
                    <a:pt x="19455" y="10169"/>
                    <a:pt x="19469" y="10161"/>
                    <a:pt x="19470" y="10161"/>
                  </a:cubicBezTo>
                  <a:lnTo>
                    <a:pt x="19470" y="10161"/>
                  </a:lnTo>
                  <a:cubicBezTo>
                    <a:pt x="19473" y="10161"/>
                    <a:pt x="19355" y="10245"/>
                    <a:pt x="19332" y="10263"/>
                  </a:cubicBezTo>
                  <a:cubicBezTo>
                    <a:pt x="19274" y="10304"/>
                    <a:pt x="19210" y="10339"/>
                    <a:pt x="19151" y="10385"/>
                  </a:cubicBezTo>
                  <a:cubicBezTo>
                    <a:pt x="18923" y="10532"/>
                    <a:pt x="18689" y="10655"/>
                    <a:pt x="18449" y="10772"/>
                  </a:cubicBezTo>
                  <a:cubicBezTo>
                    <a:pt x="18257" y="10861"/>
                    <a:pt x="18157" y="11074"/>
                    <a:pt x="18147" y="11282"/>
                  </a:cubicBezTo>
                  <a:lnTo>
                    <a:pt x="18147" y="11282"/>
                  </a:lnTo>
                  <a:cubicBezTo>
                    <a:pt x="18027" y="11146"/>
                    <a:pt x="17844" y="11071"/>
                    <a:pt x="17657" y="11071"/>
                  </a:cubicBezTo>
                  <a:cubicBezTo>
                    <a:pt x="17607" y="11071"/>
                    <a:pt x="17557" y="11077"/>
                    <a:pt x="17507" y="11087"/>
                  </a:cubicBezTo>
                  <a:cubicBezTo>
                    <a:pt x="17408" y="11105"/>
                    <a:pt x="17314" y="11122"/>
                    <a:pt x="17221" y="11146"/>
                  </a:cubicBezTo>
                  <a:cubicBezTo>
                    <a:pt x="17186" y="11152"/>
                    <a:pt x="17145" y="11158"/>
                    <a:pt x="17104" y="11169"/>
                  </a:cubicBezTo>
                  <a:cubicBezTo>
                    <a:pt x="17090" y="11173"/>
                    <a:pt x="17051" y="11176"/>
                    <a:pt x="17044" y="11176"/>
                  </a:cubicBezTo>
                  <a:cubicBezTo>
                    <a:pt x="17038" y="11176"/>
                    <a:pt x="17049" y="11174"/>
                    <a:pt x="17098" y="11169"/>
                  </a:cubicBezTo>
                  <a:lnTo>
                    <a:pt x="17098" y="11169"/>
                  </a:lnTo>
                  <a:cubicBezTo>
                    <a:pt x="16911" y="11187"/>
                    <a:pt x="16729" y="11204"/>
                    <a:pt x="16542" y="11204"/>
                  </a:cubicBezTo>
                  <a:cubicBezTo>
                    <a:pt x="16498" y="11206"/>
                    <a:pt x="16455" y="11207"/>
                    <a:pt x="16411" y="11207"/>
                  </a:cubicBezTo>
                  <a:cubicBezTo>
                    <a:pt x="16279" y="11207"/>
                    <a:pt x="16147" y="11200"/>
                    <a:pt x="16016" y="11187"/>
                  </a:cubicBezTo>
                  <a:cubicBezTo>
                    <a:pt x="15943" y="11182"/>
                    <a:pt x="15871" y="11177"/>
                    <a:pt x="15792" y="11166"/>
                  </a:cubicBezTo>
                  <a:lnTo>
                    <a:pt x="15792" y="11166"/>
                  </a:lnTo>
                  <a:cubicBezTo>
                    <a:pt x="15786" y="11163"/>
                    <a:pt x="15768" y="11159"/>
                    <a:pt x="15729" y="11152"/>
                  </a:cubicBezTo>
                  <a:cubicBezTo>
                    <a:pt x="15671" y="11146"/>
                    <a:pt x="15612" y="11128"/>
                    <a:pt x="15554" y="11122"/>
                  </a:cubicBezTo>
                  <a:cubicBezTo>
                    <a:pt x="15267" y="11064"/>
                    <a:pt x="14980" y="10994"/>
                    <a:pt x="14706" y="10888"/>
                  </a:cubicBezTo>
                  <a:cubicBezTo>
                    <a:pt x="14641" y="10865"/>
                    <a:pt x="14565" y="10836"/>
                    <a:pt x="14501" y="10807"/>
                  </a:cubicBezTo>
                  <a:cubicBezTo>
                    <a:pt x="14490" y="10803"/>
                    <a:pt x="14476" y="10800"/>
                    <a:pt x="14467" y="10798"/>
                  </a:cubicBezTo>
                  <a:lnTo>
                    <a:pt x="14467" y="10798"/>
                  </a:lnTo>
                  <a:cubicBezTo>
                    <a:pt x="14460" y="10795"/>
                    <a:pt x="14454" y="10792"/>
                    <a:pt x="14448" y="10789"/>
                  </a:cubicBezTo>
                  <a:cubicBezTo>
                    <a:pt x="14325" y="10731"/>
                    <a:pt x="14203" y="10672"/>
                    <a:pt x="14086" y="10602"/>
                  </a:cubicBezTo>
                  <a:cubicBezTo>
                    <a:pt x="13857" y="10479"/>
                    <a:pt x="13629" y="10339"/>
                    <a:pt x="13425" y="10181"/>
                  </a:cubicBezTo>
                  <a:cubicBezTo>
                    <a:pt x="13418" y="10176"/>
                    <a:pt x="13413" y="10172"/>
                    <a:pt x="13407" y="10168"/>
                  </a:cubicBezTo>
                  <a:lnTo>
                    <a:pt x="13407" y="10168"/>
                  </a:lnTo>
                  <a:cubicBezTo>
                    <a:pt x="13421" y="10180"/>
                    <a:pt x="13426" y="10184"/>
                    <a:pt x="13426" y="10184"/>
                  </a:cubicBezTo>
                  <a:cubicBezTo>
                    <a:pt x="13426" y="10184"/>
                    <a:pt x="13416" y="10176"/>
                    <a:pt x="13406" y="10167"/>
                  </a:cubicBezTo>
                  <a:lnTo>
                    <a:pt x="13406" y="10167"/>
                  </a:lnTo>
                  <a:cubicBezTo>
                    <a:pt x="13406" y="10167"/>
                    <a:pt x="13407" y="10168"/>
                    <a:pt x="13407" y="10168"/>
                  </a:cubicBezTo>
                  <a:lnTo>
                    <a:pt x="13407" y="10168"/>
                  </a:lnTo>
                  <a:cubicBezTo>
                    <a:pt x="13406" y="10167"/>
                    <a:pt x="13405" y="10166"/>
                    <a:pt x="13404" y="10165"/>
                  </a:cubicBezTo>
                  <a:lnTo>
                    <a:pt x="13404" y="10165"/>
                  </a:lnTo>
                  <a:cubicBezTo>
                    <a:pt x="13404" y="10166"/>
                    <a:pt x="13405" y="10166"/>
                    <a:pt x="13406" y="10167"/>
                  </a:cubicBezTo>
                  <a:lnTo>
                    <a:pt x="13406" y="10167"/>
                  </a:lnTo>
                  <a:cubicBezTo>
                    <a:pt x="13391" y="10156"/>
                    <a:pt x="13377" y="10145"/>
                    <a:pt x="13360" y="10128"/>
                  </a:cubicBezTo>
                  <a:lnTo>
                    <a:pt x="13360" y="10128"/>
                  </a:lnTo>
                  <a:cubicBezTo>
                    <a:pt x="13379" y="10144"/>
                    <a:pt x="13394" y="10156"/>
                    <a:pt x="13404" y="10165"/>
                  </a:cubicBezTo>
                  <a:lnTo>
                    <a:pt x="13404" y="10165"/>
                  </a:lnTo>
                  <a:cubicBezTo>
                    <a:pt x="13399" y="10160"/>
                    <a:pt x="13393" y="10156"/>
                    <a:pt x="13389" y="10151"/>
                  </a:cubicBezTo>
                  <a:cubicBezTo>
                    <a:pt x="13337" y="10105"/>
                    <a:pt x="13278" y="10064"/>
                    <a:pt x="13226" y="10017"/>
                  </a:cubicBezTo>
                  <a:cubicBezTo>
                    <a:pt x="13132" y="9941"/>
                    <a:pt x="13044" y="9853"/>
                    <a:pt x="12951" y="9765"/>
                  </a:cubicBezTo>
                  <a:cubicBezTo>
                    <a:pt x="12863" y="9678"/>
                    <a:pt x="12775" y="9590"/>
                    <a:pt x="12693" y="9490"/>
                  </a:cubicBezTo>
                  <a:cubicBezTo>
                    <a:pt x="12652" y="9450"/>
                    <a:pt x="12611" y="9397"/>
                    <a:pt x="12571" y="9356"/>
                  </a:cubicBezTo>
                  <a:cubicBezTo>
                    <a:pt x="12553" y="9334"/>
                    <a:pt x="12536" y="9316"/>
                    <a:pt x="12521" y="9295"/>
                  </a:cubicBezTo>
                  <a:lnTo>
                    <a:pt x="12521" y="9295"/>
                  </a:lnTo>
                  <a:cubicBezTo>
                    <a:pt x="12521" y="9294"/>
                    <a:pt x="12518" y="9290"/>
                    <a:pt x="12512" y="9280"/>
                  </a:cubicBezTo>
                  <a:cubicBezTo>
                    <a:pt x="12366" y="9075"/>
                    <a:pt x="12220" y="8865"/>
                    <a:pt x="12097" y="8636"/>
                  </a:cubicBezTo>
                  <a:cubicBezTo>
                    <a:pt x="12038" y="8525"/>
                    <a:pt x="11980" y="8420"/>
                    <a:pt x="11927" y="8309"/>
                  </a:cubicBezTo>
                  <a:lnTo>
                    <a:pt x="11873" y="8180"/>
                  </a:lnTo>
                  <a:lnTo>
                    <a:pt x="11873" y="8180"/>
                  </a:lnTo>
                  <a:cubicBezTo>
                    <a:pt x="11872" y="8177"/>
                    <a:pt x="11870" y="8173"/>
                    <a:pt x="11869" y="8169"/>
                  </a:cubicBezTo>
                  <a:cubicBezTo>
                    <a:pt x="11867" y="8167"/>
                    <a:pt x="11866" y="8165"/>
                    <a:pt x="11865" y="8163"/>
                  </a:cubicBezTo>
                  <a:lnTo>
                    <a:pt x="11865" y="8163"/>
                  </a:lnTo>
                  <a:lnTo>
                    <a:pt x="11863" y="8157"/>
                  </a:lnTo>
                  <a:cubicBezTo>
                    <a:pt x="11855" y="8141"/>
                    <a:pt x="11850" y="8130"/>
                    <a:pt x="11847" y="8124"/>
                  </a:cubicBezTo>
                  <a:lnTo>
                    <a:pt x="11847" y="8124"/>
                  </a:lnTo>
                  <a:cubicBezTo>
                    <a:pt x="11841" y="8107"/>
                    <a:pt x="11837" y="8090"/>
                    <a:pt x="11833" y="8075"/>
                  </a:cubicBezTo>
                  <a:cubicBezTo>
                    <a:pt x="11734" y="7823"/>
                    <a:pt x="11658" y="7578"/>
                    <a:pt x="11600" y="7320"/>
                  </a:cubicBezTo>
                  <a:cubicBezTo>
                    <a:pt x="11570" y="7203"/>
                    <a:pt x="11547" y="7086"/>
                    <a:pt x="11529" y="6969"/>
                  </a:cubicBezTo>
                  <a:cubicBezTo>
                    <a:pt x="11523" y="6946"/>
                    <a:pt x="11512" y="6882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30" y="6953"/>
                    <a:pt x="11530" y="6953"/>
                  </a:cubicBezTo>
                  <a:cubicBezTo>
                    <a:pt x="11530" y="6953"/>
                    <a:pt x="11528" y="6940"/>
                    <a:pt x="11523" y="6905"/>
                  </a:cubicBezTo>
                  <a:cubicBezTo>
                    <a:pt x="11518" y="6829"/>
                    <a:pt x="11512" y="6765"/>
                    <a:pt x="11500" y="6689"/>
                  </a:cubicBezTo>
                  <a:cubicBezTo>
                    <a:pt x="11483" y="6437"/>
                    <a:pt x="11483" y="6180"/>
                    <a:pt x="11494" y="5922"/>
                  </a:cubicBezTo>
                  <a:cubicBezTo>
                    <a:pt x="11499" y="5825"/>
                    <a:pt x="11496" y="5713"/>
                    <a:pt x="11512" y="5613"/>
                  </a:cubicBezTo>
                  <a:lnTo>
                    <a:pt x="11512" y="5613"/>
                  </a:lnTo>
                  <a:cubicBezTo>
                    <a:pt x="11515" y="5606"/>
                    <a:pt x="11521" y="5587"/>
                    <a:pt x="11523" y="5571"/>
                  </a:cubicBezTo>
                  <a:cubicBezTo>
                    <a:pt x="11529" y="5536"/>
                    <a:pt x="11541" y="5501"/>
                    <a:pt x="11541" y="5460"/>
                  </a:cubicBezTo>
                  <a:lnTo>
                    <a:pt x="11582" y="5220"/>
                  </a:lnTo>
                  <a:cubicBezTo>
                    <a:pt x="11640" y="4963"/>
                    <a:pt x="11716" y="4712"/>
                    <a:pt x="11804" y="4460"/>
                  </a:cubicBezTo>
                  <a:cubicBezTo>
                    <a:pt x="11820" y="4408"/>
                    <a:pt x="11840" y="4351"/>
                    <a:pt x="11865" y="4298"/>
                  </a:cubicBezTo>
                  <a:lnTo>
                    <a:pt x="11865" y="4298"/>
                  </a:lnTo>
                  <a:cubicBezTo>
                    <a:pt x="11860" y="4312"/>
                    <a:pt x="11855" y="4324"/>
                    <a:pt x="11855" y="4324"/>
                  </a:cubicBezTo>
                  <a:cubicBezTo>
                    <a:pt x="11856" y="4324"/>
                    <a:pt x="11858" y="4320"/>
                    <a:pt x="11863" y="4308"/>
                  </a:cubicBezTo>
                  <a:cubicBezTo>
                    <a:pt x="11874" y="4279"/>
                    <a:pt x="11892" y="4244"/>
                    <a:pt x="11904" y="4214"/>
                  </a:cubicBezTo>
                  <a:cubicBezTo>
                    <a:pt x="11956" y="4097"/>
                    <a:pt x="12015" y="3980"/>
                    <a:pt x="12079" y="3869"/>
                  </a:cubicBezTo>
                  <a:cubicBezTo>
                    <a:pt x="12214" y="3635"/>
                    <a:pt x="12360" y="3407"/>
                    <a:pt x="12518" y="3197"/>
                  </a:cubicBezTo>
                  <a:cubicBezTo>
                    <a:pt x="12523" y="3189"/>
                    <a:pt x="12527" y="3181"/>
                    <a:pt x="12529" y="3175"/>
                  </a:cubicBezTo>
                  <a:lnTo>
                    <a:pt x="12529" y="3175"/>
                  </a:lnTo>
                  <a:cubicBezTo>
                    <a:pt x="12538" y="3166"/>
                    <a:pt x="12545" y="3157"/>
                    <a:pt x="12547" y="3150"/>
                  </a:cubicBezTo>
                  <a:cubicBezTo>
                    <a:pt x="12582" y="3103"/>
                    <a:pt x="12629" y="3056"/>
                    <a:pt x="12670" y="3003"/>
                  </a:cubicBezTo>
                  <a:cubicBezTo>
                    <a:pt x="12758" y="2904"/>
                    <a:pt x="12845" y="2810"/>
                    <a:pt x="12945" y="2723"/>
                  </a:cubicBezTo>
                  <a:cubicBezTo>
                    <a:pt x="13033" y="2635"/>
                    <a:pt x="13126" y="2547"/>
                    <a:pt x="13214" y="2465"/>
                  </a:cubicBezTo>
                  <a:cubicBezTo>
                    <a:pt x="13255" y="2430"/>
                    <a:pt x="13296" y="2389"/>
                    <a:pt x="13337" y="2354"/>
                  </a:cubicBezTo>
                  <a:cubicBezTo>
                    <a:pt x="13366" y="2331"/>
                    <a:pt x="13389" y="2313"/>
                    <a:pt x="13419" y="2290"/>
                  </a:cubicBezTo>
                  <a:cubicBezTo>
                    <a:pt x="13424" y="2285"/>
                    <a:pt x="13426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4"/>
                    <a:pt x="13424" y="2285"/>
                  </a:cubicBezTo>
                  <a:lnTo>
                    <a:pt x="13424" y="2285"/>
                  </a:lnTo>
                  <a:cubicBezTo>
                    <a:pt x="13424" y="2284"/>
                    <a:pt x="13424" y="2284"/>
                    <a:pt x="13425" y="2284"/>
                  </a:cubicBezTo>
                  <a:cubicBezTo>
                    <a:pt x="13629" y="2126"/>
                    <a:pt x="13840" y="1992"/>
                    <a:pt x="14068" y="1875"/>
                  </a:cubicBezTo>
                  <a:cubicBezTo>
                    <a:pt x="14173" y="1816"/>
                    <a:pt x="14273" y="1763"/>
                    <a:pt x="14384" y="1711"/>
                  </a:cubicBezTo>
                  <a:cubicBezTo>
                    <a:pt x="14442" y="1682"/>
                    <a:pt x="14501" y="1658"/>
                    <a:pt x="14553" y="1641"/>
                  </a:cubicBezTo>
                  <a:lnTo>
                    <a:pt x="14553" y="1641"/>
                  </a:lnTo>
                  <a:cubicBezTo>
                    <a:pt x="14507" y="1662"/>
                    <a:pt x="14490" y="1670"/>
                    <a:pt x="14490" y="1670"/>
                  </a:cubicBezTo>
                  <a:cubicBezTo>
                    <a:pt x="14490" y="1670"/>
                    <a:pt x="14600" y="1620"/>
                    <a:pt x="14630" y="1611"/>
                  </a:cubicBezTo>
                  <a:cubicBezTo>
                    <a:pt x="14875" y="1524"/>
                    <a:pt x="15121" y="1448"/>
                    <a:pt x="15372" y="1389"/>
                  </a:cubicBezTo>
                  <a:cubicBezTo>
                    <a:pt x="15489" y="1360"/>
                    <a:pt x="15606" y="1336"/>
                    <a:pt x="15723" y="1325"/>
                  </a:cubicBezTo>
                  <a:cubicBezTo>
                    <a:pt x="15732" y="1325"/>
                    <a:pt x="15803" y="1310"/>
                    <a:pt x="15804" y="1310"/>
                  </a:cubicBezTo>
                  <a:lnTo>
                    <a:pt x="15804" y="1310"/>
                  </a:lnTo>
                  <a:cubicBezTo>
                    <a:pt x="15805" y="1310"/>
                    <a:pt x="15794" y="1312"/>
                    <a:pt x="15764" y="1319"/>
                  </a:cubicBezTo>
                  <a:cubicBezTo>
                    <a:pt x="15733" y="1325"/>
                    <a:pt x="15723" y="1327"/>
                    <a:pt x="15724" y="1327"/>
                  </a:cubicBezTo>
                  <a:cubicBezTo>
                    <a:pt x="15725" y="1327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60" y="1283"/>
                    <a:pt x="16296" y="1277"/>
                    <a:pt x="16432" y="1277"/>
                  </a:cubicBezTo>
                  <a:close/>
                  <a:moveTo>
                    <a:pt x="2893" y="11877"/>
                  </a:moveTo>
                  <a:cubicBezTo>
                    <a:pt x="2892" y="11879"/>
                    <a:pt x="2891" y="11881"/>
                    <a:pt x="2890" y="11883"/>
                  </a:cubicBezTo>
                  <a:cubicBezTo>
                    <a:pt x="2891" y="11881"/>
                    <a:pt x="2892" y="11879"/>
                    <a:pt x="2893" y="11877"/>
                  </a:cubicBezTo>
                  <a:close/>
                  <a:moveTo>
                    <a:pt x="12147" y="13059"/>
                  </a:moveTo>
                  <a:lnTo>
                    <a:pt x="12147" y="13059"/>
                  </a:lnTo>
                  <a:cubicBezTo>
                    <a:pt x="12152" y="13068"/>
                    <a:pt x="12157" y="13078"/>
                    <a:pt x="12160" y="13087"/>
                  </a:cubicBezTo>
                  <a:lnTo>
                    <a:pt x="12160" y="13087"/>
                  </a:lnTo>
                  <a:cubicBezTo>
                    <a:pt x="12156" y="13077"/>
                    <a:pt x="12151" y="13068"/>
                    <a:pt x="12147" y="13059"/>
                  </a:cubicBezTo>
                  <a:close/>
                  <a:moveTo>
                    <a:pt x="29837" y="15480"/>
                  </a:moveTo>
                  <a:cubicBezTo>
                    <a:pt x="29809" y="15512"/>
                    <a:pt x="29800" y="15524"/>
                    <a:pt x="29800" y="15524"/>
                  </a:cubicBezTo>
                  <a:cubicBezTo>
                    <a:pt x="29801" y="15524"/>
                    <a:pt x="29820" y="15502"/>
                    <a:pt x="29832" y="15486"/>
                  </a:cubicBezTo>
                  <a:cubicBezTo>
                    <a:pt x="29834" y="15484"/>
                    <a:pt x="29835" y="15482"/>
                    <a:pt x="29837" y="15480"/>
                  </a:cubicBezTo>
                  <a:close/>
                  <a:moveTo>
                    <a:pt x="19479" y="15540"/>
                  </a:moveTo>
                  <a:lnTo>
                    <a:pt x="19479" y="15540"/>
                  </a:lnTo>
                  <a:cubicBezTo>
                    <a:pt x="19486" y="15554"/>
                    <a:pt x="19490" y="15564"/>
                    <a:pt x="19491" y="15567"/>
                  </a:cubicBezTo>
                  <a:lnTo>
                    <a:pt x="19491" y="15567"/>
                  </a:lnTo>
                  <a:cubicBezTo>
                    <a:pt x="19490" y="15566"/>
                    <a:pt x="19489" y="15565"/>
                    <a:pt x="19488" y="15563"/>
                  </a:cubicBezTo>
                  <a:lnTo>
                    <a:pt x="19488" y="15563"/>
                  </a:lnTo>
                  <a:cubicBezTo>
                    <a:pt x="19486" y="15559"/>
                    <a:pt x="19483" y="15551"/>
                    <a:pt x="19479" y="15540"/>
                  </a:cubicBezTo>
                  <a:close/>
                  <a:moveTo>
                    <a:pt x="12163" y="17249"/>
                  </a:moveTo>
                  <a:cubicBezTo>
                    <a:pt x="12148" y="17280"/>
                    <a:pt x="12143" y="17296"/>
                    <a:pt x="12144" y="17296"/>
                  </a:cubicBezTo>
                  <a:cubicBezTo>
                    <a:pt x="12144" y="17296"/>
                    <a:pt x="12149" y="17288"/>
                    <a:pt x="12155" y="17270"/>
                  </a:cubicBezTo>
                  <a:cubicBezTo>
                    <a:pt x="12158" y="17263"/>
                    <a:pt x="12160" y="17256"/>
                    <a:pt x="12163" y="17249"/>
                  </a:cubicBezTo>
                  <a:close/>
                  <a:moveTo>
                    <a:pt x="27897" y="17409"/>
                  </a:moveTo>
                  <a:cubicBezTo>
                    <a:pt x="27889" y="17415"/>
                    <a:pt x="27883" y="17419"/>
                    <a:pt x="27884" y="17419"/>
                  </a:cubicBezTo>
                  <a:cubicBezTo>
                    <a:pt x="27884" y="17419"/>
                    <a:pt x="27887" y="17417"/>
                    <a:pt x="27896" y="17411"/>
                  </a:cubicBezTo>
                  <a:cubicBezTo>
                    <a:pt x="27896" y="17410"/>
                    <a:pt x="27896" y="17410"/>
                    <a:pt x="27897" y="17409"/>
                  </a:cubicBezTo>
                  <a:close/>
                  <a:moveTo>
                    <a:pt x="19838" y="16418"/>
                  </a:moveTo>
                  <a:cubicBezTo>
                    <a:pt x="20003" y="16698"/>
                    <a:pt x="20188" y="16967"/>
                    <a:pt x="20403" y="17223"/>
                  </a:cubicBezTo>
                  <a:cubicBezTo>
                    <a:pt x="20476" y="17315"/>
                    <a:pt x="20552" y="17399"/>
                    <a:pt x="20635" y="17481"/>
                  </a:cubicBezTo>
                  <a:lnTo>
                    <a:pt x="20635" y="17481"/>
                  </a:lnTo>
                  <a:cubicBezTo>
                    <a:pt x="20225" y="17316"/>
                    <a:pt x="19806" y="17172"/>
                    <a:pt x="19383" y="17045"/>
                  </a:cubicBezTo>
                  <a:lnTo>
                    <a:pt x="19383" y="17045"/>
                  </a:lnTo>
                  <a:cubicBezTo>
                    <a:pt x="19655" y="16972"/>
                    <a:pt x="19844" y="16704"/>
                    <a:pt x="19838" y="16418"/>
                  </a:cubicBezTo>
                  <a:close/>
                  <a:moveTo>
                    <a:pt x="24748" y="17964"/>
                  </a:moveTo>
                  <a:lnTo>
                    <a:pt x="24748" y="17964"/>
                  </a:lnTo>
                  <a:cubicBezTo>
                    <a:pt x="24749" y="17965"/>
                    <a:pt x="24749" y="17966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8" y="17964"/>
                  </a:cubicBezTo>
                  <a:close/>
                  <a:moveTo>
                    <a:pt x="27576" y="1752"/>
                  </a:moveTo>
                  <a:cubicBezTo>
                    <a:pt x="27727" y="1882"/>
                    <a:pt x="27876" y="2016"/>
                    <a:pt x="28019" y="2155"/>
                  </a:cubicBezTo>
                  <a:cubicBezTo>
                    <a:pt x="28329" y="2448"/>
                    <a:pt x="28627" y="2764"/>
                    <a:pt x="28914" y="3085"/>
                  </a:cubicBezTo>
                  <a:cubicBezTo>
                    <a:pt x="28990" y="3173"/>
                    <a:pt x="29072" y="3267"/>
                    <a:pt x="29148" y="3366"/>
                  </a:cubicBezTo>
                  <a:cubicBezTo>
                    <a:pt x="29189" y="3413"/>
                    <a:pt x="29236" y="3471"/>
                    <a:pt x="29276" y="3524"/>
                  </a:cubicBezTo>
                  <a:cubicBezTo>
                    <a:pt x="29298" y="3550"/>
                    <a:pt x="29371" y="3652"/>
                    <a:pt x="29372" y="3652"/>
                  </a:cubicBezTo>
                  <a:cubicBezTo>
                    <a:pt x="29372" y="3652"/>
                    <a:pt x="29364" y="3640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20" y="4861"/>
                    <a:pt x="30546" y="5458"/>
                    <a:pt x="30828" y="6078"/>
                  </a:cubicBezTo>
                  <a:lnTo>
                    <a:pt x="30828" y="6078"/>
                  </a:lnTo>
                  <a:cubicBezTo>
                    <a:pt x="30835" y="6097"/>
                    <a:pt x="30842" y="6115"/>
                    <a:pt x="30850" y="6133"/>
                  </a:cubicBezTo>
                  <a:cubicBezTo>
                    <a:pt x="30860" y="6159"/>
                    <a:pt x="30875" y="6194"/>
                    <a:pt x="30887" y="6222"/>
                  </a:cubicBezTo>
                  <a:lnTo>
                    <a:pt x="30887" y="6222"/>
                  </a:lnTo>
                  <a:cubicBezTo>
                    <a:pt x="30907" y="6272"/>
                    <a:pt x="30923" y="6315"/>
                    <a:pt x="30944" y="6367"/>
                  </a:cubicBezTo>
                  <a:cubicBezTo>
                    <a:pt x="30979" y="6466"/>
                    <a:pt x="31020" y="6566"/>
                    <a:pt x="31055" y="6659"/>
                  </a:cubicBezTo>
                  <a:cubicBezTo>
                    <a:pt x="31137" y="6888"/>
                    <a:pt x="31207" y="7116"/>
                    <a:pt x="31283" y="7350"/>
                  </a:cubicBezTo>
                  <a:cubicBezTo>
                    <a:pt x="31347" y="7578"/>
                    <a:pt x="31406" y="7812"/>
                    <a:pt x="31458" y="8046"/>
                  </a:cubicBezTo>
                  <a:cubicBezTo>
                    <a:pt x="31488" y="8163"/>
                    <a:pt x="31505" y="8286"/>
                    <a:pt x="31523" y="8402"/>
                  </a:cubicBezTo>
                  <a:cubicBezTo>
                    <a:pt x="31528" y="8461"/>
                    <a:pt x="31546" y="8514"/>
                    <a:pt x="31552" y="8572"/>
                  </a:cubicBezTo>
                  <a:cubicBezTo>
                    <a:pt x="31556" y="8586"/>
                    <a:pt x="31576" y="8733"/>
                    <a:pt x="31578" y="8733"/>
                  </a:cubicBezTo>
                  <a:cubicBezTo>
                    <a:pt x="31578" y="8733"/>
                    <a:pt x="31578" y="8723"/>
                    <a:pt x="31575" y="8695"/>
                  </a:cubicBezTo>
                  <a:lnTo>
                    <a:pt x="31575" y="8695"/>
                  </a:lnTo>
                  <a:cubicBezTo>
                    <a:pt x="31585" y="8787"/>
                    <a:pt x="31598" y="8869"/>
                    <a:pt x="31629" y="8947"/>
                  </a:cubicBezTo>
                  <a:lnTo>
                    <a:pt x="31629" y="8947"/>
                  </a:lnTo>
                  <a:cubicBezTo>
                    <a:pt x="31684" y="9541"/>
                    <a:pt x="31691" y="10139"/>
                    <a:pt x="31645" y="10736"/>
                  </a:cubicBezTo>
                  <a:cubicBezTo>
                    <a:pt x="31634" y="10883"/>
                    <a:pt x="31617" y="11025"/>
                    <a:pt x="31606" y="11171"/>
                  </a:cubicBezTo>
                  <a:lnTo>
                    <a:pt x="31606" y="11171"/>
                  </a:lnTo>
                  <a:cubicBezTo>
                    <a:pt x="31606" y="11167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5" y="11176"/>
                    <a:pt x="31606" y="11171"/>
                  </a:cubicBezTo>
                  <a:lnTo>
                    <a:pt x="31606" y="11171"/>
                  </a:lnTo>
                  <a:cubicBezTo>
                    <a:pt x="31604" y="11181"/>
                    <a:pt x="31601" y="11201"/>
                    <a:pt x="31599" y="11216"/>
                  </a:cubicBezTo>
                  <a:lnTo>
                    <a:pt x="31599" y="11216"/>
                  </a:lnTo>
                  <a:cubicBezTo>
                    <a:pt x="31601" y="11206"/>
                    <a:pt x="31603" y="11196"/>
                    <a:pt x="31605" y="11187"/>
                  </a:cubicBezTo>
                  <a:lnTo>
                    <a:pt x="31605" y="11187"/>
                  </a:lnTo>
                  <a:cubicBezTo>
                    <a:pt x="31599" y="11225"/>
                    <a:pt x="31597" y="11238"/>
                    <a:pt x="31596" y="11238"/>
                  </a:cubicBezTo>
                  <a:cubicBezTo>
                    <a:pt x="31596" y="11238"/>
                    <a:pt x="31597" y="11228"/>
                    <a:pt x="31599" y="11216"/>
                  </a:cubicBezTo>
                  <a:lnTo>
                    <a:pt x="31599" y="11216"/>
                  </a:lnTo>
                  <a:cubicBezTo>
                    <a:pt x="31593" y="11245"/>
                    <a:pt x="31587" y="11278"/>
                    <a:pt x="31587" y="11304"/>
                  </a:cubicBezTo>
                  <a:cubicBezTo>
                    <a:pt x="31575" y="11380"/>
                    <a:pt x="31564" y="11456"/>
                    <a:pt x="31552" y="11538"/>
                  </a:cubicBezTo>
                  <a:cubicBezTo>
                    <a:pt x="31511" y="11807"/>
                    <a:pt x="31452" y="12070"/>
                    <a:pt x="31376" y="12333"/>
                  </a:cubicBezTo>
                  <a:cubicBezTo>
                    <a:pt x="31312" y="12585"/>
                    <a:pt x="31236" y="12830"/>
                    <a:pt x="31148" y="13082"/>
                  </a:cubicBezTo>
                  <a:lnTo>
                    <a:pt x="31020" y="13433"/>
                  </a:lnTo>
                  <a:cubicBezTo>
                    <a:pt x="30996" y="13486"/>
                    <a:pt x="30979" y="13532"/>
                    <a:pt x="30949" y="13585"/>
                  </a:cubicBezTo>
                  <a:cubicBezTo>
                    <a:pt x="30974" y="13543"/>
                    <a:pt x="30984" y="13527"/>
                    <a:pt x="30985" y="13527"/>
                  </a:cubicBezTo>
                  <a:lnTo>
                    <a:pt x="30985" y="13527"/>
                  </a:lnTo>
                  <a:cubicBezTo>
                    <a:pt x="30988" y="13527"/>
                    <a:pt x="30931" y="13633"/>
                    <a:pt x="30914" y="13667"/>
                  </a:cubicBezTo>
                  <a:cubicBezTo>
                    <a:pt x="30721" y="14106"/>
                    <a:pt x="30481" y="14527"/>
                    <a:pt x="30218" y="14936"/>
                  </a:cubicBezTo>
                  <a:cubicBezTo>
                    <a:pt x="30097" y="15127"/>
                    <a:pt x="29970" y="15306"/>
                    <a:pt x="29837" y="15480"/>
                  </a:cubicBezTo>
                  <a:lnTo>
                    <a:pt x="29837" y="15480"/>
                  </a:lnTo>
                  <a:cubicBezTo>
                    <a:pt x="29844" y="15472"/>
                    <a:pt x="29852" y="15462"/>
                    <a:pt x="29861" y="15451"/>
                  </a:cubicBezTo>
                  <a:lnTo>
                    <a:pt x="29861" y="15451"/>
                  </a:lnTo>
                  <a:cubicBezTo>
                    <a:pt x="29850" y="15474"/>
                    <a:pt x="29832" y="15486"/>
                    <a:pt x="29820" y="15510"/>
                  </a:cubicBezTo>
                  <a:cubicBezTo>
                    <a:pt x="29780" y="15550"/>
                    <a:pt x="29750" y="15597"/>
                    <a:pt x="29715" y="15638"/>
                  </a:cubicBezTo>
                  <a:lnTo>
                    <a:pt x="29499" y="15901"/>
                  </a:lnTo>
                  <a:cubicBezTo>
                    <a:pt x="29224" y="16217"/>
                    <a:pt x="28931" y="16510"/>
                    <a:pt x="28627" y="16796"/>
                  </a:cubicBezTo>
                  <a:cubicBezTo>
                    <a:pt x="28475" y="16937"/>
                    <a:pt x="28329" y="17065"/>
                    <a:pt x="28165" y="17188"/>
                  </a:cubicBezTo>
                  <a:cubicBezTo>
                    <a:pt x="28095" y="17247"/>
                    <a:pt x="28025" y="17305"/>
                    <a:pt x="27954" y="17358"/>
                  </a:cubicBezTo>
                  <a:cubicBezTo>
                    <a:pt x="27932" y="17375"/>
                    <a:pt x="27909" y="17387"/>
                    <a:pt x="27897" y="17409"/>
                  </a:cubicBezTo>
                  <a:lnTo>
                    <a:pt x="27897" y="17409"/>
                  </a:lnTo>
                  <a:cubicBezTo>
                    <a:pt x="27918" y="17394"/>
                    <a:pt x="27959" y="17365"/>
                    <a:pt x="27961" y="17365"/>
                  </a:cubicBezTo>
                  <a:lnTo>
                    <a:pt x="27961" y="17365"/>
                  </a:lnTo>
                  <a:cubicBezTo>
                    <a:pt x="27962" y="17365"/>
                    <a:pt x="27958" y="17368"/>
                    <a:pt x="27949" y="17375"/>
                  </a:cubicBezTo>
                  <a:cubicBezTo>
                    <a:pt x="27902" y="17411"/>
                    <a:pt x="27861" y="17440"/>
                    <a:pt x="27808" y="17475"/>
                  </a:cubicBezTo>
                  <a:cubicBezTo>
                    <a:pt x="27522" y="17685"/>
                    <a:pt x="27235" y="17884"/>
                    <a:pt x="26937" y="18077"/>
                  </a:cubicBezTo>
                  <a:cubicBezTo>
                    <a:pt x="26383" y="18432"/>
                    <a:pt x="25795" y="18747"/>
                    <a:pt x="25218" y="19083"/>
                  </a:cubicBezTo>
                  <a:lnTo>
                    <a:pt x="25218" y="19083"/>
                  </a:lnTo>
                  <a:cubicBezTo>
                    <a:pt x="25208" y="19003"/>
                    <a:pt x="25184" y="18922"/>
                    <a:pt x="25147" y="18844"/>
                  </a:cubicBezTo>
                  <a:cubicBezTo>
                    <a:pt x="25036" y="18610"/>
                    <a:pt x="24924" y="18382"/>
                    <a:pt x="24825" y="18142"/>
                  </a:cubicBezTo>
                  <a:cubicBezTo>
                    <a:pt x="24796" y="18077"/>
                    <a:pt x="24767" y="18013"/>
                    <a:pt x="24743" y="17955"/>
                  </a:cubicBezTo>
                  <a:cubicBezTo>
                    <a:pt x="24729" y="17925"/>
                    <a:pt x="24724" y="17914"/>
                    <a:pt x="24724" y="17914"/>
                  </a:cubicBezTo>
                  <a:lnTo>
                    <a:pt x="24724" y="17914"/>
                  </a:lnTo>
                  <a:cubicBezTo>
                    <a:pt x="24724" y="17914"/>
                    <a:pt x="24741" y="17949"/>
                    <a:pt x="24748" y="17964"/>
                  </a:cubicBezTo>
                  <a:lnTo>
                    <a:pt x="24748" y="17964"/>
                  </a:lnTo>
                  <a:cubicBezTo>
                    <a:pt x="24737" y="17924"/>
                    <a:pt x="24714" y="17884"/>
                    <a:pt x="24702" y="17849"/>
                  </a:cubicBezTo>
                  <a:cubicBezTo>
                    <a:pt x="24632" y="17697"/>
                    <a:pt x="24574" y="17533"/>
                    <a:pt x="24509" y="17375"/>
                  </a:cubicBezTo>
                  <a:cubicBezTo>
                    <a:pt x="24234" y="16650"/>
                    <a:pt x="23989" y="15913"/>
                    <a:pt x="23796" y="15159"/>
                  </a:cubicBezTo>
                  <a:cubicBezTo>
                    <a:pt x="23684" y="14732"/>
                    <a:pt x="23591" y="14310"/>
                    <a:pt x="23503" y="13883"/>
                  </a:cubicBezTo>
                  <a:cubicBezTo>
                    <a:pt x="23456" y="13667"/>
                    <a:pt x="23421" y="13445"/>
                    <a:pt x="23392" y="13228"/>
                  </a:cubicBezTo>
                  <a:cubicBezTo>
                    <a:pt x="23386" y="13176"/>
                    <a:pt x="23374" y="13123"/>
                    <a:pt x="23369" y="13070"/>
                  </a:cubicBezTo>
                  <a:lnTo>
                    <a:pt x="23369" y="13070"/>
                  </a:lnTo>
                  <a:cubicBezTo>
                    <a:pt x="23374" y="13101"/>
                    <a:pt x="23376" y="13113"/>
                    <a:pt x="23376" y="13113"/>
                  </a:cubicBezTo>
                  <a:cubicBezTo>
                    <a:pt x="23377" y="13113"/>
                    <a:pt x="23367" y="13047"/>
                    <a:pt x="23363" y="13018"/>
                  </a:cubicBezTo>
                  <a:cubicBezTo>
                    <a:pt x="23345" y="12895"/>
                    <a:pt x="23333" y="12766"/>
                    <a:pt x="23316" y="12637"/>
                  </a:cubicBezTo>
                  <a:cubicBezTo>
                    <a:pt x="23222" y="11702"/>
                    <a:pt x="23216" y="10760"/>
                    <a:pt x="23333" y="9830"/>
                  </a:cubicBezTo>
                  <a:cubicBezTo>
                    <a:pt x="23337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6" y="9485"/>
                    <a:pt x="23404" y="9373"/>
                    <a:pt x="23421" y="9274"/>
                  </a:cubicBezTo>
                  <a:cubicBezTo>
                    <a:pt x="23456" y="9075"/>
                    <a:pt x="23503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42" y="7338"/>
                    <a:pt x="24006" y="7151"/>
                    <a:pt x="24076" y="6969"/>
                  </a:cubicBezTo>
                  <a:cubicBezTo>
                    <a:pt x="24106" y="6888"/>
                    <a:pt x="24147" y="6800"/>
                    <a:pt x="24182" y="6724"/>
                  </a:cubicBezTo>
                  <a:cubicBezTo>
                    <a:pt x="24184" y="6714"/>
                    <a:pt x="24196" y="6685"/>
                    <a:pt x="24206" y="6661"/>
                  </a:cubicBezTo>
                  <a:lnTo>
                    <a:pt x="24206" y="6661"/>
                  </a:lnTo>
                  <a:cubicBezTo>
                    <a:pt x="24217" y="6635"/>
                    <a:pt x="24242" y="6574"/>
                    <a:pt x="24246" y="6560"/>
                  </a:cubicBezTo>
                  <a:cubicBezTo>
                    <a:pt x="24392" y="6227"/>
                    <a:pt x="24556" y="5893"/>
                    <a:pt x="24720" y="5571"/>
                  </a:cubicBezTo>
                  <a:cubicBezTo>
                    <a:pt x="25036" y="4981"/>
                    <a:pt x="25387" y="4413"/>
                    <a:pt x="25773" y="3863"/>
                  </a:cubicBezTo>
                  <a:cubicBezTo>
                    <a:pt x="25860" y="3741"/>
                    <a:pt x="25942" y="3624"/>
                    <a:pt x="26036" y="3507"/>
                  </a:cubicBezTo>
                  <a:lnTo>
                    <a:pt x="26170" y="3331"/>
                  </a:lnTo>
                  <a:cubicBezTo>
                    <a:pt x="26172" y="3328"/>
                    <a:pt x="26175" y="3324"/>
                    <a:pt x="26178" y="3319"/>
                  </a:cubicBezTo>
                  <a:lnTo>
                    <a:pt x="26178" y="3319"/>
                  </a:lnTo>
                  <a:cubicBezTo>
                    <a:pt x="26170" y="3327"/>
                    <a:pt x="26167" y="3330"/>
                    <a:pt x="26166" y="3330"/>
                  </a:cubicBezTo>
                  <a:cubicBezTo>
                    <a:pt x="26164" y="3330"/>
                    <a:pt x="26189" y="3300"/>
                    <a:pt x="26209" y="3277"/>
                  </a:cubicBezTo>
                  <a:lnTo>
                    <a:pt x="26209" y="3277"/>
                  </a:lnTo>
                  <a:cubicBezTo>
                    <a:pt x="26200" y="3288"/>
                    <a:pt x="26187" y="3306"/>
                    <a:pt x="26178" y="3319"/>
                  </a:cubicBezTo>
                  <a:lnTo>
                    <a:pt x="26178" y="3319"/>
                  </a:lnTo>
                  <a:cubicBezTo>
                    <a:pt x="26182" y="3315"/>
                    <a:pt x="26187" y="3309"/>
                    <a:pt x="26194" y="3302"/>
                  </a:cubicBezTo>
                  <a:cubicBezTo>
                    <a:pt x="26212" y="3277"/>
                    <a:pt x="26219" y="3266"/>
                    <a:pt x="26219" y="3265"/>
                  </a:cubicBezTo>
                  <a:lnTo>
                    <a:pt x="26219" y="3265"/>
                  </a:lnTo>
                  <a:cubicBezTo>
                    <a:pt x="26216" y="3269"/>
                    <a:pt x="26213" y="3273"/>
                    <a:pt x="26209" y="3277"/>
                  </a:cubicBezTo>
                  <a:lnTo>
                    <a:pt x="26209" y="3277"/>
                  </a:lnTo>
                  <a:cubicBezTo>
                    <a:pt x="26215" y="3270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19" y="3265"/>
                    <a:pt x="26219" y="3265"/>
                    <a:pt x="26219" y="3265"/>
                  </a:cubicBezTo>
                  <a:lnTo>
                    <a:pt x="26219" y="3265"/>
                  </a:lnTo>
                  <a:cubicBezTo>
                    <a:pt x="26223" y="3261"/>
                    <a:pt x="26226" y="3258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3" y="2043"/>
                    <a:pt x="27576" y="1752"/>
                  </a:cubicBezTo>
                  <a:close/>
                  <a:moveTo>
                    <a:pt x="24877" y="19711"/>
                  </a:moveTo>
                  <a:cubicBezTo>
                    <a:pt x="24886" y="19783"/>
                    <a:pt x="24907" y="19855"/>
                    <a:pt x="24940" y="19920"/>
                  </a:cubicBezTo>
                  <a:lnTo>
                    <a:pt x="24940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7" y="19756"/>
                    <a:pt x="24815" y="19738"/>
                    <a:pt x="24877" y="19711"/>
                  </a:cubicBezTo>
                  <a:close/>
                  <a:moveTo>
                    <a:pt x="6423" y="20499"/>
                  </a:moveTo>
                  <a:cubicBezTo>
                    <a:pt x="6448" y="20500"/>
                    <a:pt x="6467" y="20501"/>
                    <a:pt x="6480" y="20501"/>
                  </a:cubicBezTo>
                  <a:lnTo>
                    <a:pt x="6480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0" y="20501"/>
                  </a:moveTo>
                  <a:cubicBezTo>
                    <a:pt x="6489" y="20502"/>
                    <a:pt x="6497" y="20503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0" y="20501"/>
                  </a:cubicBezTo>
                  <a:close/>
                  <a:moveTo>
                    <a:pt x="7920" y="20499"/>
                  </a:moveTo>
                  <a:cubicBezTo>
                    <a:pt x="7865" y="20506"/>
                    <a:pt x="7839" y="20509"/>
                    <a:pt x="7840" y="20509"/>
                  </a:cubicBezTo>
                  <a:cubicBezTo>
                    <a:pt x="7841" y="20509"/>
                    <a:pt x="7856" y="20507"/>
                    <a:pt x="7885" y="20505"/>
                  </a:cubicBezTo>
                  <a:cubicBezTo>
                    <a:pt x="7895" y="20505"/>
                    <a:pt x="7908" y="20501"/>
                    <a:pt x="7919" y="20500"/>
                  </a:cubicBezTo>
                  <a:lnTo>
                    <a:pt x="7919" y="20500"/>
                  </a:lnTo>
                  <a:cubicBezTo>
                    <a:pt x="7920" y="20499"/>
                    <a:pt x="7920" y="20499"/>
                    <a:pt x="7920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7" y="9771"/>
                    <a:pt x="7563" y="9783"/>
                  </a:cubicBezTo>
                  <a:cubicBezTo>
                    <a:pt x="7634" y="9795"/>
                    <a:pt x="7710" y="9795"/>
                    <a:pt x="7774" y="9801"/>
                  </a:cubicBezTo>
                  <a:cubicBezTo>
                    <a:pt x="7809" y="9806"/>
                    <a:pt x="7844" y="9806"/>
                    <a:pt x="7885" y="9812"/>
                  </a:cubicBezTo>
                  <a:cubicBezTo>
                    <a:pt x="7930" y="9819"/>
                    <a:pt x="7943" y="9821"/>
                    <a:pt x="7940" y="9821"/>
                  </a:cubicBezTo>
                  <a:cubicBezTo>
                    <a:pt x="7936" y="9821"/>
                    <a:pt x="7892" y="9815"/>
                    <a:pt x="7880" y="9815"/>
                  </a:cubicBezTo>
                  <a:cubicBezTo>
                    <a:pt x="7873" y="9815"/>
                    <a:pt x="7879" y="9817"/>
                    <a:pt x="7914" y="9824"/>
                  </a:cubicBezTo>
                  <a:cubicBezTo>
                    <a:pt x="8207" y="9871"/>
                    <a:pt x="8488" y="9929"/>
                    <a:pt x="8774" y="10017"/>
                  </a:cubicBezTo>
                  <a:cubicBezTo>
                    <a:pt x="8915" y="10064"/>
                    <a:pt x="9055" y="10105"/>
                    <a:pt x="9190" y="10163"/>
                  </a:cubicBezTo>
                  <a:cubicBezTo>
                    <a:pt x="9228" y="10180"/>
                    <a:pt x="9257" y="10191"/>
                    <a:pt x="9289" y="10207"/>
                  </a:cubicBezTo>
                  <a:lnTo>
                    <a:pt x="9289" y="10207"/>
                  </a:lnTo>
                  <a:cubicBezTo>
                    <a:pt x="9270" y="10199"/>
                    <a:pt x="9247" y="10190"/>
                    <a:pt x="9245" y="10190"/>
                  </a:cubicBezTo>
                  <a:lnTo>
                    <a:pt x="9245" y="10190"/>
                  </a:lnTo>
                  <a:cubicBezTo>
                    <a:pt x="9244" y="10190"/>
                    <a:pt x="9255" y="10195"/>
                    <a:pt x="9289" y="10210"/>
                  </a:cubicBezTo>
                  <a:cubicBezTo>
                    <a:pt x="9365" y="10245"/>
                    <a:pt x="9447" y="10280"/>
                    <a:pt x="9523" y="10321"/>
                  </a:cubicBezTo>
                  <a:cubicBezTo>
                    <a:pt x="9774" y="10444"/>
                    <a:pt x="10026" y="10590"/>
                    <a:pt x="10260" y="10748"/>
                  </a:cubicBezTo>
                  <a:cubicBezTo>
                    <a:pt x="10318" y="10789"/>
                    <a:pt x="10377" y="10830"/>
                    <a:pt x="10435" y="10877"/>
                  </a:cubicBezTo>
                  <a:cubicBezTo>
                    <a:pt x="10440" y="10881"/>
                    <a:pt x="10503" y="10925"/>
                    <a:pt x="10501" y="10925"/>
                  </a:cubicBezTo>
                  <a:cubicBezTo>
                    <a:pt x="10500" y="10925"/>
                    <a:pt x="10493" y="10920"/>
                    <a:pt x="10475" y="10909"/>
                  </a:cubicBezTo>
                  <a:lnTo>
                    <a:pt x="10475" y="10909"/>
                  </a:lnTo>
                  <a:cubicBezTo>
                    <a:pt x="10489" y="10920"/>
                    <a:pt x="10504" y="10931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9" y="11637"/>
                    <a:pt x="11430" y="11854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5" y="11913"/>
                    <a:pt x="11459" y="11889"/>
                  </a:cubicBezTo>
                  <a:cubicBezTo>
                    <a:pt x="11443" y="11865"/>
                    <a:pt x="11438" y="11856"/>
                    <a:pt x="11438" y="11856"/>
                  </a:cubicBezTo>
                  <a:lnTo>
                    <a:pt x="11438" y="11856"/>
                  </a:lnTo>
                  <a:cubicBezTo>
                    <a:pt x="11439" y="11856"/>
                    <a:pt x="11484" y="11921"/>
                    <a:pt x="11488" y="11930"/>
                  </a:cubicBezTo>
                  <a:cubicBezTo>
                    <a:pt x="11529" y="11988"/>
                    <a:pt x="11570" y="12047"/>
                    <a:pt x="11611" y="12093"/>
                  </a:cubicBezTo>
                  <a:cubicBezTo>
                    <a:pt x="11693" y="12222"/>
                    <a:pt x="11775" y="12339"/>
                    <a:pt x="11845" y="12468"/>
                  </a:cubicBezTo>
                  <a:cubicBezTo>
                    <a:pt x="11910" y="12585"/>
                    <a:pt x="11980" y="12702"/>
                    <a:pt x="12038" y="12819"/>
                  </a:cubicBezTo>
                  <a:cubicBezTo>
                    <a:pt x="12067" y="12883"/>
                    <a:pt x="12097" y="12942"/>
                    <a:pt x="12126" y="13012"/>
                  </a:cubicBezTo>
                  <a:cubicBezTo>
                    <a:pt x="12131" y="13027"/>
                    <a:pt x="12139" y="13042"/>
                    <a:pt x="12147" y="13059"/>
                  </a:cubicBezTo>
                  <a:lnTo>
                    <a:pt x="12147" y="13059"/>
                  </a:lnTo>
                  <a:cubicBezTo>
                    <a:pt x="12146" y="13057"/>
                    <a:pt x="12145" y="13055"/>
                    <a:pt x="12144" y="13053"/>
                  </a:cubicBezTo>
                  <a:lnTo>
                    <a:pt x="12144" y="13053"/>
                  </a:lnTo>
                  <a:cubicBezTo>
                    <a:pt x="12153" y="13076"/>
                    <a:pt x="12162" y="13095"/>
                    <a:pt x="12168" y="13113"/>
                  </a:cubicBezTo>
                  <a:lnTo>
                    <a:pt x="12168" y="13113"/>
                  </a:lnTo>
                  <a:cubicBezTo>
                    <a:pt x="12166" y="13104"/>
                    <a:pt x="12163" y="13095"/>
                    <a:pt x="12160" y="13087"/>
                  </a:cubicBezTo>
                  <a:lnTo>
                    <a:pt x="12160" y="13087"/>
                  </a:lnTo>
                  <a:cubicBezTo>
                    <a:pt x="12166" y="13101"/>
                    <a:pt x="12171" y="13115"/>
                    <a:pt x="12173" y="13129"/>
                  </a:cubicBezTo>
                  <a:cubicBezTo>
                    <a:pt x="12171" y="13124"/>
                    <a:pt x="12170" y="13118"/>
                    <a:pt x="12168" y="13113"/>
                  </a:cubicBezTo>
                  <a:lnTo>
                    <a:pt x="12168" y="13113"/>
                  </a:lnTo>
                  <a:cubicBezTo>
                    <a:pt x="12170" y="13120"/>
                    <a:pt x="12171" y="13127"/>
                    <a:pt x="12173" y="13135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5" y="14071"/>
                    <a:pt x="12489" y="14211"/>
                    <a:pt x="12518" y="14340"/>
                  </a:cubicBezTo>
                  <a:cubicBezTo>
                    <a:pt x="12524" y="14386"/>
                    <a:pt x="12535" y="14422"/>
                    <a:pt x="12541" y="14462"/>
                  </a:cubicBezTo>
                  <a:cubicBezTo>
                    <a:pt x="12545" y="14483"/>
                    <a:pt x="12549" y="14494"/>
                    <a:pt x="12553" y="14498"/>
                  </a:cubicBezTo>
                  <a:lnTo>
                    <a:pt x="12553" y="14498"/>
                  </a:lnTo>
                  <a:cubicBezTo>
                    <a:pt x="12560" y="14560"/>
                    <a:pt x="12557" y="14636"/>
                    <a:pt x="12565" y="14685"/>
                  </a:cubicBezTo>
                  <a:cubicBezTo>
                    <a:pt x="12582" y="14971"/>
                    <a:pt x="12594" y="15252"/>
                    <a:pt x="12571" y="15545"/>
                  </a:cubicBezTo>
                  <a:cubicBezTo>
                    <a:pt x="12554" y="15773"/>
                    <a:pt x="12711" y="15995"/>
                    <a:pt x="12916" y="16099"/>
                  </a:cubicBezTo>
                  <a:lnTo>
                    <a:pt x="12916" y="16099"/>
                  </a:lnTo>
                  <a:cubicBezTo>
                    <a:pt x="12678" y="16142"/>
                    <a:pt x="12470" y="16290"/>
                    <a:pt x="12401" y="16539"/>
                  </a:cubicBezTo>
                  <a:cubicBezTo>
                    <a:pt x="12366" y="16685"/>
                    <a:pt x="12319" y="16826"/>
                    <a:pt x="12272" y="16966"/>
                  </a:cubicBezTo>
                  <a:cubicBezTo>
                    <a:pt x="12249" y="17030"/>
                    <a:pt x="12220" y="17106"/>
                    <a:pt x="12196" y="17171"/>
                  </a:cubicBezTo>
                  <a:cubicBezTo>
                    <a:pt x="12187" y="17198"/>
                    <a:pt x="12174" y="17223"/>
                    <a:pt x="12163" y="17249"/>
                  </a:cubicBezTo>
                  <a:lnTo>
                    <a:pt x="12163" y="17249"/>
                  </a:lnTo>
                  <a:cubicBezTo>
                    <a:pt x="12166" y="17243"/>
                    <a:pt x="12169" y="17236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5" y="17282"/>
                    <a:pt x="12138" y="17311"/>
                  </a:cubicBezTo>
                  <a:cubicBezTo>
                    <a:pt x="12021" y="17574"/>
                    <a:pt x="11892" y="17820"/>
                    <a:pt x="11734" y="18060"/>
                  </a:cubicBezTo>
                  <a:cubicBezTo>
                    <a:pt x="11664" y="18177"/>
                    <a:pt x="11582" y="18294"/>
                    <a:pt x="11494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49" y="18475"/>
                    <a:pt x="11465" y="18452"/>
                  </a:cubicBezTo>
                  <a:cubicBezTo>
                    <a:pt x="11481" y="18430"/>
                    <a:pt x="11486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3"/>
                    <a:pt x="11436" y="18487"/>
                  </a:cubicBezTo>
                  <a:cubicBezTo>
                    <a:pt x="11383" y="18551"/>
                    <a:pt x="11336" y="18616"/>
                    <a:pt x="11278" y="18674"/>
                  </a:cubicBezTo>
                  <a:cubicBezTo>
                    <a:pt x="11091" y="18890"/>
                    <a:pt x="10898" y="19078"/>
                    <a:pt x="10681" y="19259"/>
                  </a:cubicBezTo>
                  <a:cubicBezTo>
                    <a:pt x="10634" y="19306"/>
                    <a:pt x="10582" y="19347"/>
                    <a:pt x="10523" y="19394"/>
                  </a:cubicBezTo>
                  <a:cubicBezTo>
                    <a:pt x="10522" y="19395"/>
                    <a:pt x="10513" y="19403"/>
                    <a:pt x="10502" y="19411"/>
                  </a:cubicBezTo>
                  <a:lnTo>
                    <a:pt x="10502" y="19411"/>
                  </a:lnTo>
                  <a:cubicBezTo>
                    <a:pt x="10512" y="19403"/>
                    <a:pt x="10516" y="19399"/>
                    <a:pt x="10515" y="19399"/>
                  </a:cubicBezTo>
                  <a:lnTo>
                    <a:pt x="10515" y="19399"/>
                  </a:lnTo>
                  <a:cubicBezTo>
                    <a:pt x="10515" y="19399"/>
                    <a:pt x="10456" y="19448"/>
                    <a:pt x="10447" y="19452"/>
                  </a:cubicBezTo>
                  <a:cubicBezTo>
                    <a:pt x="10324" y="19540"/>
                    <a:pt x="10201" y="19627"/>
                    <a:pt x="10067" y="19709"/>
                  </a:cubicBezTo>
                  <a:cubicBezTo>
                    <a:pt x="9839" y="19856"/>
                    <a:pt x="9593" y="19984"/>
                    <a:pt x="9336" y="20101"/>
                  </a:cubicBezTo>
                  <a:cubicBezTo>
                    <a:pt x="9317" y="20112"/>
                    <a:pt x="9297" y="20121"/>
                    <a:pt x="9277" y="20130"/>
                  </a:cubicBezTo>
                  <a:lnTo>
                    <a:pt x="9277" y="20130"/>
                  </a:lnTo>
                  <a:cubicBezTo>
                    <a:pt x="9272" y="20132"/>
                    <a:pt x="9266" y="20134"/>
                    <a:pt x="9260" y="20136"/>
                  </a:cubicBezTo>
                  <a:cubicBezTo>
                    <a:pt x="9190" y="20160"/>
                    <a:pt x="9125" y="20189"/>
                    <a:pt x="9061" y="20212"/>
                  </a:cubicBezTo>
                  <a:cubicBezTo>
                    <a:pt x="8920" y="20265"/>
                    <a:pt x="8780" y="20306"/>
                    <a:pt x="8646" y="20341"/>
                  </a:cubicBezTo>
                  <a:cubicBezTo>
                    <a:pt x="8511" y="20382"/>
                    <a:pt x="8388" y="20411"/>
                    <a:pt x="8254" y="20441"/>
                  </a:cubicBezTo>
                  <a:cubicBezTo>
                    <a:pt x="8189" y="20452"/>
                    <a:pt x="8119" y="20470"/>
                    <a:pt x="8049" y="20476"/>
                  </a:cubicBezTo>
                  <a:cubicBezTo>
                    <a:pt x="8008" y="20482"/>
                    <a:pt x="7973" y="20487"/>
                    <a:pt x="7926" y="20499"/>
                  </a:cubicBezTo>
                  <a:cubicBezTo>
                    <a:pt x="7924" y="20499"/>
                    <a:pt x="7922" y="20499"/>
                    <a:pt x="7919" y="20500"/>
                  </a:cubicBezTo>
                  <a:lnTo>
                    <a:pt x="7919" y="20500"/>
                  </a:lnTo>
                  <a:cubicBezTo>
                    <a:pt x="7888" y="20517"/>
                    <a:pt x="7750" y="20517"/>
                    <a:pt x="7710" y="20517"/>
                  </a:cubicBezTo>
                  <a:cubicBezTo>
                    <a:pt x="7634" y="20528"/>
                    <a:pt x="7569" y="20534"/>
                    <a:pt x="7493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8" y="20534"/>
                    <a:pt x="6780" y="20528"/>
                    <a:pt x="6639" y="20517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8" y="20503"/>
                    <a:pt x="6432" y="20502"/>
                    <a:pt x="6411" y="20499"/>
                  </a:cubicBezTo>
                  <a:lnTo>
                    <a:pt x="6282" y="20476"/>
                  </a:lnTo>
                  <a:cubicBezTo>
                    <a:pt x="5984" y="20423"/>
                    <a:pt x="5692" y="20341"/>
                    <a:pt x="5405" y="20248"/>
                  </a:cubicBezTo>
                  <a:cubicBezTo>
                    <a:pt x="5346" y="20224"/>
                    <a:pt x="5282" y="20207"/>
                    <a:pt x="5224" y="20183"/>
                  </a:cubicBezTo>
                  <a:cubicBezTo>
                    <a:pt x="5177" y="20166"/>
                    <a:pt x="5142" y="20154"/>
                    <a:pt x="5095" y="20136"/>
                  </a:cubicBezTo>
                  <a:cubicBezTo>
                    <a:pt x="5068" y="20127"/>
                    <a:pt x="5057" y="20123"/>
                    <a:pt x="5056" y="20123"/>
                  </a:cubicBezTo>
                  <a:lnTo>
                    <a:pt x="5056" y="20123"/>
                  </a:lnTo>
                  <a:cubicBezTo>
                    <a:pt x="5052" y="20123"/>
                    <a:pt x="5096" y="20141"/>
                    <a:pt x="5119" y="20150"/>
                  </a:cubicBezTo>
                  <a:lnTo>
                    <a:pt x="5119" y="20150"/>
                  </a:lnTo>
                  <a:cubicBezTo>
                    <a:pt x="4977" y="20097"/>
                    <a:pt x="4834" y="20018"/>
                    <a:pt x="4703" y="19949"/>
                  </a:cubicBezTo>
                  <a:cubicBezTo>
                    <a:pt x="4452" y="19815"/>
                    <a:pt x="4212" y="19668"/>
                    <a:pt x="3984" y="19505"/>
                  </a:cubicBezTo>
                  <a:cubicBezTo>
                    <a:pt x="3948" y="19481"/>
                    <a:pt x="3919" y="19452"/>
                    <a:pt x="3884" y="19429"/>
                  </a:cubicBezTo>
                  <a:cubicBezTo>
                    <a:pt x="3860" y="19411"/>
                    <a:pt x="3850" y="19404"/>
                    <a:pt x="3848" y="19404"/>
                  </a:cubicBezTo>
                  <a:lnTo>
                    <a:pt x="3848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9" y="19423"/>
                    <a:pt x="3791" y="19364"/>
                    <a:pt x="3744" y="19317"/>
                  </a:cubicBezTo>
                  <a:cubicBezTo>
                    <a:pt x="3627" y="19224"/>
                    <a:pt x="3521" y="19113"/>
                    <a:pt x="3410" y="19013"/>
                  </a:cubicBezTo>
                  <a:cubicBezTo>
                    <a:pt x="3311" y="18920"/>
                    <a:pt x="3217" y="18814"/>
                    <a:pt x="3124" y="18715"/>
                  </a:cubicBezTo>
                  <a:cubicBezTo>
                    <a:pt x="3083" y="18668"/>
                    <a:pt x="3042" y="18616"/>
                    <a:pt x="3001" y="18575"/>
                  </a:cubicBezTo>
                  <a:cubicBezTo>
                    <a:pt x="2977" y="18545"/>
                    <a:pt x="2954" y="18522"/>
                    <a:pt x="2937" y="18493"/>
                  </a:cubicBezTo>
                  <a:cubicBezTo>
                    <a:pt x="2917" y="18471"/>
                    <a:pt x="2910" y="18463"/>
                    <a:pt x="2908" y="18463"/>
                  </a:cubicBezTo>
                  <a:lnTo>
                    <a:pt x="2908" y="18463"/>
                  </a:lnTo>
                  <a:cubicBezTo>
                    <a:pt x="2908" y="18463"/>
                    <a:pt x="2909" y="18465"/>
                    <a:pt x="2910" y="18468"/>
                  </a:cubicBezTo>
                  <a:lnTo>
                    <a:pt x="2910" y="18468"/>
                  </a:lnTo>
                  <a:cubicBezTo>
                    <a:pt x="2741" y="18240"/>
                    <a:pt x="2588" y="18006"/>
                    <a:pt x="2451" y="17756"/>
                  </a:cubicBezTo>
                  <a:cubicBezTo>
                    <a:pt x="2387" y="17639"/>
                    <a:pt x="2328" y="17522"/>
                    <a:pt x="2276" y="17405"/>
                  </a:cubicBezTo>
                  <a:cubicBezTo>
                    <a:pt x="2264" y="17375"/>
                    <a:pt x="2246" y="17340"/>
                    <a:pt x="2235" y="17311"/>
                  </a:cubicBezTo>
                  <a:cubicBezTo>
                    <a:pt x="2232" y="17307"/>
                    <a:pt x="2226" y="17296"/>
                    <a:pt x="2219" y="17283"/>
                  </a:cubicBezTo>
                  <a:lnTo>
                    <a:pt x="2219" y="17283"/>
                  </a:lnTo>
                  <a:cubicBezTo>
                    <a:pt x="2224" y="17295"/>
                    <a:pt x="2226" y="17299"/>
                    <a:pt x="2226" y="17299"/>
                  </a:cubicBezTo>
                  <a:cubicBezTo>
                    <a:pt x="2225" y="17299"/>
                    <a:pt x="2213" y="17274"/>
                    <a:pt x="2204" y="17252"/>
                  </a:cubicBezTo>
                  <a:lnTo>
                    <a:pt x="2204" y="17252"/>
                  </a:lnTo>
                  <a:cubicBezTo>
                    <a:pt x="2209" y="17262"/>
                    <a:pt x="2214" y="17273"/>
                    <a:pt x="2219" y="17283"/>
                  </a:cubicBezTo>
                  <a:lnTo>
                    <a:pt x="2219" y="17283"/>
                  </a:lnTo>
                  <a:cubicBezTo>
                    <a:pt x="2217" y="17278"/>
                    <a:pt x="2214" y="17272"/>
                    <a:pt x="2211" y="17264"/>
                  </a:cubicBezTo>
                  <a:cubicBezTo>
                    <a:pt x="2206" y="17254"/>
                    <a:pt x="2202" y="17246"/>
                    <a:pt x="2199" y="17240"/>
                  </a:cubicBezTo>
                  <a:lnTo>
                    <a:pt x="2199" y="17240"/>
                  </a:lnTo>
                  <a:cubicBezTo>
                    <a:pt x="2201" y="17244"/>
                    <a:pt x="2202" y="17248"/>
                    <a:pt x="2204" y="17252"/>
                  </a:cubicBezTo>
                  <a:lnTo>
                    <a:pt x="2204" y="17252"/>
                  </a:lnTo>
                  <a:cubicBezTo>
                    <a:pt x="2198" y="17239"/>
                    <a:pt x="2193" y="17230"/>
                    <a:pt x="2193" y="17230"/>
                  </a:cubicBezTo>
                  <a:lnTo>
                    <a:pt x="2193" y="17230"/>
                  </a:lnTo>
                  <a:cubicBezTo>
                    <a:pt x="2193" y="17230"/>
                    <a:pt x="2195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6"/>
                    <a:pt x="2194" y="17223"/>
                  </a:cubicBezTo>
                  <a:cubicBezTo>
                    <a:pt x="2182" y="17182"/>
                    <a:pt x="2164" y="17141"/>
                    <a:pt x="2153" y="17106"/>
                  </a:cubicBezTo>
                  <a:cubicBezTo>
                    <a:pt x="2047" y="16831"/>
                    <a:pt x="1971" y="16551"/>
                    <a:pt x="1901" y="16264"/>
                  </a:cubicBezTo>
                  <a:cubicBezTo>
                    <a:pt x="1872" y="16130"/>
                    <a:pt x="1854" y="16001"/>
                    <a:pt x="1831" y="15866"/>
                  </a:cubicBezTo>
                  <a:cubicBezTo>
                    <a:pt x="1828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5" y="15845"/>
                    <a:pt x="1839" y="15933"/>
                    <a:pt x="1838" y="15933"/>
                  </a:cubicBezTo>
                  <a:cubicBezTo>
                    <a:pt x="1838" y="15933"/>
                    <a:pt x="1836" y="15921"/>
                    <a:pt x="1831" y="15890"/>
                  </a:cubicBezTo>
                  <a:cubicBezTo>
                    <a:pt x="1825" y="15860"/>
                    <a:pt x="1825" y="15831"/>
                    <a:pt x="1825" y="15808"/>
                  </a:cubicBezTo>
                  <a:cubicBezTo>
                    <a:pt x="1813" y="15732"/>
                    <a:pt x="1808" y="15644"/>
                    <a:pt x="1802" y="15556"/>
                  </a:cubicBezTo>
                  <a:cubicBezTo>
                    <a:pt x="1778" y="15264"/>
                    <a:pt x="1784" y="14971"/>
                    <a:pt x="1808" y="14679"/>
                  </a:cubicBezTo>
                  <a:cubicBezTo>
                    <a:pt x="1813" y="14606"/>
                    <a:pt x="1819" y="14538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7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1" y="14065"/>
                    <a:pt x="1930" y="13918"/>
                  </a:cubicBezTo>
                  <a:cubicBezTo>
                    <a:pt x="2006" y="13626"/>
                    <a:pt x="2100" y="13339"/>
                    <a:pt x="2211" y="13059"/>
                  </a:cubicBezTo>
                  <a:cubicBezTo>
                    <a:pt x="2217" y="13044"/>
                    <a:pt x="2219" y="13038"/>
                    <a:pt x="2218" y="13038"/>
                  </a:cubicBezTo>
                  <a:lnTo>
                    <a:pt x="2218" y="13038"/>
                  </a:lnTo>
                  <a:cubicBezTo>
                    <a:pt x="2218" y="13038"/>
                    <a:pt x="2216" y="13042"/>
                    <a:pt x="2213" y="13048"/>
                  </a:cubicBezTo>
                  <a:lnTo>
                    <a:pt x="2213" y="13048"/>
                  </a:lnTo>
                  <a:cubicBezTo>
                    <a:pt x="2224" y="13018"/>
                    <a:pt x="2237" y="12995"/>
                    <a:pt x="2246" y="12971"/>
                  </a:cubicBezTo>
                  <a:cubicBezTo>
                    <a:pt x="2276" y="12912"/>
                    <a:pt x="2299" y="12854"/>
                    <a:pt x="2328" y="12795"/>
                  </a:cubicBezTo>
                  <a:cubicBezTo>
                    <a:pt x="2393" y="12661"/>
                    <a:pt x="2474" y="12520"/>
                    <a:pt x="2550" y="12386"/>
                  </a:cubicBezTo>
                  <a:cubicBezTo>
                    <a:pt x="2626" y="12263"/>
                    <a:pt x="2697" y="12146"/>
                    <a:pt x="2784" y="12029"/>
                  </a:cubicBezTo>
                  <a:cubicBezTo>
                    <a:pt x="2831" y="11971"/>
                    <a:pt x="2866" y="11912"/>
                    <a:pt x="2913" y="11859"/>
                  </a:cubicBezTo>
                  <a:cubicBezTo>
                    <a:pt x="2926" y="11844"/>
                    <a:pt x="2935" y="11827"/>
                    <a:pt x="2935" y="11822"/>
                  </a:cubicBezTo>
                  <a:lnTo>
                    <a:pt x="2935" y="11822"/>
                  </a:lnTo>
                  <a:cubicBezTo>
                    <a:pt x="2951" y="11802"/>
                    <a:pt x="2969" y="11783"/>
                    <a:pt x="2983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79" y="11058"/>
                    <a:pt x="3732" y="11011"/>
                  </a:cubicBezTo>
                  <a:cubicBezTo>
                    <a:pt x="3773" y="10976"/>
                    <a:pt x="3831" y="10906"/>
                    <a:pt x="3890" y="10883"/>
                  </a:cubicBezTo>
                  <a:lnTo>
                    <a:pt x="3890" y="10883"/>
                  </a:lnTo>
                  <a:cubicBezTo>
                    <a:pt x="3882" y="10887"/>
                    <a:pt x="3824" y="10931"/>
                    <a:pt x="3826" y="10931"/>
                  </a:cubicBezTo>
                  <a:cubicBezTo>
                    <a:pt x="3827" y="10931"/>
                    <a:pt x="3836" y="10924"/>
                    <a:pt x="3861" y="10906"/>
                  </a:cubicBezTo>
                  <a:cubicBezTo>
                    <a:pt x="3896" y="10883"/>
                    <a:pt x="3925" y="10853"/>
                    <a:pt x="3966" y="10830"/>
                  </a:cubicBezTo>
                  <a:cubicBezTo>
                    <a:pt x="4025" y="10789"/>
                    <a:pt x="4071" y="10748"/>
                    <a:pt x="4130" y="10713"/>
                  </a:cubicBezTo>
                  <a:cubicBezTo>
                    <a:pt x="4375" y="10555"/>
                    <a:pt x="4621" y="10409"/>
                    <a:pt x="4884" y="10280"/>
                  </a:cubicBezTo>
                  <a:cubicBezTo>
                    <a:pt x="4931" y="10257"/>
                    <a:pt x="4982" y="10233"/>
                    <a:pt x="5037" y="10210"/>
                  </a:cubicBezTo>
                  <a:lnTo>
                    <a:pt x="5037" y="10210"/>
                  </a:lnTo>
                  <a:cubicBezTo>
                    <a:pt x="5037" y="10210"/>
                    <a:pt x="5037" y="10210"/>
                    <a:pt x="5036" y="10210"/>
                  </a:cubicBezTo>
                  <a:cubicBezTo>
                    <a:pt x="5037" y="10210"/>
                    <a:pt x="5037" y="10210"/>
                    <a:pt x="5037" y="10209"/>
                  </a:cubicBezTo>
                  <a:lnTo>
                    <a:pt x="5037" y="10209"/>
                  </a:lnTo>
                  <a:cubicBezTo>
                    <a:pt x="5037" y="10209"/>
                    <a:pt x="5037" y="10209"/>
                    <a:pt x="5037" y="10210"/>
                  </a:cubicBezTo>
                  <a:lnTo>
                    <a:pt x="5037" y="10210"/>
                  </a:lnTo>
                  <a:cubicBezTo>
                    <a:pt x="5040" y="10208"/>
                    <a:pt x="5042" y="10206"/>
                    <a:pt x="5045" y="10204"/>
                  </a:cubicBezTo>
                  <a:lnTo>
                    <a:pt x="5045" y="10204"/>
                  </a:lnTo>
                  <a:cubicBezTo>
                    <a:pt x="5042" y="10206"/>
                    <a:pt x="5040" y="10208"/>
                    <a:pt x="5037" y="10209"/>
                  </a:cubicBezTo>
                  <a:lnTo>
                    <a:pt x="5037" y="10209"/>
                  </a:lnTo>
                  <a:cubicBezTo>
                    <a:pt x="5050" y="10204"/>
                    <a:pt x="5064" y="10198"/>
                    <a:pt x="5077" y="10192"/>
                  </a:cubicBezTo>
                  <a:cubicBezTo>
                    <a:pt x="5086" y="10189"/>
                    <a:pt x="5093" y="10184"/>
                    <a:pt x="5099" y="10180"/>
                  </a:cubicBezTo>
                  <a:lnTo>
                    <a:pt x="5099" y="10180"/>
                  </a:lnTo>
                  <a:cubicBezTo>
                    <a:pt x="5118" y="10174"/>
                    <a:pt x="5138" y="10168"/>
                    <a:pt x="5153" y="10163"/>
                  </a:cubicBezTo>
                  <a:cubicBezTo>
                    <a:pt x="5288" y="10116"/>
                    <a:pt x="5417" y="10070"/>
                    <a:pt x="5551" y="10029"/>
                  </a:cubicBezTo>
                  <a:cubicBezTo>
                    <a:pt x="5826" y="9941"/>
                    <a:pt x="6113" y="9871"/>
                    <a:pt x="6405" y="9830"/>
                  </a:cubicBezTo>
                  <a:cubicBezTo>
                    <a:pt x="6415" y="9828"/>
                    <a:pt x="6424" y="9827"/>
                    <a:pt x="6434" y="9825"/>
                  </a:cubicBezTo>
                  <a:lnTo>
                    <a:pt x="6434" y="9825"/>
                  </a:lnTo>
                  <a:cubicBezTo>
                    <a:pt x="6410" y="9831"/>
                    <a:pt x="6402" y="9833"/>
                    <a:pt x="6404" y="9833"/>
                  </a:cubicBezTo>
                  <a:cubicBezTo>
                    <a:pt x="6406" y="9833"/>
                    <a:pt x="6429" y="9828"/>
                    <a:pt x="6453" y="9822"/>
                  </a:cubicBezTo>
                  <a:lnTo>
                    <a:pt x="6453" y="9822"/>
                  </a:lnTo>
                  <a:cubicBezTo>
                    <a:pt x="6461" y="9821"/>
                    <a:pt x="6469" y="9819"/>
                    <a:pt x="6477" y="9817"/>
                  </a:cubicBezTo>
                  <a:lnTo>
                    <a:pt x="6477" y="9817"/>
                  </a:lnTo>
                  <a:cubicBezTo>
                    <a:pt x="6483" y="9815"/>
                    <a:pt x="6489" y="9813"/>
                    <a:pt x="6493" y="9812"/>
                  </a:cubicBezTo>
                  <a:cubicBezTo>
                    <a:pt x="6557" y="9806"/>
                    <a:pt x="6616" y="9801"/>
                    <a:pt x="6686" y="9795"/>
                  </a:cubicBezTo>
                  <a:cubicBezTo>
                    <a:pt x="6832" y="9777"/>
                    <a:pt x="6984" y="9771"/>
                    <a:pt x="7131" y="9771"/>
                  </a:cubicBezTo>
                  <a:close/>
                  <a:moveTo>
                    <a:pt x="26569" y="20771"/>
                  </a:moveTo>
                  <a:cubicBezTo>
                    <a:pt x="26594" y="20771"/>
                    <a:pt x="26619" y="20779"/>
                    <a:pt x="26626" y="20784"/>
                  </a:cubicBezTo>
                  <a:lnTo>
                    <a:pt x="26626" y="20784"/>
                  </a:lnTo>
                  <a:cubicBezTo>
                    <a:pt x="26623" y="20785"/>
                    <a:pt x="26619" y="20787"/>
                    <a:pt x="26616" y="20788"/>
                  </a:cubicBezTo>
                  <a:lnTo>
                    <a:pt x="26616" y="20788"/>
                  </a:lnTo>
                  <a:cubicBezTo>
                    <a:pt x="26607" y="20787"/>
                    <a:pt x="26594" y="20785"/>
                    <a:pt x="26574" y="20780"/>
                  </a:cubicBezTo>
                  <a:cubicBezTo>
                    <a:pt x="26564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69" y="20771"/>
                  </a:cubicBezTo>
                  <a:close/>
                  <a:moveTo>
                    <a:pt x="26260" y="20912"/>
                  </a:moveTo>
                  <a:cubicBezTo>
                    <a:pt x="26275" y="20931"/>
                    <a:pt x="26291" y="20948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4" y="20940"/>
                    <a:pt x="26260" y="20920"/>
                    <a:pt x="26260" y="20912"/>
                  </a:cubicBezTo>
                  <a:close/>
                  <a:moveTo>
                    <a:pt x="26386" y="21045"/>
                  </a:moveTo>
                  <a:cubicBezTo>
                    <a:pt x="26386" y="21050"/>
                    <a:pt x="26387" y="21057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5"/>
                    <a:pt x="26385" y="21085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7"/>
                  </a:cubicBezTo>
                  <a:lnTo>
                    <a:pt x="26385" y="21087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7"/>
                    <a:pt x="26395" y="21133"/>
                  </a:cubicBezTo>
                  <a:lnTo>
                    <a:pt x="26395" y="21133"/>
                  </a:lnTo>
                  <a:cubicBezTo>
                    <a:pt x="26391" y="21124"/>
                    <a:pt x="26388" y="21115"/>
                    <a:pt x="26386" y="21106"/>
                  </a:cubicBezTo>
                  <a:lnTo>
                    <a:pt x="26386" y="21106"/>
                  </a:lnTo>
                  <a:cubicBezTo>
                    <a:pt x="26385" y="21100"/>
                    <a:pt x="26385" y="21094"/>
                    <a:pt x="26385" y="21087"/>
                  </a:cubicBezTo>
                  <a:lnTo>
                    <a:pt x="26385" y="21087"/>
                  </a:lnTo>
                  <a:cubicBezTo>
                    <a:pt x="26385" y="21092"/>
                    <a:pt x="26384" y="21096"/>
                    <a:pt x="26384" y="21100"/>
                  </a:cubicBezTo>
                  <a:lnTo>
                    <a:pt x="26384" y="21100"/>
                  </a:lnTo>
                  <a:cubicBezTo>
                    <a:pt x="26382" y="21091"/>
                    <a:pt x="26380" y="21082"/>
                    <a:pt x="26379" y="21074"/>
                  </a:cubicBezTo>
                  <a:lnTo>
                    <a:pt x="26379" y="21074"/>
                  </a:lnTo>
                  <a:cubicBezTo>
                    <a:pt x="26380" y="21075"/>
                    <a:pt x="26380" y="21077"/>
                    <a:pt x="26381" y="21078"/>
                  </a:cubicBezTo>
                  <a:cubicBezTo>
                    <a:pt x="26382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4" y="21070"/>
                    <a:pt x="26385" y="21057"/>
                    <a:pt x="26386" y="21045"/>
                  </a:cubicBezTo>
                  <a:close/>
                  <a:moveTo>
                    <a:pt x="26371" y="21058"/>
                  </a:moveTo>
                  <a:cubicBezTo>
                    <a:pt x="26372" y="21060"/>
                    <a:pt x="26374" y="21062"/>
                    <a:pt x="26375" y="21065"/>
                  </a:cubicBezTo>
                  <a:lnTo>
                    <a:pt x="26375" y="21065"/>
                  </a:lnTo>
                  <a:cubicBezTo>
                    <a:pt x="26377" y="21077"/>
                    <a:pt x="26381" y="21091"/>
                    <a:pt x="26384" y="21105"/>
                  </a:cubicBezTo>
                  <a:lnTo>
                    <a:pt x="26384" y="21105"/>
                  </a:lnTo>
                  <a:cubicBezTo>
                    <a:pt x="26385" y="21110"/>
                    <a:pt x="26385" y="21115"/>
                    <a:pt x="26387" y="21119"/>
                  </a:cubicBezTo>
                  <a:cubicBezTo>
                    <a:pt x="26387" y="21117"/>
                    <a:pt x="26386" y="21114"/>
                    <a:pt x="26386" y="21112"/>
                  </a:cubicBezTo>
                  <a:lnTo>
                    <a:pt x="26386" y="21112"/>
                  </a:lnTo>
                  <a:cubicBezTo>
                    <a:pt x="26389" y="21120"/>
                    <a:pt x="26391" y="21127"/>
                    <a:pt x="26394" y="21134"/>
                  </a:cubicBezTo>
                  <a:lnTo>
                    <a:pt x="26394" y="21134"/>
                  </a:lnTo>
                  <a:cubicBezTo>
                    <a:pt x="26393" y="21134"/>
                    <a:pt x="26393" y="21134"/>
                    <a:pt x="26392" y="21134"/>
                  </a:cubicBezTo>
                  <a:cubicBezTo>
                    <a:pt x="26387" y="21134"/>
                    <a:pt x="26377" y="21114"/>
                    <a:pt x="26371" y="21058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1" y="1845"/>
                  </a:cubicBezTo>
                  <a:cubicBezTo>
                    <a:pt x="10313" y="3547"/>
                    <a:pt x="9739" y="6203"/>
                    <a:pt x="10634" y="8432"/>
                  </a:cubicBezTo>
                  <a:cubicBezTo>
                    <a:pt x="11085" y="9561"/>
                    <a:pt x="11816" y="10514"/>
                    <a:pt x="12804" y="11234"/>
                  </a:cubicBezTo>
                  <a:cubicBezTo>
                    <a:pt x="13825" y="11978"/>
                    <a:pt x="15105" y="12385"/>
                    <a:pt x="16370" y="12385"/>
                  </a:cubicBezTo>
                  <a:cubicBezTo>
                    <a:pt x="16447" y="12385"/>
                    <a:pt x="16524" y="12383"/>
                    <a:pt x="16601" y="12380"/>
                  </a:cubicBezTo>
                  <a:cubicBezTo>
                    <a:pt x="16790" y="12375"/>
                    <a:pt x="16980" y="12358"/>
                    <a:pt x="17170" y="12334"/>
                  </a:cubicBezTo>
                  <a:lnTo>
                    <a:pt x="17170" y="12334"/>
                  </a:lnTo>
                  <a:cubicBezTo>
                    <a:pt x="17335" y="12992"/>
                    <a:pt x="17522" y="13647"/>
                    <a:pt x="17724" y="14299"/>
                  </a:cubicBezTo>
                  <a:cubicBezTo>
                    <a:pt x="17851" y="14708"/>
                    <a:pt x="17986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1" y="15284"/>
                    <a:pt x="16326" y="15176"/>
                  </a:cubicBezTo>
                  <a:cubicBezTo>
                    <a:pt x="15478" y="15025"/>
                    <a:pt x="14623" y="14897"/>
                    <a:pt x="13763" y="14878"/>
                  </a:cubicBezTo>
                  <a:lnTo>
                    <a:pt x="13763" y="14878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5" y="8734"/>
                    <a:pt x="8126" y="8518"/>
                    <a:pt x="7126" y="8518"/>
                  </a:cubicBezTo>
                  <a:cubicBezTo>
                    <a:pt x="6767" y="8518"/>
                    <a:pt x="6407" y="8546"/>
                    <a:pt x="6048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3" y="18692"/>
                    <a:pt x="2246" y="19750"/>
                    <a:pt x="3328" y="20534"/>
                  </a:cubicBezTo>
                  <a:cubicBezTo>
                    <a:pt x="4399" y="21306"/>
                    <a:pt x="5727" y="21727"/>
                    <a:pt x="7043" y="21757"/>
                  </a:cubicBezTo>
                  <a:cubicBezTo>
                    <a:pt x="7080" y="21757"/>
                    <a:pt x="7118" y="21758"/>
                    <a:pt x="7155" y="21758"/>
                  </a:cubicBezTo>
                  <a:cubicBezTo>
                    <a:pt x="9724" y="21758"/>
                    <a:pt x="12176" y="20184"/>
                    <a:pt x="13202" y="17820"/>
                  </a:cubicBezTo>
                  <a:cubicBezTo>
                    <a:pt x="13278" y="17639"/>
                    <a:pt x="13348" y="17458"/>
                    <a:pt x="13413" y="17275"/>
                  </a:cubicBezTo>
                  <a:lnTo>
                    <a:pt x="13413" y="17275"/>
                  </a:lnTo>
                  <a:cubicBezTo>
                    <a:pt x="13460" y="17275"/>
                    <a:pt x="13507" y="17274"/>
                    <a:pt x="13554" y="17274"/>
                  </a:cubicBezTo>
                  <a:cubicBezTo>
                    <a:pt x="13799" y="17274"/>
                    <a:pt x="14043" y="17283"/>
                    <a:pt x="14284" y="17299"/>
                  </a:cubicBezTo>
                  <a:cubicBezTo>
                    <a:pt x="14501" y="17317"/>
                    <a:pt x="14723" y="17346"/>
                    <a:pt x="14940" y="17364"/>
                  </a:cubicBezTo>
                  <a:cubicBezTo>
                    <a:pt x="14947" y="17364"/>
                    <a:pt x="14963" y="17366"/>
                    <a:pt x="14977" y="17368"/>
                  </a:cubicBezTo>
                  <a:lnTo>
                    <a:pt x="14977" y="17368"/>
                  </a:lnTo>
                  <a:cubicBezTo>
                    <a:pt x="15029" y="17377"/>
                    <a:pt x="15081" y="17383"/>
                    <a:pt x="15133" y="17393"/>
                  </a:cubicBezTo>
                  <a:cubicBezTo>
                    <a:pt x="15250" y="17411"/>
                    <a:pt x="15372" y="17434"/>
                    <a:pt x="15489" y="17457"/>
                  </a:cubicBezTo>
                  <a:cubicBezTo>
                    <a:pt x="16314" y="17592"/>
                    <a:pt x="17151" y="17750"/>
                    <a:pt x="17970" y="17937"/>
                  </a:cubicBezTo>
                  <a:cubicBezTo>
                    <a:pt x="18742" y="18118"/>
                    <a:pt x="19502" y="18346"/>
                    <a:pt x="20233" y="18645"/>
                  </a:cubicBezTo>
                  <a:cubicBezTo>
                    <a:pt x="20246" y="18649"/>
                    <a:pt x="20337" y="18688"/>
                    <a:pt x="20337" y="18688"/>
                  </a:cubicBezTo>
                  <a:cubicBezTo>
                    <a:pt x="20337" y="18688"/>
                    <a:pt x="20325" y="18682"/>
                    <a:pt x="20292" y="18668"/>
                  </a:cubicBezTo>
                  <a:lnTo>
                    <a:pt x="20292" y="18668"/>
                  </a:lnTo>
                  <a:cubicBezTo>
                    <a:pt x="20327" y="18680"/>
                    <a:pt x="20356" y="18697"/>
                    <a:pt x="20397" y="18709"/>
                  </a:cubicBezTo>
                  <a:cubicBezTo>
                    <a:pt x="20491" y="18756"/>
                    <a:pt x="20578" y="18791"/>
                    <a:pt x="20672" y="18838"/>
                  </a:cubicBezTo>
                  <a:cubicBezTo>
                    <a:pt x="20865" y="18926"/>
                    <a:pt x="21052" y="19019"/>
                    <a:pt x="21245" y="19119"/>
                  </a:cubicBezTo>
                  <a:cubicBezTo>
                    <a:pt x="21374" y="19195"/>
                    <a:pt x="21508" y="19265"/>
                    <a:pt x="21637" y="19347"/>
                  </a:cubicBezTo>
                  <a:cubicBezTo>
                    <a:pt x="22368" y="19791"/>
                    <a:pt x="23099" y="20248"/>
                    <a:pt x="23837" y="20692"/>
                  </a:cubicBezTo>
                  <a:cubicBezTo>
                    <a:pt x="24234" y="20938"/>
                    <a:pt x="24620" y="21166"/>
                    <a:pt x="25018" y="21394"/>
                  </a:cubicBezTo>
                  <a:cubicBezTo>
                    <a:pt x="25410" y="21622"/>
                    <a:pt x="25819" y="21880"/>
                    <a:pt x="26276" y="21956"/>
                  </a:cubicBezTo>
                  <a:cubicBezTo>
                    <a:pt x="26375" y="21971"/>
                    <a:pt x="26476" y="21981"/>
                    <a:pt x="26576" y="21981"/>
                  </a:cubicBezTo>
                  <a:cubicBezTo>
                    <a:pt x="26849" y="21981"/>
                    <a:pt x="27116" y="21911"/>
                    <a:pt x="27317" y="21710"/>
                  </a:cubicBezTo>
                  <a:cubicBezTo>
                    <a:pt x="27580" y="21447"/>
                    <a:pt x="27639" y="21049"/>
                    <a:pt x="27533" y="20710"/>
                  </a:cubicBezTo>
                  <a:cubicBezTo>
                    <a:pt x="27381" y="20237"/>
                    <a:pt x="27046" y="19897"/>
                    <a:pt x="26656" y="19617"/>
                  </a:cubicBezTo>
                  <a:lnTo>
                    <a:pt x="26656" y="19617"/>
                  </a:lnTo>
                  <a:cubicBezTo>
                    <a:pt x="26889" y="19483"/>
                    <a:pt x="27120" y="19347"/>
                    <a:pt x="27346" y="19206"/>
                  </a:cubicBezTo>
                  <a:cubicBezTo>
                    <a:pt x="28019" y="18791"/>
                    <a:pt x="28662" y="18323"/>
                    <a:pt x="29259" y="17802"/>
                  </a:cubicBezTo>
                  <a:cubicBezTo>
                    <a:pt x="30721" y="16527"/>
                    <a:pt x="31844" y="14889"/>
                    <a:pt x="32418" y="13024"/>
                  </a:cubicBezTo>
                  <a:cubicBezTo>
                    <a:pt x="32874" y="11626"/>
                    <a:pt x="33003" y="10105"/>
                    <a:pt x="32827" y="8654"/>
                  </a:cubicBezTo>
                  <a:cubicBezTo>
                    <a:pt x="32827" y="8601"/>
                    <a:pt x="32820" y="8548"/>
                    <a:pt x="32805" y="8498"/>
                  </a:cubicBezTo>
                  <a:lnTo>
                    <a:pt x="32805" y="8498"/>
                  </a:lnTo>
                  <a:cubicBezTo>
                    <a:pt x="32653" y="7444"/>
                    <a:pt x="32367" y="6447"/>
                    <a:pt x="31932" y="5472"/>
                  </a:cubicBezTo>
                  <a:cubicBezTo>
                    <a:pt x="31932" y="5473"/>
                    <a:pt x="31931" y="5474"/>
                    <a:pt x="31931" y="5474"/>
                  </a:cubicBezTo>
                  <a:lnTo>
                    <a:pt x="31931" y="5474"/>
                  </a:lnTo>
                  <a:cubicBezTo>
                    <a:pt x="31117" y="3645"/>
                    <a:pt x="29843" y="1979"/>
                    <a:pt x="28300" y="711"/>
                  </a:cubicBezTo>
                  <a:cubicBezTo>
                    <a:pt x="28159" y="594"/>
                    <a:pt x="28013" y="477"/>
                    <a:pt x="27861" y="365"/>
                  </a:cubicBezTo>
                  <a:cubicBezTo>
                    <a:pt x="27778" y="304"/>
                    <a:pt x="27682" y="278"/>
                    <a:pt x="27583" y="278"/>
                  </a:cubicBezTo>
                  <a:cubicBezTo>
                    <a:pt x="27412" y="278"/>
                    <a:pt x="27235" y="357"/>
                    <a:pt x="27112" y="465"/>
                  </a:cubicBezTo>
                  <a:cubicBezTo>
                    <a:pt x="26744" y="798"/>
                    <a:pt x="26393" y="1155"/>
                    <a:pt x="26053" y="1529"/>
                  </a:cubicBezTo>
                  <a:cubicBezTo>
                    <a:pt x="25235" y="2442"/>
                    <a:pt x="24503" y="3442"/>
                    <a:pt x="23895" y="4513"/>
                  </a:cubicBezTo>
                  <a:cubicBezTo>
                    <a:pt x="23105" y="5905"/>
                    <a:pt x="22509" y="7426"/>
                    <a:pt x="22228" y="9005"/>
                  </a:cubicBezTo>
                  <a:cubicBezTo>
                    <a:pt x="21894" y="10935"/>
                    <a:pt x="22035" y="12907"/>
                    <a:pt x="22462" y="14808"/>
                  </a:cubicBezTo>
                  <a:cubicBezTo>
                    <a:pt x="22676" y="15740"/>
                    <a:pt x="22956" y="16653"/>
                    <a:pt x="23293" y="17545"/>
                  </a:cubicBezTo>
                  <a:lnTo>
                    <a:pt x="23293" y="17545"/>
                  </a:lnTo>
                  <a:cubicBezTo>
                    <a:pt x="23248" y="17518"/>
                    <a:pt x="23203" y="17490"/>
                    <a:pt x="23158" y="17463"/>
                  </a:cubicBezTo>
                  <a:cubicBezTo>
                    <a:pt x="22860" y="17282"/>
                    <a:pt x="22561" y="17101"/>
                    <a:pt x="22245" y="16943"/>
                  </a:cubicBezTo>
                  <a:cubicBezTo>
                    <a:pt x="22099" y="16861"/>
                    <a:pt x="21947" y="16791"/>
                    <a:pt x="21801" y="16714"/>
                  </a:cubicBezTo>
                  <a:cubicBezTo>
                    <a:pt x="21719" y="16679"/>
                    <a:pt x="21637" y="16638"/>
                    <a:pt x="21549" y="16598"/>
                  </a:cubicBezTo>
                  <a:lnTo>
                    <a:pt x="21549" y="16598"/>
                  </a:lnTo>
                  <a:cubicBezTo>
                    <a:pt x="21553" y="16605"/>
                    <a:pt x="21588" y="16639"/>
                    <a:pt x="21588" y="16639"/>
                  </a:cubicBezTo>
                  <a:cubicBezTo>
                    <a:pt x="21588" y="16639"/>
                    <a:pt x="21577" y="16629"/>
                    <a:pt x="21544" y="16598"/>
                  </a:cubicBezTo>
                  <a:lnTo>
                    <a:pt x="21432" y="16492"/>
                  </a:lnTo>
                  <a:cubicBezTo>
                    <a:pt x="21391" y="16440"/>
                    <a:pt x="21345" y="16393"/>
                    <a:pt x="21292" y="16346"/>
                  </a:cubicBezTo>
                  <a:cubicBezTo>
                    <a:pt x="21269" y="16323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3" y="16190"/>
                  </a:cubicBezTo>
                  <a:lnTo>
                    <a:pt x="21163" y="16190"/>
                  </a:lnTo>
                  <a:cubicBezTo>
                    <a:pt x="21163" y="16190"/>
                    <a:pt x="21168" y="16196"/>
                    <a:pt x="21181" y="16211"/>
                  </a:cubicBezTo>
                  <a:cubicBezTo>
                    <a:pt x="21195" y="16228"/>
                    <a:pt x="21200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34" y="16141"/>
                    <a:pt x="21105" y="16112"/>
                    <a:pt x="21081" y="16071"/>
                  </a:cubicBezTo>
                  <a:cubicBezTo>
                    <a:pt x="21035" y="16007"/>
                    <a:pt x="20988" y="15931"/>
                    <a:pt x="20941" y="15866"/>
                  </a:cubicBezTo>
                  <a:cubicBezTo>
                    <a:pt x="20789" y="15621"/>
                    <a:pt x="20654" y="15363"/>
                    <a:pt x="20537" y="15094"/>
                  </a:cubicBezTo>
                  <a:cubicBezTo>
                    <a:pt x="20531" y="15070"/>
                    <a:pt x="20520" y="15048"/>
                    <a:pt x="20509" y="15026"/>
                  </a:cubicBezTo>
                  <a:lnTo>
                    <a:pt x="20509" y="15026"/>
                  </a:lnTo>
                  <a:cubicBezTo>
                    <a:pt x="20507" y="15018"/>
                    <a:pt x="20503" y="15004"/>
                    <a:pt x="20496" y="14983"/>
                  </a:cubicBezTo>
                  <a:cubicBezTo>
                    <a:pt x="20473" y="14919"/>
                    <a:pt x="20444" y="14860"/>
                    <a:pt x="20420" y="14796"/>
                  </a:cubicBezTo>
                  <a:cubicBezTo>
                    <a:pt x="20362" y="14650"/>
                    <a:pt x="20315" y="14492"/>
                    <a:pt x="20263" y="14340"/>
                  </a:cubicBezTo>
                  <a:cubicBezTo>
                    <a:pt x="20157" y="14041"/>
                    <a:pt x="20064" y="13731"/>
                    <a:pt x="19976" y="13427"/>
                  </a:cubicBezTo>
                  <a:cubicBezTo>
                    <a:pt x="19790" y="12810"/>
                    <a:pt x="19619" y="12193"/>
                    <a:pt x="19463" y="11573"/>
                  </a:cubicBezTo>
                  <a:lnTo>
                    <a:pt x="19463" y="11573"/>
                  </a:lnTo>
                  <a:cubicBezTo>
                    <a:pt x="21498" y="10412"/>
                    <a:pt x="22771" y="8092"/>
                    <a:pt x="22579" y="5735"/>
                  </a:cubicBezTo>
                  <a:cubicBezTo>
                    <a:pt x="22485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7" y="1"/>
                    <a:pt x="1643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6247800" y="4441875"/>
              <a:ext cx="794675" cy="519600"/>
            </a:xfrm>
            <a:custGeom>
              <a:avLst/>
              <a:gdLst/>
              <a:ahLst/>
              <a:cxnLst/>
              <a:rect l="l" t="t" r="r" b="b"/>
              <a:pathLst>
                <a:path w="31787" h="20784" extrusionOk="0">
                  <a:moveTo>
                    <a:pt x="15900" y="0"/>
                  </a:moveTo>
                  <a:cubicBezTo>
                    <a:pt x="13398" y="0"/>
                    <a:pt x="11119" y="1695"/>
                    <a:pt x="10489" y="4232"/>
                  </a:cubicBezTo>
                  <a:cubicBezTo>
                    <a:pt x="9740" y="7227"/>
                    <a:pt x="11565" y="10251"/>
                    <a:pt x="14554" y="11000"/>
                  </a:cubicBezTo>
                  <a:cubicBezTo>
                    <a:pt x="15002" y="11110"/>
                    <a:pt x="15451" y="11163"/>
                    <a:pt x="15891" y="11163"/>
                  </a:cubicBezTo>
                  <a:cubicBezTo>
                    <a:pt x="16313" y="11163"/>
                    <a:pt x="16727" y="11115"/>
                    <a:pt x="17128" y="11023"/>
                  </a:cubicBezTo>
                  <a:cubicBezTo>
                    <a:pt x="17356" y="11971"/>
                    <a:pt x="17619" y="12912"/>
                    <a:pt x="17912" y="13842"/>
                  </a:cubicBezTo>
                  <a:cubicBezTo>
                    <a:pt x="18122" y="14509"/>
                    <a:pt x="18362" y="15182"/>
                    <a:pt x="18690" y="15802"/>
                  </a:cubicBezTo>
                  <a:cubicBezTo>
                    <a:pt x="17999" y="15615"/>
                    <a:pt x="17286" y="15469"/>
                    <a:pt x="16572" y="15334"/>
                  </a:cubicBezTo>
                  <a:cubicBezTo>
                    <a:pt x="15403" y="15122"/>
                    <a:pt x="14206" y="14887"/>
                    <a:pt x="13010" y="14887"/>
                  </a:cubicBezTo>
                  <a:cubicBezTo>
                    <a:pt x="12883" y="14887"/>
                    <a:pt x="12756" y="14890"/>
                    <a:pt x="12630" y="14895"/>
                  </a:cubicBezTo>
                  <a:cubicBezTo>
                    <a:pt x="12805" y="12058"/>
                    <a:pt x="10951" y="9420"/>
                    <a:pt x="8091" y="8713"/>
                  </a:cubicBezTo>
                  <a:cubicBezTo>
                    <a:pt x="7601" y="8590"/>
                    <a:pt x="7110" y="8531"/>
                    <a:pt x="6627" y="8531"/>
                  </a:cubicBezTo>
                  <a:cubicBezTo>
                    <a:pt x="3937" y="8531"/>
                    <a:pt x="1487" y="10354"/>
                    <a:pt x="808" y="13082"/>
                  </a:cubicBezTo>
                  <a:cubicBezTo>
                    <a:pt x="1" y="16299"/>
                    <a:pt x="1960" y="19563"/>
                    <a:pt x="5177" y="20365"/>
                  </a:cubicBezTo>
                  <a:cubicBezTo>
                    <a:pt x="5666" y="20486"/>
                    <a:pt x="6155" y="20545"/>
                    <a:pt x="6637" y="20545"/>
                  </a:cubicBezTo>
                  <a:cubicBezTo>
                    <a:pt x="9298" y="20545"/>
                    <a:pt x="11722" y="18763"/>
                    <a:pt x="12431" y="16083"/>
                  </a:cubicBezTo>
                  <a:cubicBezTo>
                    <a:pt x="12624" y="16069"/>
                    <a:pt x="12817" y="16063"/>
                    <a:pt x="13009" y="16063"/>
                  </a:cubicBezTo>
                  <a:cubicBezTo>
                    <a:pt x="14201" y="16063"/>
                    <a:pt x="15386" y="16306"/>
                    <a:pt x="16549" y="16527"/>
                  </a:cubicBezTo>
                  <a:cubicBezTo>
                    <a:pt x="18210" y="16843"/>
                    <a:pt x="19795" y="17282"/>
                    <a:pt x="21263" y="18136"/>
                  </a:cubicBezTo>
                  <a:cubicBezTo>
                    <a:pt x="21521" y="18282"/>
                    <a:pt x="24557" y="20166"/>
                    <a:pt x="25288" y="20546"/>
                  </a:cubicBezTo>
                  <a:cubicBezTo>
                    <a:pt x="25608" y="20713"/>
                    <a:pt x="25864" y="20784"/>
                    <a:pt x="26054" y="20784"/>
                  </a:cubicBezTo>
                  <a:cubicBezTo>
                    <a:pt x="26721" y="20784"/>
                    <a:pt x="26557" y="19908"/>
                    <a:pt x="25381" y="19271"/>
                  </a:cubicBezTo>
                  <a:cubicBezTo>
                    <a:pt x="25229" y="19189"/>
                    <a:pt x="25077" y="19101"/>
                    <a:pt x="24931" y="19013"/>
                  </a:cubicBezTo>
                  <a:cubicBezTo>
                    <a:pt x="24995" y="18978"/>
                    <a:pt x="25066" y="18931"/>
                    <a:pt x="25142" y="18890"/>
                  </a:cubicBezTo>
                  <a:cubicBezTo>
                    <a:pt x="26896" y="17902"/>
                    <a:pt x="31143" y="15691"/>
                    <a:pt x="31687" y="10339"/>
                  </a:cubicBezTo>
                  <a:cubicBezTo>
                    <a:pt x="31787" y="9526"/>
                    <a:pt x="31763" y="8759"/>
                    <a:pt x="31675" y="8040"/>
                  </a:cubicBezTo>
                  <a:cubicBezTo>
                    <a:pt x="31547" y="6987"/>
                    <a:pt x="31254" y="6028"/>
                    <a:pt x="30874" y="5162"/>
                  </a:cubicBezTo>
                  <a:cubicBezTo>
                    <a:pt x="29499" y="2050"/>
                    <a:pt x="27025" y="272"/>
                    <a:pt x="27025" y="272"/>
                  </a:cubicBezTo>
                  <a:lnTo>
                    <a:pt x="27019" y="278"/>
                  </a:lnTo>
                  <a:cubicBezTo>
                    <a:pt x="26967" y="324"/>
                    <a:pt x="23012" y="3729"/>
                    <a:pt x="22252" y="8865"/>
                  </a:cubicBezTo>
                  <a:cubicBezTo>
                    <a:pt x="21667" y="12825"/>
                    <a:pt x="23311" y="16837"/>
                    <a:pt x="24112" y="18493"/>
                  </a:cubicBezTo>
                  <a:cubicBezTo>
                    <a:pt x="23135" y="17884"/>
                    <a:pt x="22188" y="17241"/>
                    <a:pt x="21164" y="16714"/>
                  </a:cubicBezTo>
                  <a:cubicBezTo>
                    <a:pt x="21000" y="16633"/>
                    <a:pt x="20836" y="16557"/>
                    <a:pt x="20673" y="16481"/>
                  </a:cubicBezTo>
                  <a:cubicBezTo>
                    <a:pt x="19760" y="15632"/>
                    <a:pt x="19333" y="14457"/>
                    <a:pt x="18976" y="13293"/>
                  </a:cubicBezTo>
                  <a:cubicBezTo>
                    <a:pt x="18707" y="12415"/>
                    <a:pt x="18456" y="11532"/>
                    <a:pt x="18245" y="10637"/>
                  </a:cubicBezTo>
                  <a:cubicBezTo>
                    <a:pt x="19725" y="9953"/>
                    <a:pt x="20895" y="8636"/>
                    <a:pt x="21316" y="6934"/>
                  </a:cubicBezTo>
                  <a:cubicBezTo>
                    <a:pt x="22065" y="3939"/>
                    <a:pt x="20240" y="915"/>
                    <a:pt x="17251" y="167"/>
                  </a:cubicBezTo>
                  <a:cubicBezTo>
                    <a:pt x="16799" y="54"/>
                    <a:pt x="16346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9"/>
            <p:cNvSpPr/>
            <p:nvPr/>
          </p:nvSpPr>
          <p:spPr>
            <a:xfrm>
              <a:off x="6234500" y="4426525"/>
              <a:ext cx="825225" cy="549575"/>
            </a:xfrm>
            <a:custGeom>
              <a:avLst/>
              <a:gdLst/>
              <a:ahLst/>
              <a:cxnLst/>
              <a:rect l="l" t="t" r="r" b="b"/>
              <a:pathLst>
                <a:path w="33009" h="21983" extrusionOk="0">
                  <a:moveTo>
                    <a:pt x="12501" y="3206"/>
                  </a:moveTo>
                  <a:cubicBezTo>
                    <a:pt x="12499" y="3210"/>
                    <a:pt x="12497" y="3215"/>
                    <a:pt x="12495" y="3220"/>
                  </a:cubicBezTo>
                  <a:cubicBezTo>
                    <a:pt x="12496" y="3215"/>
                    <a:pt x="12498" y="3211"/>
                    <a:pt x="12501" y="3206"/>
                  </a:cubicBezTo>
                  <a:close/>
                  <a:moveTo>
                    <a:pt x="26198" y="3290"/>
                  </a:moveTo>
                  <a:cubicBezTo>
                    <a:pt x="26195" y="3294"/>
                    <a:pt x="26192" y="3297"/>
                    <a:pt x="26188" y="3302"/>
                  </a:cubicBezTo>
                  <a:cubicBezTo>
                    <a:pt x="26171" y="3322"/>
                    <a:pt x="26164" y="3330"/>
                    <a:pt x="26164" y="3330"/>
                  </a:cubicBezTo>
                  <a:cubicBezTo>
                    <a:pt x="26164" y="3330"/>
                    <a:pt x="26180" y="3310"/>
                    <a:pt x="26198" y="3290"/>
                  </a:cubicBezTo>
                  <a:close/>
                  <a:moveTo>
                    <a:pt x="11859" y="4305"/>
                  </a:moveTo>
                  <a:cubicBezTo>
                    <a:pt x="11854" y="4316"/>
                    <a:pt x="11850" y="4324"/>
                    <a:pt x="11850" y="4324"/>
                  </a:cubicBezTo>
                  <a:cubicBezTo>
                    <a:pt x="11850" y="4324"/>
                    <a:pt x="11852" y="4320"/>
                    <a:pt x="11857" y="4308"/>
                  </a:cubicBezTo>
                  <a:cubicBezTo>
                    <a:pt x="11858" y="4307"/>
                    <a:pt x="11858" y="4306"/>
                    <a:pt x="11859" y="4305"/>
                  </a:cubicBezTo>
                  <a:close/>
                  <a:moveTo>
                    <a:pt x="31919" y="5470"/>
                  </a:moveTo>
                  <a:lnTo>
                    <a:pt x="31919" y="5470"/>
                  </a:lnTo>
                  <a:cubicBezTo>
                    <a:pt x="31923" y="5472"/>
                    <a:pt x="31926" y="5474"/>
                    <a:pt x="31930" y="5476"/>
                  </a:cubicBezTo>
                  <a:lnTo>
                    <a:pt x="31930" y="5476"/>
                  </a:lnTo>
                  <a:cubicBezTo>
                    <a:pt x="31929" y="5478"/>
                    <a:pt x="31928" y="5480"/>
                    <a:pt x="31926" y="5482"/>
                  </a:cubicBezTo>
                  <a:lnTo>
                    <a:pt x="31926" y="5482"/>
                  </a:lnTo>
                  <a:cubicBezTo>
                    <a:pt x="31924" y="5478"/>
                    <a:pt x="31922" y="5474"/>
                    <a:pt x="31919" y="5470"/>
                  </a:cubicBezTo>
                  <a:close/>
                  <a:moveTo>
                    <a:pt x="30869" y="6176"/>
                  </a:moveTo>
                  <a:lnTo>
                    <a:pt x="30869" y="6176"/>
                  </a:lnTo>
                  <a:cubicBezTo>
                    <a:pt x="30869" y="6176"/>
                    <a:pt x="30872" y="6182"/>
                    <a:pt x="30877" y="6196"/>
                  </a:cubicBezTo>
                  <a:lnTo>
                    <a:pt x="30877" y="6196"/>
                  </a:lnTo>
                  <a:cubicBezTo>
                    <a:pt x="30872" y="6183"/>
                    <a:pt x="30869" y="6176"/>
                    <a:pt x="30869" y="6176"/>
                  </a:cubicBezTo>
                  <a:close/>
                  <a:moveTo>
                    <a:pt x="24222" y="6621"/>
                  </a:moveTo>
                  <a:lnTo>
                    <a:pt x="24222" y="6621"/>
                  </a:lnTo>
                  <a:cubicBezTo>
                    <a:pt x="24222" y="6621"/>
                    <a:pt x="24220" y="6627"/>
                    <a:pt x="24217" y="6635"/>
                  </a:cubicBezTo>
                  <a:lnTo>
                    <a:pt x="24217" y="6635"/>
                  </a:lnTo>
                  <a:cubicBezTo>
                    <a:pt x="24221" y="6625"/>
                    <a:pt x="24222" y="6621"/>
                    <a:pt x="24222" y="6621"/>
                  </a:cubicBezTo>
                  <a:close/>
                  <a:moveTo>
                    <a:pt x="13361" y="10128"/>
                  </a:moveTo>
                  <a:cubicBezTo>
                    <a:pt x="13377" y="10143"/>
                    <a:pt x="13390" y="10154"/>
                    <a:pt x="13399" y="10163"/>
                  </a:cubicBezTo>
                  <a:lnTo>
                    <a:pt x="13399" y="10163"/>
                  </a:lnTo>
                  <a:cubicBezTo>
                    <a:pt x="13385" y="10153"/>
                    <a:pt x="13372" y="10143"/>
                    <a:pt x="13361" y="10128"/>
                  </a:cubicBezTo>
                  <a:close/>
                  <a:moveTo>
                    <a:pt x="13401" y="10165"/>
                  </a:moveTo>
                  <a:cubicBezTo>
                    <a:pt x="13417" y="10179"/>
                    <a:pt x="13422" y="10184"/>
                    <a:pt x="13422" y="10184"/>
                  </a:cubicBezTo>
                  <a:cubicBezTo>
                    <a:pt x="13421" y="10184"/>
                    <a:pt x="13411" y="10175"/>
                    <a:pt x="13401" y="10165"/>
                  </a:cubicBezTo>
                  <a:close/>
                  <a:moveTo>
                    <a:pt x="14526" y="10823"/>
                  </a:moveTo>
                  <a:cubicBezTo>
                    <a:pt x="14527" y="10823"/>
                    <a:pt x="14529" y="10823"/>
                    <a:pt x="14530" y="10824"/>
                  </a:cubicBezTo>
                  <a:cubicBezTo>
                    <a:pt x="14529" y="10824"/>
                    <a:pt x="14527" y="10823"/>
                    <a:pt x="14526" y="10823"/>
                  </a:cubicBezTo>
                  <a:close/>
                  <a:moveTo>
                    <a:pt x="10441" y="10884"/>
                  </a:moveTo>
                  <a:cubicBezTo>
                    <a:pt x="10441" y="10884"/>
                    <a:pt x="10449" y="10890"/>
                    <a:pt x="10471" y="10906"/>
                  </a:cubicBezTo>
                  <a:cubicBezTo>
                    <a:pt x="10475" y="10908"/>
                    <a:pt x="10478" y="10911"/>
                    <a:pt x="10481" y="10913"/>
                  </a:cubicBezTo>
                  <a:lnTo>
                    <a:pt x="10481" y="10913"/>
                  </a:lnTo>
                  <a:cubicBezTo>
                    <a:pt x="10463" y="10899"/>
                    <a:pt x="10441" y="10884"/>
                    <a:pt x="10441" y="10884"/>
                  </a:cubicBezTo>
                  <a:close/>
                  <a:moveTo>
                    <a:pt x="16431" y="1277"/>
                  </a:moveTo>
                  <a:cubicBezTo>
                    <a:pt x="16549" y="1277"/>
                    <a:pt x="16669" y="1281"/>
                    <a:pt x="16788" y="1289"/>
                  </a:cubicBezTo>
                  <a:cubicBezTo>
                    <a:pt x="16853" y="1295"/>
                    <a:pt x="16917" y="1295"/>
                    <a:pt x="16975" y="1301"/>
                  </a:cubicBezTo>
                  <a:cubicBezTo>
                    <a:pt x="17016" y="1307"/>
                    <a:pt x="17052" y="1307"/>
                    <a:pt x="17087" y="1319"/>
                  </a:cubicBezTo>
                  <a:cubicBezTo>
                    <a:pt x="17093" y="1319"/>
                    <a:pt x="17098" y="1320"/>
                    <a:pt x="17103" y="1320"/>
                  </a:cubicBezTo>
                  <a:cubicBezTo>
                    <a:pt x="17139" y="1320"/>
                    <a:pt x="17152" y="1306"/>
                    <a:pt x="17086" y="1306"/>
                  </a:cubicBezTo>
                  <a:cubicBezTo>
                    <a:pt x="17076" y="1306"/>
                    <a:pt x="17065" y="1306"/>
                    <a:pt x="17052" y="1307"/>
                  </a:cubicBezTo>
                  <a:cubicBezTo>
                    <a:pt x="17062" y="1306"/>
                    <a:pt x="17072" y="1306"/>
                    <a:pt x="17083" y="1306"/>
                  </a:cubicBezTo>
                  <a:cubicBezTo>
                    <a:pt x="17202" y="1306"/>
                    <a:pt x="17354" y="1362"/>
                    <a:pt x="17461" y="1383"/>
                  </a:cubicBezTo>
                  <a:cubicBezTo>
                    <a:pt x="17724" y="1442"/>
                    <a:pt x="17987" y="1523"/>
                    <a:pt x="18245" y="1617"/>
                  </a:cubicBezTo>
                  <a:cubicBezTo>
                    <a:pt x="18292" y="1640"/>
                    <a:pt x="18350" y="1652"/>
                    <a:pt x="18403" y="1681"/>
                  </a:cubicBezTo>
                  <a:cubicBezTo>
                    <a:pt x="18389" y="1673"/>
                    <a:pt x="18378" y="1667"/>
                    <a:pt x="18369" y="1662"/>
                  </a:cubicBezTo>
                  <a:lnTo>
                    <a:pt x="18369" y="1662"/>
                  </a:lnTo>
                  <a:cubicBezTo>
                    <a:pt x="18402" y="1680"/>
                    <a:pt x="18459" y="1711"/>
                    <a:pt x="18479" y="1716"/>
                  </a:cubicBezTo>
                  <a:cubicBezTo>
                    <a:pt x="18602" y="1775"/>
                    <a:pt x="18719" y="1833"/>
                    <a:pt x="18841" y="1904"/>
                  </a:cubicBezTo>
                  <a:cubicBezTo>
                    <a:pt x="19070" y="2026"/>
                    <a:pt x="19286" y="2173"/>
                    <a:pt x="19491" y="2325"/>
                  </a:cubicBezTo>
                  <a:cubicBezTo>
                    <a:pt x="19491" y="2325"/>
                    <a:pt x="19491" y="2325"/>
                    <a:pt x="19492" y="2325"/>
                  </a:cubicBezTo>
                  <a:lnTo>
                    <a:pt x="19492" y="2325"/>
                  </a:lnTo>
                  <a:cubicBezTo>
                    <a:pt x="19513" y="2345"/>
                    <a:pt x="19533" y="2356"/>
                    <a:pt x="19549" y="2372"/>
                  </a:cubicBezTo>
                  <a:cubicBezTo>
                    <a:pt x="19596" y="2407"/>
                    <a:pt x="19637" y="2442"/>
                    <a:pt x="19678" y="2477"/>
                  </a:cubicBezTo>
                  <a:cubicBezTo>
                    <a:pt x="19777" y="2565"/>
                    <a:pt x="19883" y="2670"/>
                    <a:pt x="19976" y="2763"/>
                  </a:cubicBezTo>
                  <a:cubicBezTo>
                    <a:pt x="20058" y="2845"/>
                    <a:pt x="20134" y="2933"/>
                    <a:pt x="20216" y="3027"/>
                  </a:cubicBezTo>
                  <a:cubicBezTo>
                    <a:pt x="20263" y="3073"/>
                    <a:pt x="20298" y="3120"/>
                    <a:pt x="20333" y="3173"/>
                  </a:cubicBezTo>
                  <a:cubicBezTo>
                    <a:pt x="20348" y="3193"/>
                    <a:pt x="20364" y="3214"/>
                    <a:pt x="20379" y="3230"/>
                  </a:cubicBezTo>
                  <a:lnTo>
                    <a:pt x="20379" y="3230"/>
                  </a:lnTo>
                  <a:cubicBezTo>
                    <a:pt x="20383" y="3237"/>
                    <a:pt x="20388" y="3244"/>
                    <a:pt x="20392" y="3249"/>
                  </a:cubicBezTo>
                  <a:cubicBezTo>
                    <a:pt x="20544" y="3454"/>
                    <a:pt x="20678" y="3670"/>
                    <a:pt x="20801" y="3892"/>
                  </a:cubicBezTo>
                  <a:cubicBezTo>
                    <a:pt x="20859" y="3992"/>
                    <a:pt x="20912" y="4097"/>
                    <a:pt x="20965" y="4202"/>
                  </a:cubicBezTo>
                  <a:cubicBezTo>
                    <a:pt x="20976" y="4232"/>
                    <a:pt x="20994" y="4273"/>
                    <a:pt x="21006" y="4302"/>
                  </a:cubicBezTo>
                  <a:cubicBezTo>
                    <a:pt x="21015" y="4322"/>
                    <a:pt x="21024" y="4335"/>
                    <a:pt x="21031" y="4343"/>
                  </a:cubicBezTo>
                  <a:lnTo>
                    <a:pt x="21031" y="4343"/>
                  </a:lnTo>
                  <a:cubicBezTo>
                    <a:pt x="21049" y="4389"/>
                    <a:pt x="21062" y="4446"/>
                    <a:pt x="21070" y="4477"/>
                  </a:cubicBezTo>
                  <a:cubicBezTo>
                    <a:pt x="21158" y="4711"/>
                    <a:pt x="21228" y="4951"/>
                    <a:pt x="21287" y="5191"/>
                  </a:cubicBezTo>
                  <a:cubicBezTo>
                    <a:pt x="21316" y="5314"/>
                    <a:pt x="21333" y="5443"/>
                    <a:pt x="21351" y="5565"/>
                  </a:cubicBezTo>
                  <a:cubicBezTo>
                    <a:pt x="21354" y="5597"/>
                    <a:pt x="21355" y="5609"/>
                    <a:pt x="21355" y="5609"/>
                  </a:cubicBezTo>
                  <a:cubicBezTo>
                    <a:pt x="21354" y="5609"/>
                    <a:pt x="21345" y="5539"/>
                    <a:pt x="21345" y="5530"/>
                  </a:cubicBezTo>
                  <a:lnTo>
                    <a:pt x="21345" y="5530"/>
                  </a:lnTo>
                  <a:cubicBezTo>
                    <a:pt x="21345" y="5560"/>
                    <a:pt x="21351" y="5589"/>
                    <a:pt x="21351" y="5606"/>
                  </a:cubicBezTo>
                  <a:cubicBezTo>
                    <a:pt x="21357" y="5682"/>
                    <a:pt x="21363" y="5764"/>
                    <a:pt x="21374" y="5840"/>
                  </a:cubicBezTo>
                  <a:cubicBezTo>
                    <a:pt x="21392" y="6103"/>
                    <a:pt x="21392" y="6367"/>
                    <a:pt x="21374" y="6630"/>
                  </a:cubicBezTo>
                  <a:cubicBezTo>
                    <a:pt x="21363" y="6694"/>
                    <a:pt x="21363" y="6747"/>
                    <a:pt x="21357" y="6811"/>
                  </a:cubicBezTo>
                  <a:cubicBezTo>
                    <a:pt x="21352" y="6836"/>
                    <a:pt x="21351" y="6862"/>
                    <a:pt x="21349" y="6887"/>
                  </a:cubicBezTo>
                  <a:lnTo>
                    <a:pt x="21349" y="6887"/>
                  </a:lnTo>
                  <a:cubicBezTo>
                    <a:pt x="21348" y="6892"/>
                    <a:pt x="21346" y="6898"/>
                    <a:pt x="21345" y="6905"/>
                  </a:cubicBezTo>
                  <a:cubicBezTo>
                    <a:pt x="21322" y="7034"/>
                    <a:pt x="21298" y="7168"/>
                    <a:pt x="21269" y="7291"/>
                  </a:cubicBezTo>
                  <a:cubicBezTo>
                    <a:pt x="21205" y="7572"/>
                    <a:pt x="21123" y="7847"/>
                    <a:pt x="21012" y="8116"/>
                  </a:cubicBezTo>
                  <a:cubicBezTo>
                    <a:pt x="21004" y="8142"/>
                    <a:pt x="20987" y="8191"/>
                    <a:pt x="20988" y="8191"/>
                  </a:cubicBezTo>
                  <a:cubicBezTo>
                    <a:pt x="20988" y="8191"/>
                    <a:pt x="20993" y="8179"/>
                    <a:pt x="21004" y="8148"/>
                  </a:cubicBezTo>
                  <a:lnTo>
                    <a:pt x="21004" y="8148"/>
                  </a:lnTo>
                  <a:cubicBezTo>
                    <a:pt x="20997" y="8170"/>
                    <a:pt x="20990" y="8193"/>
                    <a:pt x="20976" y="8215"/>
                  </a:cubicBezTo>
                  <a:cubicBezTo>
                    <a:pt x="20953" y="8274"/>
                    <a:pt x="20924" y="8320"/>
                    <a:pt x="20895" y="8379"/>
                  </a:cubicBezTo>
                  <a:cubicBezTo>
                    <a:pt x="20830" y="8519"/>
                    <a:pt x="20760" y="8654"/>
                    <a:pt x="20678" y="8783"/>
                  </a:cubicBezTo>
                  <a:cubicBezTo>
                    <a:pt x="20614" y="8899"/>
                    <a:pt x="20532" y="9016"/>
                    <a:pt x="20456" y="9128"/>
                  </a:cubicBezTo>
                  <a:cubicBezTo>
                    <a:pt x="20421" y="9180"/>
                    <a:pt x="20386" y="9221"/>
                    <a:pt x="20356" y="9274"/>
                  </a:cubicBezTo>
                  <a:cubicBezTo>
                    <a:pt x="20336" y="9302"/>
                    <a:pt x="20329" y="9312"/>
                    <a:pt x="20330" y="9312"/>
                  </a:cubicBezTo>
                  <a:cubicBezTo>
                    <a:pt x="20331" y="9312"/>
                    <a:pt x="20358" y="9277"/>
                    <a:pt x="20366" y="9261"/>
                  </a:cubicBezTo>
                  <a:lnTo>
                    <a:pt x="20366" y="9261"/>
                  </a:lnTo>
                  <a:cubicBezTo>
                    <a:pt x="20348" y="9300"/>
                    <a:pt x="20309" y="9333"/>
                    <a:pt x="20280" y="9362"/>
                  </a:cubicBezTo>
                  <a:cubicBezTo>
                    <a:pt x="20105" y="9572"/>
                    <a:pt x="19918" y="9771"/>
                    <a:pt x="19713" y="9952"/>
                  </a:cubicBezTo>
                  <a:cubicBezTo>
                    <a:pt x="19619" y="10034"/>
                    <a:pt x="19520" y="10122"/>
                    <a:pt x="19421" y="10192"/>
                  </a:cubicBezTo>
                  <a:cubicBezTo>
                    <a:pt x="19455" y="10169"/>
                    <a:pt x="19469" y="10160"/>
                    <a:pt x="19470" y="10160"/>
                  </a:cubicBezTo>
                  <a:lnTo>
                    <a:pt x="19470" y="10160"/>
                  </a:lnTo>
                  <a:cubicBezTo>
                    <a:pt x="19474" y="10160"/>
                    <a:pt x="19355" y="10245"/>
                    <a:pt x="19333" y="10262"/>
                  </a:cubicBezTo>
                  <a:cubicBezTo>
                    <a:pt x="19274" y="10303"/>
                    <a:pt x="19210" y="10338"/>
                    <a:pt x="19151" y="10385"/>
                  </a:cubicBezTo>
                  <a:cubicBezTo>
                    <a:pt x="18923" y="10531"/>
                    <a:pt x="18689" y="10654"/>
                    <a:pt x="18450" y="10771"/>
                  </a:cubicBezTo>
                  <a:cubicBezTo>
                    <a:pt x="18255" y="10862"/>
                    <a:pt x="18155" y="11078"/>
                    <a:pt x="18147" y="11287"/>
                  </a:cubicBezTo>
                  <a:lnTo>
                    <a:pt x="18147" y="11287"/>
                  </a:lnTo>
                  <a:cubicBezTo>
                    <a:pt x="18027" y="11147"/>
                    <a:pt x="17841" y="11071"/>
                    <a:pt x="17651" y="11071"/>
                  </a:cubicBezTo>
                  <a:cubicBezTo>
                    <a:pt x="17601" y="11071"/>
                    <a:pt x="17551" y="11076"/>
                    <a:pt x="17502" y="11087"/>
                  </a:cubicBezTo>
                  <a:cubicBezTo>
                    <a:pt x="17408" y="11111"/>
                    <a:pt x="17315" y="11122"/>
                    <a:pt x="17221" y="11146"/>
                  </a:cubicBezTo>
                  <a:cubicBezTo>
                    <a:pt x="17180" y="11152"/>
                    <a:pt x="17145" y="11157"/>
                    <a:pt x="17104" y="11169"/>
                  </a:cubicBezTo>
                  <a:cubicBezTo>
                    <a:pt x="17091" y="11172"/>
                    <a:pt x="17050" y="11176"/>
                    <a:pt x="17040" y="11176"/>
                  </a:cubicBezTo>
                  <a:cubicBezTo>
                    <a:pt x="17033" y="11176"/>
                    <a:pt x="17043" y="11174"/>
                    <a:pt x="17092" y="11169"/>
                  </a:cubicBezTo>
                  <a:lnTo>
                    <a:pt x="17092" y="11169"/>
                  </a:lnTo>
                  <a:cubicBezTo>
                    <a:pt x="16911" y="11187"/>
                    <a:pt x="16730" y="11204"/>
                    <a:pt x="16537" y="11204"/>
                  </a:cubicBezTo>
                  <a:cubicBezTo>
                    <a:pt x="16493" y="11206"/>
                    <a:pt x="16449" y="11206"/>
                    <a:pt x="16405" y="11206"/>
                  </a:cubicBezTo>
                  <a:cubicBezTo>
                    <a:pt x="16274" y="11206"/>
                    <a:pt x="16142" y="11200"/>
                    <a:pt x="16010" y="11187"/>
                  </a:cubicBezTo>
                  <a:cubicBezTo>
                    <a:pt x="15939" y="11182"/>
                    <a:pt x="15868" y="11177"/>
                    <a:pt x="15794" y="11166"/>
                  </a:cubicBezTo>
                  <a:lnTo>
                    <a:pt x="15794" y="11166"/>
                  </a:lnTo>
                  <a:cubicBezTo>
                    <a:pt x="15790" y="11164"/>
                    <a:pt x="15771" y="11159"/>
                    <a:pt x="15730" y="11152"/>
                  </a:cubicBezTo>
                  <a:cubicBezTo>
                    <a:pt x="15671" y="11146"/>
                    <a:pt x="15613" y="11128"/>
                    <a:pt x="15554" y="11122"/>
                  </a:cubicBezTo>
                  <a:cubicBezTo>
                    <a:pt x="15267" y="11064"/>
                    <a:pt x="14981" y="10994"/>
                    <a:pt x="14706" y="10888"/>
                  </a:cubicBezTo>
                  <a:cubicBezTo>
                    <a:pt x="14636" y="10865"/>
                    <a:pt x="14566" y="10836"/>
                    <a:pt x="14501" y="10806"/>
                  </a:cubicBezTo>
                  <a:cubicBezTo>
                    <a:pt x="14490" y="10803"/>
                    <a:pt x="14479" y="10801"/>
                    <a:pt x="14469" y="10799"/>
                  </a:cubicBezTo>
                  <a:lnTo>
                    <a:pt x="14469" y="10799"/>
                  </a:lnTo>
                  <a:cubicBezTo>
                    <a:pt x="14462" y="10795"/>
                    <a:pt x="14455" y="10792"/>
                    <a:pt x="14449" y="10789"/>
                  </a:cubicBezTo>
                  <a:cubicBezTo>
                    <a:pt x="14326" y="10730"/>
                    <a:pt x="14197" y="10672"/>
                    <a:pt x="14080" y="10602"/>
                  </a:cubicBezTo>
                  <a:cubicBezTo>
                    <a:pt x="13858" y="10479"/>
                    <a:pt x="13630" y="10338"/>
                    <a:pt x="13425" y="10181"/>
                  </a:cubicBezTo>
                  <a:cubicBezTo>
                    <a:pt x="13417" y="10174"/>
                    <a:pt x="13408" y="10169"/>
                    <a:pt x="13400" y="10163"/>
                  </a:cubicBezTo>
                  <a:lnTo>
                    <a:pt x="13400" y="10163"/>
                  </a:lnTo>
                  <a:cubicBezTo>
                    <a:pt x="13396" y="10159"/>
                    <a:pt x="13392" y="10155"/>
                    <a:pt x="13390" y="10151"/>
                  </a:cubicBezTo>
                  <a:cubicBezTo>
                    <a:pt x="13337" y="10104"/>
                    <a:pt x="13279" y="10064"/>
                    <a:pt x="13226" y="10017"/>
                  </a:cubicBezTo>
                  <a:cubicBezTo>
                    <a:pt x="13132" y="9941"/>
                    <a:pt x="13045" y="9853"/>
                    <a:pt x="12951" y="9765"/>
                  </a:cubicBezTo>
                  <a:cubicBezTo>
                    <a:pt x="12863" y="9677"/>
                    <a:pt x="12776" y="9590"/>
                    <a:pt x="12694" y="9490"/>
                  </a:cubicBezTo>
                  <a:cubicBezTo>
                    <a:pt x="12647" y="9449"/>
                    <a:pt x="12612" y="9397"/>
                    <a:pt x="12571" y="9356"/>
                  </a:cubicBezTo>
                  <a:cubicBezTo>
                    <a:pt x="12550" y="9329"/>
                    <a:pt x="12529" y="9308"/>
                    <a:pt x="12508" y="9282"/>
                  </a:cubicBezTo>
                  <a:lnTo>
                    <a:pt x="12508" y="9282"/>
                  </a:lnTo>
                  <a:cubicBezTo>
                    <a:pt x="12514" y="9290"/>
                    <a:pt x="12519" y="9296"/>
                    <a:pt x="12521" y="9296"/>
                  </a:cubicBezTo>
                  <a:cubicBezTo>
                    <a:pt x="12522" y="9296"/>
                    <a:pt x="12520" y="9291"/>
                    <a:pt x="12512" y="9280"/>
                  </a:cubicBezTo>
                  <a:cubicBezTo>
                    <a:pt x="12366" y="9075"/>
                    <a:pt x="12220" y="8864"/>
                    <a:pt x="12091" y="8636"/>
                  </a:cubicBezTo>
                  <a:cubicBezTo>
                    <a:pt x="12033" y="8525"/>
                    <a:pt x="11974" y="8420"/>
                    <a:pt x="11927" y="8309"/>
                  </a:cubicBezTo>
                  <a:lnTo>
                    <a:pt x="11857" y="8157"/>
                  </a:lnTo>
                  <a:cubicBezTo>
                    <a:pt x="11852" y="8146"/>
                    <a:pt x="11848" y="8137"/>
                    <a:pt x="11845" y="8131"/>
                  </a:cubicBezTo>
                  <a:lnTo>
                    <a:pt x="11845" y="8131"/>
                  </a:lnTo>
                  <a:cubicBezTo>
                    <a:pt x="11855" y="8152"/>
                    <a:pt x="11872" y="8187"/>
                    <a:pt x="11874" y="8187"/>
                  </a:cubicBezTo>
                  <a:cubicBezTo>
                    <a:pt x="11875" y="8187"/>
                    <a:pt x="11874" y="8182"/>
                    <a:pt x="11869" y="8168"/>
                  </a:cubicBezTo>
                  <a:cubicBezTo>
                    <a:pt x="11851" y="8139"/>
                    <a:pt x="11840" y="8104"/>
                    <a:pt x="11828" y="8075"/>
                  </a:cubicBezTo>
                  <a:cubicBezTo>
                    <a:pt x="11734" y="7823"/>
                    <a:pt x="11653" y="7578"/>
                    <a:pt x="11594" y="7320"/>
                  </a:cubicBezTo>
                  <a:cubicBezTo>
                    <a:pt x="11565" y="7203"/>
                    <a:pt x="11547" y="7086"/>
                    <a:pt x="11530" y="6969"/>
                  </a:cubicBezTo>
                  <a:cubicBezTo>
                    <a:pt x="11524" y="6946"/>
                    <a:pt x="11506" y="6881"/>
                    <a:pt x="11518" y="6864"/>
                  </a:cubicBezTo>
                  <a:lnTo>
                    <a:pt x="11518" y="6864"/>
                  </a:lnTo>
                  <a:cubicBezTo>
                    <a:pt x="11518" y="6872"/>
                    <a:pt x="11527" y="6952"/>
                    <a:pt x="11528" y="6952"/>
                  </a:cubicBezTo>
                  <a:cubicBezTo>
                    <a:pt x="11528" y="6952"/>
                    <a:pt x="11527" y="6940"/>
                    <a:pt x="11524" y="6905"/>
                  </a:cubicBezTo>
                  <a:cubicBezTo>
                    <a:pt x="11518" y="6829"/>
                    <a:pt x="11506" y="6764"/>
                    <a:pt x="11500" y="6688"/>
                  </a:cubicBezTo>
                  <a:cubicBezTo>
                    <a:pt x="11477" y="6437"/>
                    <a:pt x="11477" y="6180"/>
                    <a:pt x="11495" y="5922"/>
                  </a:cubicBezTo>
                  <a:cubicBezTo>
                    <a:pt x="11499" y="5825"/>
                    <a:pt x="11497" y="5713"/>
                    <a:pt x="11513" y="5613"/>
                  </a:cubicBezTo>
                  <a:lnTo>
                    <a:pt x="11513" y="5613"/>
                  </a:lnTo>
                  <a:cubicBezTo>
                    <a:pt x="11515" y="5606"/>
                    <a:pt x="11521" y="5586"/>
                    <a:pt x="11524" y="5571"/>
                  </a:cubicBezTo>
                  <a:cubicBezTo>
                    <a:pt x="11526" y="5560"/>
                    <a:pt x="11527" y="5549"/>
                    <a:pt x="11529" y="5538"/>
                  </a:cubicBezTo>
                  <a:lnTo>
                    <a:pt x="11529" y="5538"/>
                  </a:lnTo>
                  <a:cubicBezTo>
                    <a:pt x="11526" y="5548"/>
                    <a:pt x="11524" y="5557"/>
                    <a:pt x="11522" y="5565"/>
                  </a:cubicBezTo>
                  <a:lnTo>
                    <a:pt x="11522" y="5565"/>
                  </a:lnTo>
                  <a:cubicBezTo>
                    <a:pt x="11524" y="5556"/>
                    <a:pt x="11527" y="5547"/>
                    <a:pt x="11529" y="5538"/>
                  </a:cubicBezTo>
                  <a:lnTo>
                    <a:pt x="11529" y="5538"/>
                  </a:lnTo>
                  <a:cubicBezTo>
                    <a:pt x="11529" y="5538"/>
                    <a:pt x="11529" y="5538"/>
                    <a:pt x="11529" y="5538"/>
                  </a:cubicBezTo>
                  <a:lnTo>
                    <a:pt x="11529" y="5538"/>
                  </a:lnTo>
                  <a:cubicBezTo>
                    <a:pt x="11529" y="5537"/>
                    <a:pt x="11529" y="5537"/>
                    <a:pt x="11530" y="5536"/>
                  </a:cubicBezTo>
                  <a:lnTo>
                    <a:pt x="11530" y="5536"/>
                  </a:lnTo>
                  <a:cubicBezTo>
                    <a:pt x="11530" y="5537"/>
                    <a:pt x="11529" y="5537"/>
                    <a:pt x="11529" y="5538"/>
                  </a:cubicBezTo>
                  <a:lnTo>
                    <a:pt x="11529" y="5538"/>
                  </a:lnTo>
                  <a:cubicBezTo>
                    <a:pt x="11533" y="5513"/>
                    <a:pt x="11536" y="5488"/>
                    <a:pt x="11536" y="5460"/>
                  </a:cubicBezTo>
                  <a:lnTo>
                    <a:pt x="11582" y="5220"/>
                  </a:lnTo>
                  <a:cubicBezTo>
                    <a:pt x="11641" y="4963"/>
                    <a:pt x="11711" y="4711"/>
                    <a:pt x="11799" y="4460"/>
                  </a:cubicBezTo>
                  <a:cubicBezTo>
                    <a:pt x="11822" y="4401"/>
                    <a:pt x="11846" y="4337"/>
                    <a:pt x="11875" y="4278"/>
                  </a:cubicBezTo>
                  <a:cubicBezTo>
                    <a:pt x="11878" y="4270"/>
                    <a:pt x="11880" y="4264"/>
                    <a:pt x="11881" y="4260"/>
                  </a:cubicBezTo>
                  <a:lnTo>
                    <a:pt x="11881" y="4260"/>
                  </a:lnTo>
                  <a:cubicBezTo>
                    <a:pt x="11888" y="4244"/>
                    <a:pt x="11895" y="4229"/>
                    <a:pt x="11904" y="4214"/>
                  </a:cubicBezTo>
                  <a:cubicBezTo>
                    <a:pt x="11957" y="4097"/>
                    <a:pt x="12015" y="3980"/>
                    <a:pt x="12080" y="3869"/>
                  </a:cubicBezTo>
                  <a:cubicBezTo>
                    <a:pt x="12208" y="3635"/>
                    <a:pt x="12354" y="3407"/>
                    <a:pt x="12518" y="3196"/>
                  </a:cubicBezTo>
                  <a:cubicBezTo>
                    <a:pt x="12524" y="3187"/>
                    <a:pt x="12528" y="3179"/>
                    <a:pt x="12531" y="3172"/>
                  </a:cubicBezTo>
                  <a:lnTo>
                    <a:pt x="12531" y="3172"/>
                  </a:lnTo>
                  <a:cubicBezTo>
                    <a:pt x="12539" y="3163"/>
                    <a:pt x="12545" y="3156"/>
                    <a:pt x="12547" y="3150"/>
                  </a:cubicBezTo>
                  <a:cubicBezTo>
                    <a:pt x="12583" y="3103"/>
                    <a:pt x="12629" y="3056"/>
                    <a:pt x="12670" y="3003"/>
                  </a:cubicBezTo>
                  <a:cubicBezTo>
                    <a:pt x="12758" y="2904"/>
                    <a:pt x="12846" y="2810"/>
                    <a:pt x="12939" y="2723"/>
                  </a:cubicBezTo>
                  <a:cubicBezTo>
                    <a:pt x="13027" y="2635"/>
                    <a:pt x="13127" y="2547"/>
                    <a:pt x="13214" y="2465"/>
                  </a:cubicBezTo>
                  <a:cubicBezTo>
                    <a:pt x="13255" y="2430"/>
                    <a:pt x="13290" y="2389"/>
                    <a:pt x="13337" y="2354"/>
                  </a:cubicBezTo>
                  <a:cubicBezTo>
                    <a:pt x="13366" y="2331"/>
                    <a:pt x="13390" y="2313"/>
                    <a:pt x="13419" y="2290"/>
                  </a:cubicBezTo>
                  <a:cubicBezTo>
                    <a:pt x="13425" y="2285"/>
                    <a:pt x="13427" y="2283"/>
                    <a:pt x="13426" y="2283"/>
                  </a:cubicBezTo>
                  <a:lnTo>
                    <a:pt x="13426" y="2283"/>
                  </a:lnTo>
                  <a:cubicBezTo>
                    <a:pt x="13426" y="2283"/>
                    <a:pt x="13425" y="2283"/>
                    <a:pt x="13424" y="2284"/>
                  </a:cubicBezTo>
                  <a:lnTo>
                    <a:pt x="13424" y="2284"/>
                  </a:lnTo>
                  <a:cubicBezTo>
                    <a:pt x="13424" y="2284"/>
                    <a:pt x="13425" y="2284"/>
                    <a:pt x="13425" y="2284"/>
                  </a:cubicBezTo>
                  <a:cubicBezTo>
                    <a:pt x="13630" y="2126"/>
                    <a:pt x="13840" y="1991"/>
                    <a:pt x="14068" y="1874"/>
                  </a:cubicBezTo>
                  <a:cubicBezTo>
                    <a:pt x="14168" y="1816"/>
                    <a:pt x="14273" y="1763"/>
                    <a:pt x="14384" y="1711"/>
                  </a:cubicBezTo>
                  <a:cubicBezTo>
                    <a:pt x="14443" y="1681"/>
                    <a:pt x="14501" y="1658"/>
                    <a:pt x="14548" y="1640"/>
                  </a:cubicBezTo>
                  <a:lnTo>
                    <a:pt x="14548" y="1640"/>
                  </a:lnTo>
                  <a:cubicBezTo>
                    <a:pt x="14503" y="1662"/>
                    <a:pt x="14487" y="1670"/>
                    <a:pt x="14488" y="1670"/>
                  </a:cubicBezTo>
                  <a:cubicBezTo>
                    <a:pt x="14490" y="1670"/>
                    <a:pt x="14601" y="1620"/>
                    <a:pt x="14630" y="1611"/>
                  </a:cubicBezTo>
                  <a:cubicBezTo>
                    <a:pt x="14870" y="1523"/>
                    <a:pt x="15121" y="1447"/>
                    <a:pt x="15367" y="1389"/>
                  </a:cubicBezTo>
                  <a:cubicBezTo>
                    <a:pt x="15484" y="1360"/>
                    <a:pt x="15601" y="1336"/>
                    <a:pt x="15718" y="1325"/>
                  </a:cubicBezTo>
                  <a:cubicBezTo>
                    <a:pt x="15730" y="1325"/>
                    <a:pt x="15800" y="1310"/>
                    <a:pt x="15802" y="1310"/>
                  </a:cubicBezTo>
                  <a:lnTo>
                    <a:pt x="15802" y="1310"/>
                  </a:lnTo>
                  <a:cubicBezTo>
                    <a:pt x="15803" y="1310"/>
                    <a:pt x="15793" y="1312"/>
                    <a:pt x="15765" y="1319"/>
                  </a:cubicBezTo>
                  <a:cubicBezTo>
                    <a:pt x="15733" y="1325"/>
                    <a:pt x="15723" y="1326"/>
                    <a:pt x="15724" y="1326"/>
                  </a:cubicBezTo>
                  <a:cubicBezTo>
                    <a:pt x="15726" y="1326"/>
                    <a:pt x="15772" y="1319"/>
                    <a:pt x="15788" y="1319"/>
                  </a:cubicBezTo>
                  <a:cubicBezTo>
                    <a:pt x="15858" y="1307"/>
                    <a:pt x="15940" y="1301"/>
                    <a:pt x="16022" y="1295"/>
                  </a:cubicBezTo>
                  <a:cubicBezTo>
                    <a:pt x="16157" y="1283"/>
                    <a:pt x="16293" y="1277"/>
                    <a:pt x="16431" y="1277"/>
                  </a:cubicBezTo>
                  <a:close/>
                  <a:moveTo>
                    <a:pt x="30962" y="13564"/>
                  </a:moveTo>
                  <a:cubicBezTo>
                    <a:pt x="30958" y="13570"/>
                    <a:pt x="30954" y="13577"/>
                    <a:pt x="30950" y="13585"/>
                  </a:cubicBezTo>
                  <a:cubicBezTo>
                    <a:pt x="30954" y="13578"/>
                    <a:pt x="30958" y="13571"/>
                    <a:pt x="30962" y="13564"/>
                  </a:cubicBezTo>
                  <a:close/>
                  <a:moveTo>
                    <a:pt x="29845" y="15469"/>
                  </a:moveTo>
                  <a:cubicBezTo>
                    <a:pt x="29809" y="15510"/>
                    <a:pt x="29798" y="15523"/>
                    <a:pt x="29799" y="15523"/>
                  </a:cubicBezTo>
                  <a:cubicBezTo>
                    <a:pt x="29800" y="15523"/>
                    <a:pt x="29820" y="15501"/>
                    <a:pt x="29833" y="15486"/>
                  </a:cubicBezTo>
                  <a:cubicBezTo>
                    <a:pt x="29837" y="15480"/>
                    <a:pt x="29841" y="15475"/>
                    <a:pt x="29845" y="15469"/>
                  </a:cubicBezTo>
                  <a:close/>
                  <a:moveTo>
                    <a:pt x="2199" y="17240"/>
                  </a:moveTo>
                  <a:lnTo>
                    <a:pt x="2199" y="17240"/>
                  </a:lnTo>
                  <a:cubicBezTo>
                    <a:pt x="2208" y="17263"/>
                    <a:pt x="2225" y="17299"/>
                    <a:pt x="2226" y="17299"/>
                  </a:cubicBezTo>
                  <a:cubicBezTo>
                    <a:pt x="2226" y="17299"/>
                    <a:pt x="2223" y="17290"/>
                    <a:pt x="2212" y="17264"/>
                  </a:cubicBezTo>
                  <a:cubicBezTo>
                    <a:pt x="2206" y="17254"/>
                    <a:pt x="2202" y="17246"/>
                    <a:pt x="2199" y="17240"/>
                  </a:cubicBezTo>
                  <a:close/>
                  <a:moveTo>
                    <a:pt x="27898" y="17407"/>
                  </a:moveTo>
                  <a:cubicBezTo>
                    <a:pt x="27889" y="17414"/>
                    <a:pt x="27883" y="17419"/>
                    <a:pt x="27884" y="17419"/>
                  </a:cubicBezTo>
                  <a:cubicBezTo>
                    <a:pt x="27884" y="17419"/>
                    <a:pt x="27888" y="17416"/>
                    <a:pt x="27896" y="17410"/>
                  </a:cubicBezTo>
                  <a:cubicBezTo>
                    <a:pt x="27897" y="17409"/>
                    <a:pt x="27898" y="17408"/>
                    <a:pt x="27898" y="17407"/>
                  </a:cubicBezTo>
                  <a:close/>
                  <a:moveTo>
                    <a:pt x="19839" y="16419"/>
                  </a:moveTo>
                  <a:cubicBezTo>
                    <a:pt x="20002" y="16699"/>
                    <a:pt x="20186" y="16967"/>
                    <a:pt x="20397" y="17223"/>
                  </a:cubicBezTo>
                  <a:cubicBezTo>
                    <a:pt x="20475" y="17315"/>
                    <a:pt x="20553" y="17400"/>
                    <a:pt x="20637" y="17483"/>
                  </a:cubicBezTo>
                  <a:lnTo>
                    <a:pt x="20637" y="17483"/>
                  </a:lnTo>
                  <a:cubicBezTo>
                    <a:pt x="20230" y="17318"/>
                    <a:pt x="19814" y="17174"/>
                    <a:pt x="19393" y="17048"/>
                  </a:cubicBezTo>
                  <a:lnTo>
                    <a:pt x="19393" y="17048"/>
                  </a:lnTo>
                  <a:cubicBezTo>
                    <a:pt x="19660" y="16971"/>
                    <a:pt x="19845" y="16704"/>
                    <a:pt x="19839" y="16419"/>
                  </a:cubicBezTo>
                  <a:close/>
                  <a:moveTo>
                    <a:pt x="24749" y="17964"/>
                  </a:moveTo>
                  <a:cubicBezTo>
                    <a:pt x="24749" y="17965"/>
                    <a:pt x="24749" y="17965"/>
                    <a:pt x="24749" y="17966"/>
                  </a:cubicBezTo>
                  <a:cubicBezTo>
                    <a:pt x="24751" y="17970"/>
                    <a:pt x="24752" y="17971"/>
                    <a:pt x="24752" y="17971"/>
                  </a:cubicBezTo>
                  <a:cubicBezTo>
                    <a:pt x="24752" y="17971"/>
                    <a:pt x="24751" y="17969"/>
                    <a:pt x="24749" y="17964"/>
                  </a:cubicBezTo>
                  <a:close/>
                  <a:moveTo>
                    <a:pt x="27574" y="1753"/>
                  </a:moveTo>
                  <a:cubicBezTo>
                    <a:pt x="27726" y="1882"/>
                    <a:pt x="27875" y="2017"/>
                    <a:pt x="28019" y="2161"/>
                  </a:cubicBezTo>
                  <a:cubicBezTo>
                    <a:pt x="28323" y="2453"/>
                    <a:pt x="28628" y="2763"/>
                    <a:pt x="28908" y="3085"/>
                  </a:cubicBezTo>
                  <a:cubicBezTo>
                    <a:pt x="28990" y="3173"/>
                    <a:pt x="29072" y="3267"/>
                    <a:pt x="29142" y="3366"/>
                  </a:cubicBezTo>
                  <a:cubicBezTo>
                    <a:pt x="29189" y="3413"/>
                    <a:pt x="29230" y="3477"/>
                    <a:pt x="29277" y="3524"/>
                  </a:cubicBezTo>
                  <a:cubicBezTo>
                    <a:pt x="29298" y="3550"/>
                    <a:pt x="29371" y="3655"/>
                    <a:pt x="29372" y="3655"/>
                  </a:cubicBezTo>
                  <a:cubicBezTo>
                    <a:pt x="29373" y="3655"/>
                    <a:pt x="29364" y="3641"/>
                    <a:pt x="29341" y="3606"/>
                  </a:cubicBezTo>
                  <a:lnTo>
                    <a:pt x="29341" y="3606"/>
                  </a:lnTo>
                  <a:cubicBezTo>
                    <a:pt x="29505" y="3846"/>
                    <a:pt x="29686" y="4068"/>
                    <a:pt x="29838" y="4302"/>
                  </a:cubicBezTo>
                  <a:cubicBezTo>
                    <a:pt x="30215" y="4861"/>
                    <a:pt x="30547" y="5464"/>
                    <a:pt x="30829" y="6079"/>
                  </a:cubicBezTo>
                  <a:lnTo>
                    <a:pt x="30829" y="6079"/>
                  </a:lnTo>
                  <a:cubicBezTo>
                    <a:pt x="30835" y="6097"/>
                    <a:pt x="30843" y="6115"/>
                    <a:pt x="30850" y="6133"/>
                  </a:cubicBezTo>
                  <a:cubicBezTo>
                    <a:pt x="30859" y="6154"/>
                    <a:pt x="30870" y="6181"/>
                    <a:pt x="30880" y="6205"/>
                  </a:cubicBezTo>
                  <a:lnTo>
                    <a:pt x="30880" y="6205"/>
                  </a:lnTo>
                  <a:cubicBezTo>
                    <a:pt x="30898" y="6263"/>
                    <a:pt x="30921" y="6309"/>
                    <a:pt x="30944" y="6367"/>
                  </a:cubicBezTo>
                  <a:cubicBezTo>
                    <a:pt x="30979" y="6466"/>
                    <a:pt x="31014" y="6566"/>
                    <a:pt x="31055" y="6659"/>
                  </a:cubicBezTo>
                  <a:cubicBezTo>
                    <a:pt x="31131" y="6887"/>
                    <a:pt x="31207" y="7115"/>
                    <a:pt x="31277" y="7349"/>
                  </a:cubicBezTo>
                  <a:cubicBezTo>
                    <a:pt x="31348" y="7578"/>
                    <a:pt x="31406" y="7812"/>
                    <a:pt x="31453" y="8045"/>
                  </a:cubicBezTo>
                  <a:cubicBezTo>
                    <a:pt x="31482" y="8162"/>
                    <a:pt x="31505" y="8285"/>
                    <a:pt x="31523" y="8402"/>
                  </a:cubicBezTo>
                  <a:cubicBezTo>
                    <a:pt x="31529" y="8461"/>
                    <a:pt x="31541" y="8513"/>
                    <a:pt x="31552" y="8572"/>
                  </a:cubicBezTo>
                  <a:cubicBezTo>
                    <a:pt x="31557" y="8589"/>
                    <a:pt x="31573" y="8716"/>
                    <a:pt x="31575" y="8732"/>
                  </a:cubicBezTo>
                  <a:lnTo>
                    <a:pt x="31575" y="8732"/>
                  </a:lnTo>
                  <a:cubicBezTo>
                    <a:pt x="31573" y="8720"/>
                    <a:pt x="31572" y="8707"/>
                    <a:pt x="31570" y="8695"/>
                  </a:cubicBezTo>
                  <a:lnTo>
                    <a:pt x="31570" y="8695"/>
                  </a:lnTo>
                  <a:cubicBezTo>
                    <a:pt x="31574" y="8723"/>
                    <a:pt x="31575" y="8734"/>
                    <a:pt x="31575" y="8734"/>
                  </a:cubicBezTo>
                  <a:cubicBezTo>
                    <a:pt x="31575" y="8734"/>
                    <a:pt x="31575" y="8733"/>
                    <a:pt x="31575" y="8732"/>
                  </a:cubicBezTo>
                  <a:lnTo>
                    <a:pt x="31575" y="8732"/>
                  </a:lnTo>
                  <a:cubicBezTo>
                    <a:pt x="31586" y="8806"/>
                    <a:pt x="31600" y="8873"/>
                    <a:pt x="31625" y="8936"/>
                  </a:cubicBezTo>
                  <a:lnTo>
                    <a:pt x="31625" y="8936"/>
                  </a:lnTo>
                  <a:cubicBezTo>
                    <a:pt x="31684" y="9534"/>
                    <a:pt x="31691" y="10135"/>
                    <a:pt x="31646" y="10736"/>
                  </a:cubicBezTo>
                  <a:cubicBezTo>
                    <a:pt x="31634" y="10884"/>
                    <a:pt x="31618" y="11026"/>
                    <a:pt x="31606" y="11173"/>
                  </a:cubicBezTo>
                  <a:lnTo>
                    <a:pt x="31606" y="11173"/>
                  </a:lnTo>
                  <a:cubicBezTo>
                    <a:pt x="31607" y="11168"/>
                    <a:pt x="31607" y="11165"/>
                    <a:pt x="31607" y="11165"/>
                  </a:cubicBezTo>
                  <a:lnTo>
                    <a:pt x="31607" y="11165"/>
                  </a:lnTo>
                  <a:cubicBezTo>
                    <a:pt x="31607" y="11165"/>
                    <a:pt x="31607" y="11171"/>
                    <a:pt x="31605" y="11187"/>
                  </a:cubicBezTo>
                  <a:cubicBezTo>
                    <a:pt x="31605" y="11182"/>
                    <a:pt x="31606" y="11178"/>
                    <a:pt x="31606" y="11173"/>
                  </a:cubicBezTo>
                  <a:lnTo>
                    <a:pt x="31606" y="11173"/>
                  </a:lnTo>
                  <a:cubicBezTo>
                    <a:pt x="31605" y="11178"/>
                    <a:pt x="31604" y="11186"/>
                    <a:pt x="31603" y="11194"/>
                  </a:cubicBezTo>
                  <a:lnTo>
                    <a:pt x="31603" y="11194"/>
                  </a:lnTo>
                  <a:cubicBezTo>
                    <a:pt x="31604" y="11191"/>
                    <a:pt x="31604" y="11189"/>
                    <a:pt x="31605" y="11187"/>
                  </a:cubicBezTo>
                  <a:lnTo>
                    <a:pt x="31605" y="11187"/>
                  </a:lnTo>
                  <a:cubicBezTo>
                    <a:pt x="31599" y="11226"/>
                    <a:pt x="31597" y="11240"/>
                    <a:pt x="31597" y="11240"/>
                  </a:cubicBezTo>
                  <a:cubicBezTo>
                    <a:pt x="31596" y="11240"/>
                    <a:pt x="31600" y="11215"/>
                    <a:pt x="31603" y="11194"/>
                  </a:cubicBezTo>
                  <a:lnTo>
                    <a:pt x="31603" y="11194"/>
                  </a:lnTo>
                  <a:cubicBezTo>
                    <a:pt x="31593" y="11232"/>
                    <a:pt x="31587" y="11271"/>
                    <a:pt x="31587" y="11304"/>
                  </a:cubicBezTo>
                  <a:cubicBezTo>
                    <a:pt x="31576" y="11380"/>
                    <a:pt x="31564" y="11456"/>
                    <a:pt x="31552" y="11538"/>
                  </a:cubicBezTo>
                  <a:cubicBezTo>
                    <a:pt x="31505" y="11807"/>
                    <a:pt x="31447" y="12076"/>
                    <a:pt x="31377" y="12333"/>
                  </a:cubicBezTo>
                  <a:cubicBezTo>
                    <a:pt x="31312" y="12585"/>
                    <a:pt x="31236" y="12836"/>
                    <a:pt x="31149" y="13082"/>
                  </a:cubicBezTo>
                  <a:lnTo>
                    <a:pt x="31020" y="13433"/>
                  </a:lnTo>
                  <a:cubicBezTo>
                    <a:pt x="31000" y="13478"/>
                    <a:pt x="30984" y="13522"/>
                    <a:pt x="30962" y="13564"/>
                  </a:cubicBezTo>
                  <a:lnTo>
                    <a:pt x="30962" y="13564"/>
                  </a:lnTo>
                  <a:cubicBezTo>
                    <a:pt x="30978" y="13537"/>
                    <a:pt x="30984" y="13526"/>
                    <a:pt x="30985" y="13526"/>
                  </a:cubicBezTo>
                  <a:lnTo>
                    <a:pt x="30985" y="13526"/>
                  </a:lnTo>
                  <a:cubicBezTo>
                    <a:pt x="30988" y="13526"/>
                    <a:pt x="30932" y="13633"/>
                    <a:pt x="30915" y="13667"/>
                  </a:cubicBezTo>
                  <a:cubicBezTo>
                    <a:pt x="30716" y="14105"/>
                    <a:pt x="30482" y="14527"/>
                    <a:pt x="30219" y="14936"/>
                  </a:cubicBezTo>
                  <a:cubicBezTo>
                    <a:pt x="30100" y="15123"/>
                    <a:pt x="29975" y="15299"/>
                    <a:pt x="29845" y="15469"/>
                  </a:cubicBezTo>
                  <a:lnTo>
                    <a:pt x="29845" y="15469"/>
                  </a:lnTo>
                  <a:cubicBezTo>
                    <a:pt x="29850" y="15463"/>
                    <a:pt x="29856" y="15457"/>
                    <a:pt x="29862" y="15451"/>
                  </a:cubicBezTo>
                  <a:lnTo>
                    <a:pt x="29862" y="15451"/>
                  </a:lnTo>
                  <a:cubicBezTo>
                    <a:pt x="29850" y="15474"/>
                    <a:pt x="29833" y="15486"/>
                    <a:pt x="29821" y="15509"/>
                  </a:cubicBezTo>
                  <a:cubicBezTo>
                    <a:pt x="29780" y="15550"/>
                    <a:pt x="29751" y="15597"/>
                    <a:pt x="29716" y="15644"/>
                  </a:cubicBezTo>
                  <a:lnTo>
                    <a:pt x="29499" y="15907"/>
                  </a:lnTo>
                  <a:cubicBezTo>
                    <a:pt x="29224" y="16217"/>
                    <a:pt x="28932" y="16510"/>
                    <a:pt x="28628" y="16796"/>
                  </a:cubicBezTo>
                  <a:cubicBezTo>
                    <a:pt x="28475" y="16937"/>
                    <a:pt x="28329" y="17065"/>
                    <a:pt x="28165" y="17194"/>
                  </a:cubicBezTo>
                  <a:cubicBezTo>
                    <a:pt x="28089" y="17252"/>
                    <a:pt x="28025" y="17305"/>
                    <a:pt x="27955" y="17358"/>
                  </a:cubicBezTo>
                  <a:cubicBezTo>
                    <a:pt x="27933" y="17374"/>
                    <a:pt x="27910" y="17386"/>
                    <a:pt x="27898" y="17407"/>
                  </a:cubicBezTo>
                  <a:lnTo>
                    <a:pt x="27898" y="17407"/>
                  </a:lnTo>
                  <a:cubicBezTo>
                    <a:pt x="27919" y="17391"/>
                    <a:pt x="27955" y="17364"/>
                    <a:pt x="27956" y="17364"/>
                  </a:cubicBezTo>
                  <a:lnTo>
                    <a:pt x="27956" y="17364"/>
                  </a:lnTo>
                  <a:cubicBezTo>
                    <a:pt x="27956" y="17364"/>
                    <a:pt x="27953" y="17368"/>
                    <a:pt x="27943" y="17375"/>
                  </a:cubicBezTo>
                  <a:cubicBezTo>
                    <a:pt x="27902" y="17410"/>
                    <a:pt x="27855" y="17440"/>
                    <a:pt x="27809" y="17475"/>
                  </a:cubicBezTo>
                  <a:cubicBezTo>
                    <a:pt x="27522" y="17691"/>
                    <a:pt x="27235" y="17884"/>
                    <a:pt x="26937" y="18077"/>
                  </a:cubicBezTo>
                  <a:cubicBezTo>
                    <a:pt x="26377" y="18431"/>
                    <a:pt x="25795" y="18746"/>
                    <a:pt x="25218" y="19082"/>
                  </a:cubicBezTo>
                  <a:lnTo>
                    <a:pt x="25218" y="19082"/>
                  </a:lnTo>
                  <a:cubicBezTo>
                    <a:pt x="25209" y="19003"/>
                    <a:pt x="25185" y="18922"/>
                    <a:pt x="25147" y="18843"/>
                  </a:cubicBezTo>
                  <a:cubicBezTo>
                    <a:pt x="25036" y="18609"/>
                    <a:pt x="24925" y="18381"/>
                    <a:pt x="24825" y="18142"/>
                  </a:cubicBezTo>
                  <a:cubicBezTo>
                    <a:pt x="24796" y="18077"/>
                    <a:pt x="24767" y="18013"/>
                    <a:pt x="24744" y="17954"/>
                  </a:cubicBezTo>
                  <a:cubicBezTo>
                    <a:pt x="24729" y="17925"/>
                    <a:pt x="24725" y="17914"/>
                    <a:pt x="24725" y="17914"/>
                  </a:cubicBezTo>
                  <a:lnTo>
                    <a:pt x="24725" y="17914"/>
                  </a:lnTo>
                  <a:cubicBezTo>
                    <a:pt x="24725" y="17914"/>
                    <a:pt x="24742" y="17949"/>
                    <a:pt x="24749" y="17964"/>
                  </a:cubicBezTo>
                  <a:lnTo>
                    <a:pt x="24749" y="17964"/>
                  </a:lnTo>
                  <a:cubicBezTo>
                    <a:pt x="24737" y="17924"/>
                    <a:pt x="24714" y="17884"/>
                    <a:pt x="24697" y="17849"/>
                  </a:cubicBezTo>
                  <a:cubicBezTo>
                    <a:pt x="24632" y="17697"/>
                    <a:pt x="24574" y="17533"/>
                    <a:pt x="24510" y="17375"/>
                  </a:cubicBezTo>
                  <a:cubicBezTo>
                    <a:pt x="24229" y="16650"/>
                    <a:pt x="23989" y="15913"/>
                    <a:pt x="23790" y="15158"/>
                  </a:cubicBezTo>
                  <a:cubicBezTo>
                    <a:pt x="23685" y="14737"/>
                    <a:pt x="23585" y="14310"/>
                    <a:pt x="23498" y="13889"/>
                  </a:cubicBezTo>
                  <a:cubicBezTo>
                    <a:pt x="23457" y="13667"/>
                    <a:pt x="23422" y="13450"/>
                    <a:pt x="23392" y="13228"/>
                  </a:cubicBezTo>
                  <a:cubicBezTo>
                    <a:pt x="23381" y="13175"/>
                    <a:pt x="23375" y="13129"/>
                    <a:pt x="23369" y="13070"/>
                  </a:cubicBezTo>
                  <a:lnTo>
                    <a:pt x="23369" y="13070"/>
                  </a:lnTo>
                  <a:cubicBezTo>
                    <a:pt x="23372" y="13101"/>
                    <a:pt x="23374" y="13113"/>
                    <a:pt x="23374" y="13113"/>
                  </a:cubicBezTo>
                  <a:cubicBezTo>
                    <a:pt x="23374" y="13113"/>
                    <a:pt x="23367" y="13046"/>
                    <a:pt x="23363" y="13017"/>
                  </a:cubicBezTo>
                  <a:cubicBezTo>
                    <a:pt x="23346" y="12895"/>
                    <a:pt x="23334" y="12766"/>
                    <a:pt x="23316" y="12637"/>
                  </a:cubicBezTo>
                  <a:cubicBezTo>
                    <a:pt x="23223" y="11701"/>
                    <a:pt x="23217" y="10760"/>
                    <a:pt x="23334" y="9830"/>
                  </a:cubicBezTo>
                  <a:cubicBezTo>
                    <a:pt x="23338" y="9807"/>
                    <a:pt x="23349" y="9723"/>
                    <a:pt x="23351" y="9703"/>
                  </a:cubicBezTo>
                  <a:lnTo>
                    <a:pt x="23351" y="9703"/>
                  </a:lnTo>
                  <a:lnTo>
                    <a:pt x="23369" y="9590"/>
                  </a:lnTo>
                  <a:cubicBezTo>
                    <a:pt x="23381" y="9484"/>
                    <a:pt x="23404" y="9373"/>
                    <a:pt x="23422" y="9274"/>
                  </a:cubicBezTo>
                  <a:cubicBezTo>
                    <a:pt x="23457" y="9075"/>
                    <a:pt x="23498" y="8876"/>
                    <a:pt x="23544" y="8683"/>
                  </a:cubicBezTo>
                  <a:cubicBezTo>
                    <a:pt x="23632" y="8291"/>
                    <a:pt x="23749" y="7905"/>
                    <a:pt x="23872" y="7525"/>
                  </a:cubicBezTo>
                  <a:cubicBezTo>
                    <a:pt x="23936" y="7338"/>
                    <a:pt x="24006" y="7151"/>
                    <a:pt x="24077" y="6969"/>
                  </a:cubicBezTo>
                  <a:cubicBezTo>
                    <a:pt x="24106" y="6887"/>
                    <a:pt x="24141" y="6800"/>
                    <a:pt x="24182" y="6724"/>
                  </a:cubicBezTo>
                  <a:cubicBezTo>
                    <a:pt x="24185" y="6710"/>
                    <a:pt x="24206" y="6659"/>
                    <a:pt x="24217" y="6635"/>
                  </a:cubicBezTo>
                  <a:lnTo>
                    <a:pt x="24217" y="6635"/>
                  </a:lnTo>
                  <a:cubicBezTo>
                    <a:pt x="24215" y="6638"/>
                    <a:pt x="24213" y="6642"/>
                    <a:pt x="24211" y="6647"/>
                  </a:cubicBezTo>
                  <a:cubicBezTo>
                    <a:pt x="24202" y="6665"/>
                    <a:pt x="24199" y="6672"/>
                    <a:pt x="24198" y="6672"/>
                  </a:cubicBezTo>
                  <a:cubicBezTo>
                    <a:pt x="24197" y="6672"/>
                    <a:pt x="24242" y="6578"/>
                    <a:pt x="24246" y="6560"/>
                  </a:cubicBezTo>
                  <a:cubicBezTo>
                    <a:pt x="24393" y="6226"/>
                    <a:pt x="24550" y="5893"/>
                    <a:pt x="24720" y="5571"/>
                  </a:cubicBezTo>
                  <a:cubicBezTo>
                    <a:pt x="25036" y="4980"/>
                    <a:pt x="25387" y="4413"/>
                    <a:pt x="25773" y="3863"/>
                  </a:cubicBezTo>
                  <a:cubicBezTo>
                    <a:pt x="25861" y="3740"/>
                    <a:pt x="25943" y="3623"/>
                    <a:pt x="26036" y="3506"/>
                  </a:cubicBezTo>
                  <a:lnTo>
                    <a:pt x="26171" y="3331"/>
                  </a:lnTo>
                  <a:cubicBezTo>
                    <a:pt x="26176" y="3321"/>
                    <a:pt x="26193" y="3298"/>
                    <a:pt x="26205" y="3281"/>
                  </a:cubicBezTo>
                  <a:lnTo>
                    <a:pt x="26205" y="3281"/>
                  </a:lnTo>
                  <a:cubicBezTo>
                    <a:pt x="26215" y="3271"/>
                    <a:pt x="26224" y="3260"/>
                    <a:pt x="26229" y="3255"/>
                  </a:cubicBezTo>
                  <a:cubicBezTo>
                    <a:pt x="26387" y="3050"/>
                    <a:pt x="26551" y="2851"/>
                    <a:pt x="26726" y="2658"/>
                  </a:cubicBezTo>
                  <a:cubicBezTo>
                    <a:pt x="26999" y="2341"/>
                    <a:pt x="27282" y="2044"/>
                    <a:pt x="27574" y="1753"/>
                  </a:cubicBezTo>
                  <a:close/>
                  <a:moveTo>
                    <a:pt x="24878" y="19710"/>
                  </a:moveTo>
                  <a:cubicBezTo>
                    <a:pt x="24886" y="19783"/>
                    <a:pt x="24907" y="19854"/>
                    <a:pt x="24941" y="19920"/>
                  </a:cubicBezTo>
                  <a:lnTo>
                    <a:pt x="24941" y="19920"/>
                  </a:lnTo>
                  <a:cubicBezTo>
                    <a:pt x="24853" y="19868"/>
                    <a:pt x="24766" y="19816"/>
                    <a:pt x="24679" y="19763"/>
                  </a:cubicBezTo>
                  <a:lnTo>
                    <a:pt x="24679" y="19763"/>
                  </a:lnTo>
                  <a:cubicBezTo>
                    <a:pt x="24748" y="19756"/>
                    <a:pt x="24816" y="19738"/>
                    <a:pt x="24878" y="19710"/>
                  </a:cubicBezTo>
                  <a:close/>
                  <a:moveTo>
                    <a:pt x="6423" y="20499"/>
                  </a:moveTo>
                  <a:cubicBezTo>
                    <a:pt x="6449" y="20500"/>
                    <a:pt x="6467" y="20500"/>
                    <a:pt x="6481" y="20501"/>
                  </a:cubicBezTo>
                  <a:lnTo>
                    <a:pt x="6481" y="20501"/>
                  </a:lnTo>
                  <a:cubicBezTo>
                    <a:pt x="6461" y="20500"/>
                    <a:pt x="6442" y="20499"/>
                    <a:pt x="6423" y="20499"/>
                  </a:cubicBezTo>
                  <a:close/>
                  <a:moveTo>
                    <a:pt x="6481" y="20501"/>
                  </a:moveTo>
                  <a:cubicBezTo>
                    <a:pt x="6489" y="20502"/>
                    <a:pt x="6498" y="20502"/>
                    <a:pt x="6506" y="20503"/>
                  </a:cubicBezTo>
                  <a:lnTo>
                    <a:pt x="6506" y="20503"/>
                  </a:lnTo>
                  <a:cubicBezTo>
                    <a:pt x="6510" y="20503"/>
                    <a:pt x="6504" y="20502"/>
                    <a:pt x="6481" y="20501"/>
                  </a:cubicBezTo>
                  <a:close/>
                  <a:moveTo>
                    <a:pt x="7921" y="20499"/>
                  </a:moveTo>
                  <a:lnTo>
                    <a:pt x="7921" y="20499"/>
                  </a:lnTo>
                  <a:cubicBezTo>
                    <a:pt x="7862" y="20506"/>
                    <a:pt x="7836" y="20509"/>
                    <a:pt x="7839" y="20509"/>
                  </a:cubicBezTo>
                  <a:cubicBezTo>
                    <a:pt x="7840" y="20509"/>
                    <a:pt x="7856" y="20507"/>
                    <a:pt x="7885" y="20505"/>
                  </a:cubicBezTo>
                  <a:cubicBezTo>
                    <a:pt x="7895" y="20505"/>
                    <a:pt x="7909" y="20501"/>
                    <a:pt x="7920" y="20499"/>
                  </a:cubicBezTo>
                  <a:lnTo>
                    <a:pt x="7920" y="20499"/>
                  </a:lnTo>
                  <a:cubicBezTo>
                    <a:pt x="7920" y="20499"/>
                    <a:pt x="7920" y="20499"/>
                    <a:pt x="7921" y="20499"/>
                  </a:cubicBezTo>
                  <a:close/>
                  <a:moveTo>
                    <a:pt x="7131" y="9771"/>
                  </a:moveTo>
                  <a:cubicBezTo>
                    <a:pt x="7277" y="9771"/>
                    <a:pt x="7412" y="9771"/>
                    <a:pt x="7558" y="9783"/>
                  </a:cubicBezTo>
                  <a:cubicBezTo>
                    <a:pt x="7634" y="9794"/>
                    <a:pt x="7704" y="9794"/>
                    <a:pt x="7774" y="9800"/>
                  </a:cubicBezTo>
                  <a:cubicBezTo>
                    <a:pt x="7809" y="9806"/>
                    <a:pt x="7845" y="9806"/>
                    <a:pt x="7880" y="9812"/>
                  </a:cubicBezTo>
                  <a:cubicBezTo>
                    <a:pt x="7927" y="9818"/>
                    <a:pt x="7940" y="9820"/>
                    <a:pt x="7938" y="9820"/>
                  </a:cubicBezTo>
                  <a:cubicBezTo>
                    <a:pt x="7935" y="9820"/>
                    <a:pt x="7891" y="9815"/>
                    <a:pt x="7878" y="9815"/>
                  </a:cubicBezTo>
                  <a:cubicBezTo>
                    <a:pt x="7870" y="9815"/>
                    <a:pt x="7875" y="9817"/>
                    <a:pt x="7909" y="9824"/>
                  </a:cubicBezTo>
                  <a:cubicBezTo>
                    <a:pt x="8201" y="9870"/>
                    <a:pt x="8488" y="9929"/>
                    <a:pt x="8775" y="10017"/>
                  </a:cubicBezTo>
                  <a:cubicBezTo>
                    <a:pt x="8915" y="10064"/>
                    <a:pt x="9050" y="10104"/>
                    <a:pt x="9190" y="10163"/>
                  </a:cubicBezTo>
                  <a:cubicBezTo>
                    <a:pt x="9221" y="10179"/>
                    <a:pt x="9248" y="10190"/>
                    <a:pt x="9282" y="10204"/>
                  </a:cubicBezTo>
                  <a:lnTo>
                    <a:pt x="9282" y="10204"/>
                  </a:lnTo>
                  <a:cubicBezTo>
                    <a:pt x="9264" y="10197"/>
                    <a:pt x="9246" y="10190"/>
                    <a:pt x="9243" y="10190"/>
                  </a:cubicBezTo>
                  <a:lnTo>
                    <a:pt x="9243" y="10190"/>
                  </a:lnTo>
                  <a:cubicBezTo>
                    <a:pt x="9241" y="10190"/>
                    <a:pt x="9251" y="10195"/>
                    <a:pt x="9283" y="10210"/>
                  </a:cubicBezTo>
                  <a:cubicBezTo>
                    <a:pt x="9365" y="10245"/>
                    <a:pt x="9447" y="10280"/>
                    <a:pt x="9517" y="10321"/>
                  </a:cubicBezTo>
                  <a:cubicBezTo>
                    <a:pt x="9775" y="10444"/>
                    <a:pt x="10026" y="10590"/>
                    <a:pt x="10260" y="10748"/>
                  </a:cubicBezTo>
                  <a:cubicBezTo>
                    <a:pt x="10319" y="10789"/>
                    <a:pt x="10377" y="10830"/>
                    <a:pt x="10436" y="10877"/>
                  </a:cubicBezTo>
                  <a:cubicBezTo>
                    <a:pt x="10440" y="10881"/>
                    <a:pt x="10502" y="10927"/>
                    <a:pt x="10501" y="10927"/>
                  </a:cubicBezTo>
                  <a:cubicBezTo>
                    <a:pt x="10501" y="10927"/>
                    <a:pt x="10495" y="10923"/>
                    <a:pt x="10481" y="10913"/>
                  </a:cubicBezTo>
                  <a:lnTo>
                    <a:pt x="10481" y="10913"/>
                  </a:lnTo>
                  <a:cubicBezTo>
                    <a:pt x="10493" y="10923"/>
                    <a:pt x="10504" y="10932"/>
                    <a:pt x="10506" y="10935"/>
                  </a:cubicBezTo>
                  <a:cubicBezTo>
                    <a:pt x="10623" y="11029"/>
                    <a:pt x="10734" y="11122"/>
                    <a:pt x="10845" y="11228"/>
                  </a:cubicBezTo>
                  <a:cubicBezTo>
                    <a:pt x="11056" y="11421"/>
                    <a:pt x="11243" y="11637"/>
                    <a:pt x="11430" y="11853"/>
                  </a:cubicBezTo>
                  <a:cubicBezTo>
                    <a:pt x="11434" y="11858"/>
                    <a:pt x="11479" y="11921"/>
                    <a:pt x="11480" y="11921"/>
                  </a:cubicBezTo>
                  <a:cubicBezTo>
                    <a:pt x="11481" y="11921"/>
                    <a:pt x="11478" y="11916"/>
                    <a:pt x="11470" y="11904"/>
                  </a:cubicBezTo>
                  <a:lnTo>
                    <a:pt x="11470" y="11904"/>
                  </a:lnTo>
                  <a:cubicBezTo>
                    <a:pt x="11478" y="11916"/>
                    <a:pt x="11486" y="11926"/>
                    <a:pt x="11489" y="11929"/>
                  </a:cubicBezTo>
                  <a:cubicBezTo>
                    <a:pt x="11530" y="11988"/>
                    <a:pt x="11565" y="12046"/>
                    <a:pt x="11612" y="12093"/>
                  </a:cubicBezTo>
                  <a:cubicBezTo>
                    <a:pt x="11693" y="12222"/>
                    <a:pt x="11769" y="12339"/>
                    <a:pt x="11846" y="12468"/>
                  </a:cubicBezTo>
                  <a:cubicBezTo>
                    <a:pt x="11910" y="12585"/>
                    <a:pt x="11974" y="12702"/>
                    <a:pt x="12033" y="12819"/>
                  </a:cubicBezTo>
                  <a:cubicBezTo>
                    <a:pt x="12062" y="12883"/>
                    <a:pt x="12091" y="12941"/>
                    <a:pt x="12120" y="13012"/>
                  </a:cubicBezTo>
                  <a:cubicBezTo>
                    <a:pt x="12127" y="13025"/>
                    <a:pt x="12136" y="13040"/>
                    <a:pt x="12144" y="13055"/>
                  </a:cubicBezTo>
                  <a:lnTo>
                    <a:pt x="12144" y="13055"/>
                  </a:lnTo>
                  <a:cubicBezTo>
                    <a:pt x="12144" y="13054"/>
                    <a:pt x="12144" y="13054"/>
                    <a:pt x="12144" y="13053"/>
                  </a:cubicBezTo>
                  <a:lnTo>
                    <a:pt x="12144" y="13053"/>
                  </a:lnTo>
                  <a:cubicBezTo>
                    <a:pt x="12152" y="13066"/>
                    <a:pt x="12157" y="13078"/>
                    <a:pt x="12162" y="13090"/>
                  </a:cubicBezTo>
                  <a:lnTo>
                    <a:pt x="12162" y="13090"/>
                  </a:lnTo>
                  <a:cubicBezTo>
                    <a:pt x="12157" y="13078"/>
                    <a:pt x="12151" y="13067"/>
                    <a:pt x="12144" y="13055"/>
                  </a:cubicBezTo>
                  <a:lnTo>
                    <a:pt x="12144" y="13055"/>
                  </a:lnTo>
                  <a:cubicBezTo>
                    <a:pt x="12150" y="13079"/>
                    <a:pt x="12162" y="13098"/>
                    <a:pt x="12169" y="13117"/>
                  </a:cubicBezTo>
                  <a:lnTo>
                    <a:pt x="12169" y="13117"/>
                  </a:lnTo>
                  <a:cubicBezTo>
                    <a:pt x="12167" y="13108"/>
                    <a:pt x="12165" y="13099"/>
                    <a:pt x="12162" y="13090"/>
                  </a:cubicBezTo>
                  <a:lnTo>
                    <a:pt x="12162" y="13090"/>
                  </a:lnTo>
                  <a:cubicBezTo>
                    <a:pt x="12167" y="13103"/>
                    <a:pt x="12171" y="13116"/>
                    <a:pt x="12173" y="13129"/>
                  </a:cubicBezTo>
                  <a:cubicBezTo>
                    <a:pt x="12172" y="13125"/>
                    <a:pt x="12171" y="13121"/>
                    <a:pt x="12169" y="13117"/>
                  </a:cubicBezTo>
                  <a:lnTo>
                    <a:pt x="12169" y="13117"/>
                  </a:lnTo>
                  <a:cubicBezTo>
                    <a:pt x="12171" y="13123"/>
                    <a:pt x="12172" y="13128"/>
                    <a:pt x="12173" y="13134"/>
                  </a:cubicBezTo>
                  <a:cubicBezTo>
                    <a:pt x="12278" y="13398"/>
                    <a:pt x="12366" y="13661"/>
                    <a:pt x="12430" y="13930"/>
                  </a:cubicBezTo>
                  <a:cubicBezTo>
                    <a:pt x="12466" y="14070"/>
                    <a:pt x="12489" y="14211"/>
                    <a:pt x="12518" y="14339"/>
                  </a:cubicBezTo>
                  <a:cubicBezTo>
                    <a:pt x="12523" y="14375"/>
                    <a:pt x="12527" y="14403"/>
                    <a:pt x="12534" y="14433"/>
                  </a:cubicBezTo>
                  <a:lnTo>
                    <a:pt x="12534" y="14433"/>
                  </a:lnTo>
                  <a:cubicBezTo>
                    <a:pt x="12533" y="14431"/>
                    <a:pt x="12531" y="14429"/>
                    <a:pt x="12530" y="14427"/>
                  </a:cubicBezTo>
                  <a:lnTo>
                    <a:pt x="12530" y="14427"/>
                  </a:lnTo>
                  <a:cubicBezTo>
                    <a:pt x="12532" y="14432"/>
                    <a:pt x="12534" y="14437"/>
                    <a:pt x="12536" y="14443"/>
                  </a:cubicBezTo>
                  <a:lnTo>
                    <a:pt x="12536" y="14443"/>
                  </a:lnTo>
                  <a:cubicBezTo>
                    <a:pt x="12538" y="14449"/>
                    <a:pt x="12540" y="14456"/>
                    <a:pt x="12542" y="14462"/>
                  </a:cubicBezTo>
                  <a:cubicBezTo>
                    <a:pt x="12543" y="14470"/>
                    <a:pt x="12544" y="14476"/>
                    <a:pt x="12546" y="14481"/>
                  </a:cubicBezTo>
                  <a:lnTo>
                    <a:pt x="12546" y="14481"/>
                  </a:lnTo>
                  <a:cubicBezTo>
                    <a:pt x="12557" y="14547"/>
                    <a:pt x="12555" y="14636"/>
                    <a:pt x="12559" y="14685"/>
                  </a:cubicBezTo>
                  <a:cubicBezTo>
                    <a:pt x="12583" y="14971"/>
                    <a:pt x="12588" y="15252"/>
                    <a:pt x="12571" y="15544"/>
                  </a:cubicBezTo>
                  <a:cubicBezTo>
                    <a:pt x="12554" y="15772"/>
                    <a:pt x="12711" y="15995"/>
                    <a:pt x="12916" y="16098"/>
                  </a:cubicBezTo>
                  <a:lnTo>
                    <a:pt x="12916" y="16098"/>
                  </a:lnTo>
                  <a:cubicBezTo>
                    <a:pt x="12677" y="16142"/>
                    <a:pt x="12465" y="16290"/>
                    <a:pt x="12401" y="16539"/>
                  </a:cubicBezTo>
                  <a:cubicBezTo>
                    <a:pt x="12366" y="16685"/>
                    <a:pt x="12319" y="16825"/>
                    <a:pt x="12267" y="16966"/>
                  </a:cubicBezTo>
                  <a:cubicBezTo>
                    <a:pt x="12249" y="17030"/>
                    <a:pt x="12220" y="17106"/>
                    <a:pt x="12197" y="17171"/>
                  </a:cubicBezTo>
                  <a:cubicBezTo>
                    <a:pt x="12179" y="17206"/>
                    <a:pt x="12167" y="17235"/>
                    <a:pt x="12150" y="17270"/>
                  </a:cubicBezTo>
                  <a:cubicBezTo>
                    <a:pt x="12145" y="17288"/>
                    <a:pt x="12143" y="17296"/>
                    <a:pt x="12143" y="17296"/>
                  </a:cubicBezTo>
                  <a:cubicBezTo>
                    <a:pt x="12143" y="17296"/>
                    <a:pt x="12151" y="17273"/>
                    <a:pt x="12173" y="17229"/>
                  </a:cubicBezTo>
                  <a:lnTo>
                    <a:pt x="12173" y="17229"/>
                  </a:lnTo>
                  <a:cubicBezTo>
                    <a:pt x="12161" y="17258"/>
                    <a:pt x="12150" y="17282"/>
                    <a:pt x="12138" y="17311"/>
                  </a:cubicBezTo>
                  <a:cubicBezTo>
                    <a:pt x="12021" y="17574"/>
                    <a:pt x="11886" y="17820"/>
                    <a:pt x="11734" y="18060"/>
                  </a:cubicBezTo>
                  <a:cubicBezTo>
                    <a:pt x="11664" y="18177"/>
                    <a:pt x="11582" y="18294"/>
                    <a:pt x="11495" y="18411"/>
                  </a:cubicBezTo>
                  <a:cubicBezTo>
                    <a:pt x="11490" y="18419"/>
                    <a:pt x="11445" y="18484"/>
                    <a:pt x="11444" y="18484"/>
                  </a:cubicBezTo>
                  <a:cubicBezTo>
                    <a:pt x="11444" y="18484"/>
                    <a:pt x="11450" y="18475"/>
                    <a:pt x="11465" y="18452"/>
                  </a:cubicBezTo>
                  <a:cubicBezTo>
                    <a:pt x="11481" y="18430"/>
                    <a:pt x="11487" y="18422"/>
                    <a:pt x="11486" y="18422"/>
                  </a:cubicBezTo>
                  <a:lnTo>
                    <a:pt x="11486" y="18422"/>
                  </a:lnTo>
                  <a:cubicBezTo>
                    <a:pt x="11485" y="18422"/>
                    <a:pt x="11440" y="18482"/>
                    <a:pt x="11436" y="18487"/>
                  </a:cubicBezTo>
                  <a:cubicBezTo>
                    <a:pt x="11383" y="18551"/>
                    <a:pt x="11331" y="18615"/>
                    <a:pt x="11272" y="18674"/>
                  </a:cubicBezTo>
                  <a:cubicBezTo>
                    <a:pt x="11091" y="18890"/>
                    <a:pt x="10892" y="19077"/>
                    <a:pt x="10682" y="19259"/>
                  </a:cubicBezTo>
                  <a:cubicBezTo>
                    <a:pt x="10635" y="19306"/>
                    <a:pt x="10582" y="19347"/>
                    <a:pt x="10524" y="19393"/>
                  </a:cubicBezTo>
                  <a:cubicBezTo>
                    <a:pt x="10522" y="19395"/>
                    <a:pt x="10512" y="19403"/>
                    <a:pt x="10501" y="19412"/>
                  </a:cubicBezTo>
                  <a:lnTo>
                    <a:pt x="10501" y="19412"/>
                  </a:lnTo>
                  <a:cubicBezTo>
                    <a:pt x="10512" y="19403"/>
                    <a:pt x="10515" y="19399"/>
                    <a:pt x="10515" y="19399"/>
                  </a:cubicBezTo>
                  <a:lnTo>
                    <a:pt x="10515" y="19399"/>
                  </a:lnTo>
                  <a:cubicBezTo>
                    <a:pt x="10513" y="19399"/>
                    <a:pt x="10452" y="19448"/>
                    <a:pt x="10448" y="19452"/>
                  </a:cubicBezTo>
                  <a:cubicBezTo>
                    <a:pt x="10325" y="19540"/>
                    <a:pt x="10202" y="19627"/>
                    <a:pt x="10067" y="19709"/>
                  </a:cubicBezTo>
                  <a:cubicBezTo>
                    <a:pt x="9833" y="19855"/>
                    <a:pt x="9594" y="19984"/>
                    <a:pt x="9336" y="20101"/>
                  </a:cubicBezTo>
                  <a:cubicBezTo>
                    <a:pt x="9321" y="20110"/>
                    <a:pt x="9305" y="20117"/>
                    <a:pt x="9289" y="20125"/>
                  </a:cubicBezTo>
                  <a:lnTo>
                    <a:pt x="9289" y="20125"/>
                  </a:lnTo>
                  <a:cubicBezTo>
                    <a:pt x="9282" y="20127"/>
                    <a:pt x="9271" y="20130"/>
                    <a:pt x="9254" y="20136"/>
                  </a:cubicBezTo>
                  <a:cubicBezTo>
                    <a:pt x="9190" y="20160"/>
                    <a:pt x="9126" y="20189"/>
                    <a:pt x="9061" y="20212"/>
                  </a:cubicBezTo>
                  <a:cubicBezTo>
                    <a:pt x="8921" y="20265"/>
                    <a:pt x="8780" y="20306"/>
                    <a:pt x="8646" y="20341"/>
                  </a:cubicBezTo>
                  <a:cubicBezTo>
                    <a:pt x="8511" y="20382"/>
                    <a:pt x="8389" y="20411"/>
                    <a:pt x="8254" y="20440"/>
                  </a:cubicBezTo>
                  <a:cubicBezTo>
                    <a:pt x="8190" y="20452"/>
                    <a:pt x="8114" y="20470"/>
                    <a:pt x="8049" y="20475"/>
                  </a:cubicBezTo>
                  <a:cubicBezTo>
                    <a:pt x="8008" y="20481"/>
                    <a:pt x="7967" y="20487"/>
                    <a:pt x="7926" y="20499"/>
                  </a:cubicBezTo>
                  <a:cubicBezTo>
                    <a:pt x="7924" y="20499"/>
                    <a:pt x="7922" y="20499"/>
                    <a:pt x="7920" y="20499"/>
                  </a:cubicBezTo>
                  <a:lnTo>
                    <a:pt x="7920" y="20499"/>
                  </a:lnTo>
                  <a:cubicBezTo>
                    <a:pt x="7889" y="20516"/>
                    <a:pt x="7751" y="20516"/>
                    <a:pt x="7710" y="20516"/>
                  </a:cubicBezTo>
                  <a:cubicBezTo>
                    <a:pt x="7634" y="20528"/>
                    <a:pt x="7570" y="20534"/>
                    <a:pt x="7494" y="20534"/>
                  </a:cubicBezTo>
                  <a:cubicBezTo>
                    <a:pt x="7347" y="20540"/>
                    <a:pt x="7195" y="20540"/>
                    <a:pt x="7049" y="20540"/>
                  </a:cubicBezTo>
                  <a:cubicBezTo>
                    <a:pt x="6909" y="20534"/>
                    <a:pt x="6780" y="20528"/>
                    <a:pt x="6640" y="20516"/>
                  </a:cubicBezTo>
                  <a:cubicBezTo>
                    <a:pt x="6596" y="20513"/>
                    <a:pt x="6551" y="20507"/>
                    <a:pt x="6506" y="20503"/>
                  </a:cubicBezTo>
                  <a:lnTo>
                    <a:pt x="6506" y="20503"/>
                  </a:lnTo>
                  <a:cubicBezTo>
                    <a:pt x="6505" y="20503"/>
                    <a:pt x="6502" y="20503"/>
                    <a:pt x="6498" y="20503"/>
                  </a:cubicBezTo>
                  <a:cubicBezTo>
                    <a:pt x="6479" y="20503"/>
                    <a:pt x="6432" y="20502"/>
                    <a:pt x="6411" y="20499"/>
                  </a:cubicBezTo>
                  <a:lnTo>
                    <a:pt x="6283" y="20475"/>
                  </a:lnTo>
                  <a:cubicBezTo>
                    <a:pt x="5984" y="20423"/>
                    <a:pt x="5692" y="20341"/>
                    <a:pt x="5405" y="20247"/>
                  </a:cubicBezTo>
                  <a:cubicBezTo>
                    <a:pt x="5347" y="20224"/>
                    <a:pt x="5282" y="20206"/>
                    <a:pt x="5224" y="20183"/>
                  </a:cubicBezTo>
                  <a:cubicBezTo>
                    <a:pt x="5177" y="20165"/>
                    <a:pt x="5142" y="20154"/>
                    <a:pt x="5095" y="20136"/>
                  </a:cubicBezTo>
                  <a:cubicBezTo>
                    <a:pt x="5069" y="20127"/>
                    <a:pt x="5058" y="20123"/>
                    <a:pt x="5056" y="20123"/>
                  </a:cubicBezTo>
                  <a:lnTo>
                    <a:pt x="5056" y="20123"/>
                  </a:lnTo>
                  <a:cubicBezTo>
                    <a:pt x="5051" y="20123"/>
                    <a:pt x="5116" y="20149"/>
                    <a:pt x="5125" y="20154"/>
                  </a:cubicBezTo>
                  <a:cubicBezTo>
                    <a:pt x="4978" y="20101"/>
                    <a:pt x="4832" y="20019"/>
                    <a:pt x="4703" y="19949"/>
                  </a:cubicBezTo>
                  <a:cubicBezTo>
                    <a:pt x="4452" y="19814"/>
                    <a:pt x="4212" y="19668"/>
                    <a:pt x="3984" y="19504"/>
                  </a:cubicBezTo>
                  <a:cubicBezTo>
                    <a:pt x="3949" y="19481"/>
                    <a:pt x="3920" y="19452"/>
                    <a:pt x="3884" y="19428"/>
                  </a:cubicBezTo>
                  <a:cubicBezTo>
                    <a:pt x="3860" y="19410"/>
                    <a:pt x="3850" y="19404"/>
                    <a:pt x="3849" y="19404"/>
                  </a:cubicBezTo>
                  <a:lnTo>
                    <a:pt x="3849" y="19404"/>
                  </a:lnTo>
                  <a:cubicBezTo>
                    <a:pt x="3845" y="19404"/>
                    <a:pt x="3899" y="19448"/>
                    <a:pt x="3908" y="19452"/>
                  </a:cubicBezTo>
                  <a:cubicBezTo>
                    <a:pt x="3844" y="19423"/>
                    <a:pt x="3791" y="19364"/>
                    <a:pt x="3744" y="19317"/>
                  </a:cubicBezTo>
                  <a:cubicBezTo>
                    <a:pt x="3627" y="19224"/>
                    <a:pt x="3516" y="19113"/>
                    <a:pt x="3411" y="19013"/>
                  </a:cubicBezTo>
                  <a:cubicBezTo>
                    <a:pt x="3311" y="18920"/>
                    <a:pt x="3218" y="18814"/>
                    <a:pt x="3124" y="18715"/>
                  </a:cubicBezTo>
                  <a:cubicBezTo>
                    <a:pt x="3077" y="18668"/>
                    <a:pt x="3042" y="18615"/>
                    <a:pt x="3001" y="18574"/>
                  </a:cubicBezTo>
                  <a:cubicBezTo>
                    <a:pt x="2978" y="18545"/>
                    <a:pt x="2954" y="18522"/>
                    <a:pt x="2931" y="18493"/>
                  </a:cubicBezTo>
                  <a:cubicBezTo>
                    <a:pt x="2928" y="18489"/>
                    <a:pt x="2924" y="18485"/>
                    <a:pt x="2922" y="18482"/>
                  </a:cubicBezTo>
                  <a:lnTo>
                    <a:pt x="2922" y="18482"/>
                  </a:lnTo>
                  <a:cubicBezTo>
                    <a:pt x="2748" y="18249"/>
                    <a:pt x="2591" y="18011"/>
                    <a:pt x="2451" y="17755"/>
                  </a:cubicBezTo>
                  <a:cubicBezTo>
                    <a:pt x="2387" y="17638"/>
                    <a:pt x="2329" y="17522"/>
                    <a:pt x="2276" y="17405"/>
                  </a:cubicBezTo>
                  <a:cubicBezTo>
                    <a:pt x="2258" y="17375"/>
                    <a:pt x="2247" y="17340"/>
                    <a:pt x="2229" y="17311"/>
                  </a:cubicBezTo>
                  <a:cubicBezTo>
                    <a:pt x="2225" y="17298"/>
                    <a:pt x="2193" y="17229"/>
                    <a:pt x="2194" y="17229"/>
                  </a:cubicBezTo>
                  <a:lnTo>
                    <a:pt x="2194" y="17229"/>
                  </a:lnTo>
                  <a:cubicBezTo>
                    <a:pt x="2194" y="17229"/>
                    <a:pt x="2196" y="17233"/>
                    <a:pt x="2199" y="17240"/>
                  </a:cubicBezTo>
                  <a:lnTo>
                    <a:pt x="2199" y="17240"/>
                  </a:lnTo>
                  <a:cubicBezTo>
                    <a:pt x="2196" y="17232"/>
                    <a:pt x="2194" y="17225"/>
                    <a:pt x="2194" y="17223"/>
                  </a:cubicBezTo>
                  <a:cubicBezTo>
                    <a:pt x="2182" y="17182"/>
                    <a:pt x="2165" y="17141"/>
                    <a:pt x="2153" y="17106"/>
                  </a:cubicBezTo>
                  <a:cubicBezTo>
                    <a:pt x="2048" y="16831"/>
                    <a:pt x="1966" y="16551"/>
                    <a:pt x="1902" y="16264"/>
                  </a:cubicBezTo>
                  <a:cubicBezTo>
                    <a:pt x="1872" y="16129"/>
                    <a:pt x="1849" y="16001"/>
                    <a:pt x="1831" y="15866"/>
                  </a:cubicBezTo>
                  <a:cubicBezTo>
                    <a:pt x="1829" y="15851"/>
                    <a:pt x="1827" y="15845"/>
                    <a:pt x="1827" y="15845"/>
                  </a:cubicBezTo>
                  <a:lnTo>
                    <a:pt x="1827" y="15845"/>
                  </a:lnTo>
                  <a:cubicBezTo>
                    <a:pt x="1826" y="15845"/>
                    <a:pt x="1828" y="15866"/>
                    <a:pt x="1830" y="15887"/>
                  </a:cubicBezTo>
                  <a:lnTo>
                    <a:pt x="1830" y="15887"/>
                  </a:lnTo>
                  <a:cubicBezTo>
                    <a:pt x="1820" y="15858"/>
                    <a:pt x="1820" y="15830"/>
                    <a:pt x="1820" y="15808"/>
                  </a:cubicBezTo>
                  <a:cubicBezTo>
                    <a:pt x="1814" y="15732"/>
                    <a:pt x="1808" y="15644"/>
                    <a:pt x="1802" y="15556"/>
                  </a:cubicBezTo>
                  <a:cubicBezTo>
                    <a:pt x="1779" y="15264"/>
                    <a:pt x="1785" y="14971"/>
                    <a:pt x="1808" y="14679"/>
                  </a:cubicBezTo>
                  <a:cubicBezTo>
                    <a:pt x="1814" y="14605"/>
                    <a:pt x="1819" y="14537"/>
                    <a:pt x="1830" y="14470"/>
                  </a:cubicBezTo>
                  <a:lnTo>
                    <a:pt x="1830" y="14470"/>
                  </a:lnTo>
                  <a:cubicBezTo>
                    <a:pt x="1830" y="14473"/>
                    <a:pt x="1831" y="14476"/>
                    <a:pt x="1831" y="14480"/>
                  </a:cubicBezTo>
                  <a:cubicBezTo>
                    <a:pt x="1831" y="14445"/>
                    <a:pt x="1843" y="14404"/>
                    <a:pt x="1843" y="14369"/>
                  </a:cubicBezTo>
                  <a:cubicBezTo>
                    <a:pt x="1866" y="14217"/>
                    <a:pt x="1902" y="14065"/>
                    <a:pt x="1931" y="13918"/>
                  </a:cubicBezTo>
                  <a:cubicBezTo>
                    <a:pt x="2007" y="13626"/>
                    <a:pt x="2100" y="13339"/>
                    <a:pt x="2212" y="13058"/>
                  </a:cubicBezTo>
                  <a:cubicBezTo>
                    <a:pt x="2217" y="13044"/>
                    <a:pt x="2219" y="13038"/>
                    <a:pt x="2219" y="13038"/>
                  </a:cubicBezTo>
                  <a:lnTo>
                    <a:pt x="2219" y="13038"/>
                  </a:lnTo>
                  <a:cubicBezTo>
                    <a:pt x="2217" y="13038"/>
                    <a:pt x="2182" y="13110"/>
                    <a:pt x="2182" y="13110"/>
                  </a:cubicBezTo>
                  <a:cubicBezTo>
                    <a:pt x="2182" y="13110"/>
                    <a:pt x="2186" y="13100"/>
                    <a:pt x="2200" y="13070"/>
                  </a:cubicBezTo>
                  <a:cubicBezTo>
                    <a:pt x="2217" y="13029"/>
                    <a:pt x="2229" y="13000"/>
                    <a:pt x="2247" y="12971"/>
                  </a:cubicBezTo>
                  <a:cubicBezTo>
                    <a:pt x="2276" y="12912"/>
                    <a:pt x="2299" y="12854"/>
                    <a:pt x="2329" y="12795"/>
                  </a:cubicBezTo>
                  <a:cubicBezTo>
                    <a:pt x="2393" y="12661"/>
                    <a:pt x="2475" y="12520"/>
                    <a:pt x="2551" y="12386"/>
                  </a:cubicBezTo>
                  <a:cubicBezTo>
                    <a:pt x="2627" y="12263"/>
                    <a:pt x="2697" y="12146"/>
                    <a:pt x="2785" y="12029"/>
                  </a:cubicBezTo>
                  <a:cubicBezTo>
                    <a:pt x="2825" y="11979"/>
                    <a:pt x="2856" y="11929"/>
                    <a:pt x="2890" y="11883"/>
                  </a:cubicBezTo>
                  <a:lnTo>
                    <a:pt x="2890" y="11883"/>
                  </a:lnTo>
                  <a:cubicBezTo>
                    <a:pt x="2890" y="11883"/>
                    <a:pt x="2890" y="11883"/>
                    <a:pt x="2890" y="11883"/>
                  </a:cubicBezTo>
                  <a:cubicBezTo>
                    <a:pt x="2890" y="11883"/>
                    <a:pt x="2890" y="11882"/>
                    <a:pt x="2890" y="11882"/>
                  </a:cubicBezTo>
                  <a:lnTo>
                    <a:pt x="2890" y="11882"/>
                  </a:lnTo>
                  <a:cubicBezTo>
                    <a:pt x="2890" y="11882"/>
                    <a:pt x="2890" y="11882"/>
                    <a:pt x="2890" y="11883"/>
                  </a:cubicBezTo>
                  <a:lnTo>
                    <a:pt x="2890" y="11883"/>
                  </a:lnTo>
                  <a:cubicBezTo>
                    <a:pt x="2895" y="11870"/>
                    <a:pt x="2903" y="11858"/>
                    <a:pt x="2912" y="11847"/>
                  </a:cubicBezTo>
                  <a:lnTo>
                    <a:pt x="2912" y="11847"/>
                  </a:lnTo>
                  <a:cubicBezTo>
                    <a:pt x="2906" y="11856"/>
                    <a:pt x="2899" y="11867"/>
                    <a:pt x="2890" y="11882"/>
                  </a:cubicBezTo>
                  <a:lnTo>
                    <a:pt x="2890" y="11882"/>
                  </a:lnTo>
                  <a:cubicBezTo>
                    <a:pt x="2896" y="11875"/>
                    <a:pt x="2902" y="11867"/>
                    <a:pt x="2908" y="11859"/>
                  </a:cubicBezTo>
                  <a:cubicBezTo>
                    <a:pt x="2919" y="11845"/>
                    <a:pt x="2928" y="11830"/>
                    <a:pt x="2931" y="11824"/>
                  </a:cubicBezTo>
                  <a:lnTo>
                    <a:pt x="2931" y="11824"/>
                  </a:lnTo>
                  <a:cubicBezTo>
                    <a:pt x="2949" y="11803"/>
                    <a:pt x="2969" y="11784"/>
                    <a:pt x="2984" y="11766"/>
                  </a:cubicBezTo>
                  <a:cubicBezTo>
                    <a:pt x="3165" y="11549"/>
                    <a:pt x="3364" y="11345"/>
                    <a:pt x="3574" y="11152"/>
                  </a:cubicBezTo>
                  <a:cubicBezTo>
                    <a:pt x="3627" y="11111"/>
                    <a:pt x="3680" y="11058"/>
                    <a:pt x="3727" y="11011"/>
                  </a:cubicBezTo>
                  <a:cubicBezTo>
                    <a:pt x="3773" y="10976"/>
                    <a:pt x="3831" y="10907"/>
                    <a:pt x="3888" y="10883"/>
                  </a:cubicBezTo>
                  <a:lnTo>
                    <a:pt x="3888" y="10883"/>
                  </a:lnTo>
                  <a:cubicBezTo>
                    <a:pt x="3873" y="10890"/>
                    <a:pt x="3823" y="10930"/>
                    <a:pt x="3826" y="10930"/>
                  </a:cubicBezTo>
                  <a:cubicBezTo>
                    <a:pt x="3827" y="10930"/>
                    <a:pt x="3837" y="10924"/>
                    <a:pt x="3861" y="10906"/>
                  </a:cubicBezTo>
                  <a:cubicBezTo>
                    <a:pt x="3896" y="10882"/>
                    <a:pt x="3925" y="10853"/>
                    <a:pt x="3961" y="10830"/>
                  </a:cubicBezTo>
                  <a:cubicBezTo>
                    <a:pt x="4019" y="10789"/>
                    <a:pt x="4072" y="10748"/>
                    <a:pt x="4130" y="10713"/>
                  </a:cubicBezTo>
                  <a:cubicBezTo>
                    <a:pt x="4370" y="10555"/>
                    <a:pt x="4622" y="10409"/>
                    <a:pt x="4885" y="10280"/>
                  </a:cubicBezTo>
                  <a:cubicBezTo>
                    <a:pt x="4934" y="10255"/>
                    <a:pt x="4988" y="10230"/>
                    <a:pt x="5042" y="10206"/>
                  </a:cubicBezTo>
                  <a:lnTo>
                    <a:pt x="5042" y="10206"/>
                  </a:lnTo>
                  <a:cubicBezTo>
                    <a:pt x="5040" y="10207"/>
                    <a:pt x="5039" y="10208"/>
                    <a:pt x="5037" y="10210"/>
                  </a:cubicBezTo>
                  <a:cubicBezTo>
                    <a:pt x="5039" y="10208"/>
                    <a:pt x="5041" y="10207"/>
                    <a:pt x="5043" y="10205"/>
                  </a:cubicBezTo>
                  <a:lnTo>
                    <a:pt x="5043" y="10205"/>
                  </a:lnTo>
                  <a:cubicBezTo>
                    <a:pt x="5043" y="10206"/>
                    <a:pt x="5042" y="10206"/>
                    <a:pt x="5042" y="10206"/>
                  </a:cubicBezTo>
                  <a:lnTo>
                    <a:pt x="5042" y="10206"/>
                  </a:lnTo>
                  <a:cubicBezTo>
                    <a:pt x="5043" y="10205"/>
                    <a:pt x="5044" y="10204"/>
                    <a:pt x="5045" y="10204"/>
                  </a:cubicBezTo>
                  <a:lnTo>
                    <a:pt x="5045" y="10204"/>
                  </a:lnTo>
                  <a:cubicBezTo>
                    <a:pt x="5044" y="10204"/>
                    <a:pt x="5044" y="10205"/>
                    <a:pt x="5043" y="10205"/>
                  </a:cubicBezTo>
                  <a:lnTo>
                    <a:pt x="5043" y="10205"/>
                  </a:lnTo>
                  <a:cubicBezTo>
                    <a:pt x="5053" y="10201"/>
                    <a:pt x="5062" y="10197"/>
                    <a:pt x="5072" y="10192"/>
                  </a:cubicBezTo>
                  <a:cubicBezTo>
                    <a:pt x="5080" y="10189"/>
                    <a:pt x="5087" y="10186"/>
                    <a:pt x="5093" y="10182"/>
                  </a:cubicBezTo>
                  <a:lnTo>
                    <a:pt x="5093" y="10182"/>
                  </a:lnTo>
                  <a:cubicBezTo>
                    <a:pt x="5114" y="10175"/>
                    <a:pt x="5136" y="10169"/>
                    <a:pt x="5154" y="10163"/>
                  </a:cubicBezTo>
                  <a:cubicBezTo>
                    <a:pt x="5288" y="10116"/>
                    <a:pt x="5417" y="10069"/>
                    <a:pt x="5552" y="10028"/>
                  </a:cubicBezTo>
                  <a:cubicBezTo>
                    <a:pt x="5826" y="9941"/>
                    <a:pt x="6113" y="9870"/>
                    <a:pt x="6406" y="9830"/>
                  </a:cubicBezTo>
                  <a:cubicBezTo>
                    <a:pt x="6415" y="9828"/>
                    <a:pt x="6424" y="9826"/>
                    <a:pt x="6433" y="9825"/>
                  </a:cubicBezTo>
                  <a:lnTo>
                    <a:pt x="6433" y="9825"/>
                  </a:lnTo>
                  <a:cubicBezTo>
                    <a:pt x="6410" y="9831"/>
                    <a:pt x="6402" y="9833"/>
                    <a:pt x="6402" y="9833"/>
                  </a:cubicBezTo>
                  <a:cubicBezTo>
                    <a:pt x="6404" y="9833"/>
                    <a:pt x="6423" y="9829"/>
                    <a:pt x="6446" y="9823"/>
                  </a:cubicBezTo>
                  <a:lnTo>
                    <a:pt x="6446" y="9823"/>
                  </a:lnTo>
                  <a:cubicBezTo>
                    <a:pt x="6458" y="9822"/>
                    <a:pt x="6469" y="9819"/>
                    <a:pt x="6480" y="9815"/>
                  </a:cubicBezTo>
                  <a:lnTo>
                    <a:pt x="6480" y="9815"/>
                  </a:lnTo>
                  <a:cubicBezTo>
                    <a:pt x="6485" y="9814"/>
                    <a:pt x="6489" y="9813"/>
                    <a:pt x="6493" y="9812"/>
                  </a:cubicBezTo>
                  <a:cubicBezTo>
                    <a:pt x="6558" y="9806"/>
                    <a:pt x="6616" y="9800"/>
                    <a:pt x="6680" y="9794"/>
                  </a:cubicBezTo>
                  <a:cubicBezTo>
                    <a:pt x="6827" y="9777"/>
                    <a:pt x="6985" y="9771"/>
                    <a:pt x="7131" y="9771"/>
                  </a:cubicBezTo>
                  <a:close/>
                  <a:moveTo>
                    <a:pt x="26570" y="20771"/>
                  </a:moveTo>
                  <a:cubicBezTo>
                    <a:pt x="26594" y="20771"/>
                    <a:pt x="26619" y="20779"/>
                    <a:pt x="26627" y="20784"/>
                  </a:cubicBezTo>
                  <a:lnTo>
                    <a:pt x="26627" y="20784"/>
                  </a:lnTo>
                  <a:cubicBezTo>
                    <a:pt x="26623" y="20785"/>
                    <a:pt x="26620" y="20786"/>
                    <a:pt x="26616" y="20788"/>
                  </a:cubicBezTo>
                  <a:lnTo>
                    <a:pt x="26616" y="20788"/>
                  </a:lnTo>
                  <a:cubicBezTo>
                    <a:pt x="26608" y="20787"/>
                    <a:pt x="26594" y="20784"/>
                    <a:pt x="26574" y="20780"/>
                  </a:cubicBezTo>
                  <a:cubicBezTo>
                    <a:pt x="26565" y="20778"/>
                    <a:pt x="26555" y="20776"/>
                    <a:pt x="26546" y="20774"/>
                  </a:cubicBezTo>
                  <a:lnTo>
                    <a:pt x="26546" y="20774"/>
                  </a:lnTo>
                  <a:cubicBezTo>
                    <a:pt x="26553" y="20772"/>
                    <a:pt x="26561" y="20771"/>
                    <a:pt x="26570" y="20771"/>
                  </a:cubicBezTo>
                  <a:close/>
                  <a:moveTo>
                    <a:pt x="26258" y="20910"/>
                  </a:moveTo>
                  <a:cubicBezTo>
                    <a:pt x="26274" y="20930"/>
                    <a:pt x="26291" y="20947"/>
                    <a:pt x="26308" y="20957"/>
                  </a:cubicBezTo>
                  <a:lnTo>
                    <a:pt x="26308" y="20957"/>
                  </a:lnTo>
                  <a:cubicBezTo>
                    <a:pt x="26308" y="20957"/>
                    <a:pt x="26308" y="20957"/>
                    <a:pt x="26308" y="20957"/>
                  </a:cubicBezTo>
                  <a:lnTo>
                    <a:pt x="26308" y="20957"/>
                  </a:lnTo>
                  <a:cubicBezTo>
                    <a:pt x="26271" y="20939"/>
                    <a:pt x="26256" y="20916"/>
                    <a:pt x="26258" y="20910"/>
                  </a:cubicBezTo>
                  <a:close/>
                  <a:moveTo>
                    <a:pt x="26386" y="21046"/>
                  </a:moveTo>
                  <a:lnTo>
                    <a:pt x="26386" y="21046"/>
                  </a:lnTo>
                  <a:cubicBezTo>
                    <a:pt x="26387" y="21051"/>
                    <a:pt x="26387" y="21058"/>
                    <a:pt x="26387" y="21066"/>
                  </a:cubicBezTo>
                  <a:cubicBezTo>
                    <a:pt x="26387" y="21071"/>
                    <a:pt x="26386" y="21078"/>
                    <a:pt x="26385" y="21086"/>
                  </a:cubicBezTo>
                  <a:lnTo>
                    <a:pt x="26385" y="21086"/>
                  </a:lnTo>
                  <a:cubicBezTo>
                    <a:pt x="26385" y="21086"/>
                    <a:pt x="26385" y="21086"/>
                    <a:pt x="26385" y="21085"/>
                  </a:cubicBezTo>
                  <a:lnTo>
                    <a:pt x="26385" y="21085"/>
                  </a:lnTo>
                  <a:cubicBezTo>
                    <a:pt x="26385" y="21086"/>
                    <a:pt x="26385" y="21087"/>
                    <a:pt x="26385" y="21088"/>
                  </a:cubicBezTo>
                  <a:lnTo>
                    <a:pt x="26385" y="21088"/>
                  </a:lnTo>
                  <a:cubicBezTo>
                    <a:pt x="26385" y="21087"/>
                    <a:pt x="26385" y="21086"/>
                    <a:pt x="26385" y="21086"/>
                  </a:cubicBezTo>
                  <a:lnTo>
                    <a:pt x="26385" y="21086"/>
                  </a:lnTo>
                  <a:cubicBezTo>
                    <a:pt x="26396" y="21108"/>
                    <a:pt x="26398" y="21126"/>
                    <a:pt x="26395" y="21133"/>
                  </a:cubicBezTo>
                  <a:lnTo>
                    <a:pt x="26395" y="21133"/>
                  </a:lnTo>
                  <a:cubicBezTo>
                    <a:pt x="26392" y="21124"/>
                    <a:pt x="26389" y="21115"/>
                    <a:pt x="26386" y="21107"/>
                  </a:cubicBezTo>
                  <a:lnTo>
                    <a:pt x="26386" y="21107"/>
                  </a:lnTo>
                  <a:cubicBezTo>
                    <a:pt x="26386" y="21100"/>
                    <a:pt x="26385" y="21094"/>
                    <a:pt x="26385" y="21088"/>
                  </a:cubicBezTo>
                  <a:lnTo>
                    <a:pt x="26385" y="21088"/>
                  </a:lnTo>
                  <a:cubicBezTo>
                    <a:pt x="26385" y="21092"/>
                    <a:pt x="26385" y="21096"/>
                    <a:pt x="26385" y="21101"/>
                  </a:cubicBezTo>
                  <a:lnTo>
                    <a:pt x="26385" y="21101"/>
                  </a:lnTo>
                  <a:cubicBezTo>
                    <a:pt x="26382" y="21091"/>
                    <a:pt x="26381" y="21083"/>
                    <a:pt x="26380" y="21075"/>
                  </a:cubicBezTo>
                  <a:lnTo>
                    <a:pt x="26380" y="21075"/>
                  </a:lnTo>
                  <a:cubicBezTo>
                    <a:pt x="26380" y="21076"/>
                    <a:pt x="26381" y="21077"/>
                    <a:pt x="26381" y="21078"/>
                  </a:cubicBezTo>
                  <a:cubicBezTo>
                    <a:pt x="26383" y="21080"/>
                    <a:pt x="26384" y="21083"/>
                    <a:pt x="26385" y="21085"/>
                  </a:cubicBezTo>
                  <a:lnTo>
                    <a:pt x="26385" y="21085"/>
                  </a:lnTo>
                  <a:cubicBezTo>
                    <a:pt x="26385" y="21071"/>
                    <a:pt x="26385" y="21058"/>
                    <a:pt x="26386" y="21046"/>
                  </a:cubicBezTo>
                  <a:close/>
                  <a:moveTo>
                    <a:pt x="26366" y="21053"/>
                  </a:moveTo>
                  <a:cubicBezTo>
                    <a:pt x="26368" y="21056"/>
                    <a:pt x="26370" y="21059"/>
                    <a:pt x="26372" y="21063"/>
                  </a:cubicBezTo>
                  <a:lnTo>
                    <a:pt x="26372" y="21063"/>
                  </a:lnTo>
                  <a:cubicBezTo>
                    <a:pt x="26376" y="21077"/>
                    <a:pt x="26380" y="21092"/>
                    <a:pt x="26385" y="21107"/>
                  </a:cubicBezTo>
                  <a:lnTo>
                    <a:pt x="26385" y="21107"/>
                  </a:lnTo>
                  <a:cubicBezTo>
                    <a:pt x="26385" y="21111"/>
                    <a:pt x="26386" y="21115"/>
                    <a:pt x="26387" y="21119"/>
                  </a:cubicBezTo>
                  <a:cubicBezTo>
                    <a:pt x="26387" y="21117"/>
                    <a:pt x="26387" y="21115"/>
                    <a:pt x="26387" y="21113"/>
                  </a:cubicBezTo>
                  <a:lnTo>
                    <a:pt x="26387" y="21113"/>
                  </a:lnTo>
                  <a:cubicBezTo>
                    <a:pt x="26389" y="21121"/>
                    <a:pt x="26392" y="21128"/>
                    <a:pt x="26395" y="21135"/>
                  </a:cubicBezTo>
                  <a:lnTo>
                    <a:pt x="26395" y="21135"/>
                  </a:lnTo>
                  <a:cubicBezTo>
                    <a:pt x="26394" y="21136"/>
                    <a:pt x="26393" y="21136"/>
                    <a:pt x="26392" y="21136"/>
                  </a:cubicBezTo>
                  <a:cubicBezTo>
                    <a:pt x="26386" y="21136"/>
                    <a:pt x="26374" y="21114"/>
                    <a:pt x="26366" y="21053"/>
                  </a:cubicBezTo>
                  <a:close/>
                  <a:moveTo>
                    <a:pt x="16438" y="1"/>
                  </a:moveTo>
                  <a:cubicBezTo>
                    <a:pt x="14794" y="1"/>
                    <a:pt x="13161" y="655"/>
                    <a:pt x="11992" y="1845"/>
                  </a:cubicBezTo>
                  <a:cubicBezTo>
                    <a:pt x="10307" y="3547"/>
                    <a:pt x="9740" y="6203"/>
                    <a:pt x="10635" y="8432"/>
                  </a:cubicBezTo>
                  <a:cubicBezTo>
                    <a:pt x="11085" y="9560"/>
                    <a:pt x="11816" y="10514"/>
                    <a:pt x="12805" y="11233"/>
                  </a:cubicBezTo>
                  <a:cubicBezTo>
                    <a:pt x="13825" y="11978"/>
                    <a:pt x="15105" y="12384"/>
                    <a:pt x="16366" y="12384"/>
                  </a:cubicBezTo>
                  <a:cubicBezTo>
                    <a:pt x="16442" y="12384"/>
                    <a:pt x="16519" y="12383"/>
                    <a:pt x="16595" y="12380"/>
                  </a:cubicBezTo>
                  <a:cubicBezTo>
                    <a:pt x="16786" y="12374"/>
                    <a:pt x="16977" y="12358"/>
                    <a:pt x="17168" y="12334"/>
                  </a:cubicBezTo>
                  <a:lnTo>
                    <a:pt x="17168" y="12334"/>
                  </a:lnTo>
                  <a:cubicBezTo>
                    <a:pt x="17335" y="12992"/>
                    <a:pt x="17522" y="13647"/>
                    <a:pt x="17724" y="14298"/>
                  </a:cubicBezTo>
                  <a:cubicBezTo>
                    <a:pt x="17852" y="14707"/>
                    <a:pt x="17987" y="15116"/>
                    <a:pt x="18138" y="15518"/>
                  </a:cubicBezTo>
                  <a:lnTo>
                    <a:pt x="18138" y="15518"/>
                  </a:lnTo>
                  <a:cubicBezTo>
                    <a:pt x="17537" y="15392"/>
                    <a:pt x="16932" y="15284"/>
                    <a:pt x="16326" y="15176"/>
                  </a:cubicBezTo>
                  <a:cubicBezTo>
                    <a:pt x="15477" y="15025"/>
                    <a:pt x="14620" y="14897"/>
                    <a:pt x="13759" y="14877"/>
                  </a:cubicBezTo>
                  <a:lnTo>
                    <a:pt x="13759" y="14877"/>
                  </a:lnTo>
                  <a:cubicBezTo>
                    <a:pt x="13667" y="12478"/>
                    <a:pt x="12219" y="10208"/>
                    <a:pt x="10032" y="9169"/>
                  </a:cubicBezTo>
                  <a:cubicBezTo>
                    <a:pt x="9111" y="8734"/>
                    <a:pt x="8124" y="8518"/>
                    <a:pt x="7125" y="8518"/>
                  </a:cubicBezTo>
                  <a:cubicBezTo>
                    <a:pt x="6767" y="8518"/>
                    <a:pt x="6407" y="8546"/>
                    <a:pt x="6049" y="8601"/>
                  </a:cubicBezTo>
                  <a:cubicBezTo>
                    <a:pt x="4785" y="8800"/>
                    <a:pt x="3586" y="9414"/>
                    <a:pt x="2650" y="10274"/>
                  </a:cubicBezTo>
                  <a:cubicBezTo>
                    <a:pt x="708" y="12058"/>
                    <a:pt x="0" y="14977"/>
                    <a:pt x="954" y="17440"/>
                  </a:cubicBezTo>
                  <a:cubicBezTo>
                    <a:pt x="1434" y="18691"/>
                    <a:pt x="2247" y="19750"/>
                    <a:pt x="3329" y="20534"/>
                  </a:cubicBezTo>
                  <a:cubicBezTo>
                    <a:pt x="4393" y="21306"/>
                    <a:pt x="5727" y="21727"/>
                    <a:pt x="7043" y="21756"/>
                  </a:cubicBezTo>
                  <a:cubicBezTo>
                    <a:pt x="7081" y="21757"/>
                    <a:pt x="7118" y="21757"/>
                    <a:pt x="7156" y="21757"/>
                  </a:cubicBezTo>
                  <a:cubicBezTo>
                    <a:pt x="9724" y="21757"/>
                    <a:pt x="12176" y="20184"/>
                    <a:pt x="13197" y="17820"/>
                  </a:cubicBezTo>
                  <a:cubicBezTo>
                    <a:pt x="13276" y="17639"/>
                    <a:pt x="13347" y="17458"/>
                    <a:pt x="13411" y="17275"/>
                  </a:cubicBezTo>
                  <a:lnTo>
                    <a:pt x="13411" y="17275"/>
                  </a:lnTo>
                  <a:cubicBezTo>
                    <a:pt x="13458" y="17274"/>
                    <a:pt x="13505" y="17274"/>
                    <a:pt x="13552" y="17274"/>
                  </a:cubicBezTo>
                  <a:cubicBezTo>
                    <a:pt x="13795" y="17274"/>
                    <a:pt x="14038" y="17283"/>
                    <a:pt x="14279" y="17299"/>
                  </a:cubicBezTo>
                  <a:cubicBezTo>
                    <a:pt x="14501" y="17317"/>
                    <a:pt x="14718" y="17346"/>
                    <a:pt x="14940" y="17369"/>
                  </a:cubicBezTo>
                  <a:cubicBezTo>
                    <a:pt x="14946" y="17369"/>
                    <a:pt x="14957" y="17370"/>
                    <a:pt x="14968" y="17371"/>
                  </a:cubicBezTo>
                  <a:lnTo>
                    <a:pt x="14968" y="17371"/>
                  </a:lnTo>
                  <a:cubicBezTo>
                    <a:pt x="14963" y="17371"/>
                    <a:pt x="14958" y="17370"/>
                    <a:pt x="14952" y="17369"/>
                  </a:cubicBezTo>
                  <a:lnTo>
                    <a:pt x="14952" y="17369"/>
                  </a:lnTo>
                  <a:cubicBezTo>
                    <a:pt x="14958" y="17370"/>
                    <a:pt x="14965" y="17371"/>
                    <a:pt x="14972" y="17371"/>
                  </a:cubicBezTo>
                  <a:lnTo>
                    <a:pt x="14972" y="17371"/>
                  </a:lnTo>
                  <a:cubicBezTo>
                    <a:pt x="14970" y="17371"/>
                    <a:pt x="14969" y="17371"/>
                    <a:pt x="14968" y="17371"/>
                  </a:cubicBezTo>
                  <a:lnTo>
                    <a:pt x="14968" y="17371"/>
                  </a:lnTo>
                  <a:cubicBezTo>
                    <a:pt x="14978" y="17372"/>
                    <a:pt x="14985" y="17373"/>
                    <a:pt x="14990" y="17373"/>
                  </a:cubicBezTo>
                  <a:lnTo>
                    <a:pt x="14990" y="17373"/>
                  </a:lnTo>
                  <a:cubicBezTo>
                    <a:pt x="14984" y="17373"/>
                    <a:pt x="14978" y="17372"/>
                    <a:pt x="14972" y="17371"/>
                  </a:cubicBezTo>
                  <a:lnTo>
                    <a:pt x="14972" y="17371"/>
                  </a:lnTo>
                  <a:cubicBezTo>
                    <a:pt x="14988" y="17373"/>
                    <a:pt x="15004" y="17375"/>
                    <a:pt x="15003" y="17375"/>
                  </a:cubicBezTo>
                  <a:cubicBezTo>
                    <a:pt x="15003" y="17375"/>
                    <a:pt x="14999" y="17374"/>
                    <a:pt x="14990" y="17373"/>
                  </a:cubicBezTo>
                  <a:lnTo>
                    <a:pt x="14990" y="17373"/>
                  </a:lnTo>
                  <a:cubicBezTo>
                    <a:pt x="15036" y="17378"/>
                    <a:pt x="15082" y="17385"/>
                    <a:pt x="15127" y="17399"/>
                  </a:cubicBezTo>
                  <a:cubicBezTo>
                    <a:pt x="15244" y="17410"/>
                    <a:pt x="15373" y="17434"/>
                    <a:pt x="15490" y="17457"/>
                  </a:cubicBezTo>
                  <a:cubicBezTo>
                    <a:pt x="16315" y="17592"/>
                    <a:pt x="17145" y="17750"/>
                    <a:pt x="17964" y="17937"/>
                  </a:cubicBezTo>
                  <a:cubicBezTo>
                    <a:pt x="18742" y="18118"/>
                    <a:pt x="19502" y="18346"/>
                    <a:pt x="20234" y="18645"/>
                  </a:cubicBezTo>
                  <a:cubicBezTo>
                    <a:pt x="20241" y="18652"/>
                    <a:pt x="20320" y="18684"/>
                    <a:pt x="20334" y="18688"/>
                  </a:cubicBezTo>
                  <a:lnTo>
                    <a:pt x="20334" y="18688"/>
                  </a:lnTo>
                  <a:cubicBezTo>
                    <a:pt x="20353" y="18696"/>
                    <a:pt x="20371" y="18705"/>
                    <a:pt x="20392" y="18715"/>
                  </a:cubicBezTo>
                  <a:cubicBezTo>
                    <a:pt x="20491" y="18756"/>
                    <a:pt x="20579" y="18791"/>
                    <a:pt x="20672" y="18838"/>
                  </a:cubicBezTo>
                  <a:cubicBezTo>
                    <a:pt x="20859" y="18925"/>
                    <a:pt x="21053" y="19019"/>
                    <a:pt x="21240" y="19124"/>
                  </a:cubicBezTo>
                  <a:cubicBezTo>
                    <a:pt x="21374" y="19194"/>
                    <a:pt x="21503" y="19270"/>
                    <a:pt x="21637" y="19347"/>
                  </a:cubicBezTo>
                  <a:cubicBezTo>
                    <a:pt x="22369" y="19791"/>
                    <a:pt x="23100" y="20247"/>
                    <a:pt x="23837" y="20692"/>
                  </a:cubicBezTo>
                  <a:cubicBezTo>
                    <a:pt x="24235" y="20938"/>
                    <a:pt x="24621" y="21172"/>
                    <a:pt x="25013" y="21394"/>
                  </a:cubicBezTo>
                  <a:cubicBezTo>
                    <a:pt x="25410" y="21622"/>
                    <a:pt x="25820" y="21879"/>
                    <a:pt x="26270" y="21955"/>
                  </a:cubicBezTo>
                  <a:cubicBezTo>
                    <a:pt x="26372" y="21973"/>
                    <a:pt x="26475" y="21983"/>
                    <a:pt x="26577" y="21983"/>
                  </a:cubicBezTo>
                  <a:cubicBezTo>
                    <a:pt x="26852" y="21983"/>
                    <a:pt x="27117" y="21910"/>
                    <a:pt x="27317" y="21710"/>
                  </a:cubicBezTo>
                  <a:cubicBezTo>
                    <a:pt x="27580" y="21446"/>
                    <a:pt x="27639" y="21049"/>
                    <a:pt x="27528" y="20709"/>
                  </a:cubicBezTo>
                  <a:cubicBezTo>
                    <a:pt x="27376" y="20238"/>
                    <a:pt x="27044" y="19898"/>
                    <a:pt x="26657" y="19619"/>
                  </a:cubicBezTo>
                  <a:lnTo>
                    <a:pt x="26657" y="19619"/>
                  </a:lnTo>
                  <a:cubicBezTo>
                    <a:pt x="26889" y="19485"/>
                    <a:pt x="27119" y="19349"/>
                    <a:pt x="27347" y="19206"/>
                  </a:cubicBezTo>
                  <a:cubicBezTo>
                    <a:pt x="28019" y="18791"/>
                    <a:pt x="28663" y="18323"/>
                    <a:pt x="29253" y="17808"/>
                  </a:cubicBezTo>
                  <a:cubicBezTo>
                    <a:pt x="30716" y="16527"/>
                    <a:pt x="31845" y="14889"/>
                    <a:pt x="32412" y="13023"/>
                  </a:cubicBezTo>
                  <a:cubicBezTo>
                    <a:pt x="32874" y="11625"/>
                    <a:pt x="33009" y="10116"/>
                    <a:pt x="32822" y="8654"/>
                  </a:cubicBezTo>
                  <a:cubicBezTo>
                    <a:pt x="32822" y="8601"/>
                    <a:pt x="32814" y="8549"/>
                    <a:pt x="32800" y="8499"/>
                  </a:cubicBezTo>
                  <a:lnTo>
                    <a:pt x="32800" y="8499"/>
                  </a:lnTo>
                  <a:cubicBezTo>
                    <a:pt x="32648" y="7445"/>
                    <a:pt x="32362" y="6448"/>
                    <a:pt x="31932" y="5472"/>
                  </a:cubicBezTo>
                  <a:cubicBezTo>
                    <a:pt x="31932" y="5473"/>
                    <a:pt x="31931" y="5473"/>
                    <a:pt x="31931" y="5474"/>
                  </a:cubicBezTo>
                  <a:lnTo>
                    <a:pt x="31931" y="5474"/>
                  </a:lnTo>
                  <a:cubicBezTo>
                    <a:pt x="31118" y="3645"/>
                    <a:pt x="29837" y="1979"/>
                    <a:pt x="28300" y="710"/>
                  </a:cubicBezTo>
                  <a:cubicBezTo>
                    <a:pt x="28160" y="593"/>
                    <a:pt x="28013" y="476"/>
                    <a:pt x="27861" y="365"/>
                  </a:cubicBezTo>
                  <a:cubicBezTo>
                    <a:pt x="27778" y="303"/>
                    <a:pt x="27682" y="277"/>
                    <a:pt x="27584" y="277"/>
                  </a:cubicBezTo>
                  <a:cubicBezTo>
                    <a:pt x="27412" y="277"/>
                    <a:pt x="27235" y="357"/>
                    <a:pt x="27113" y="465"/>
                  </a:cubicBezTo>
                  <a:cubicBezTo>
                    <a:pt x="26738" y="798"/>
                    <a:pt x="26387" y="1155"/>
                    <a:pt x="26054" y="1529"/>
                  </a:cubicBezTo>
                  <a:cubicBezTo>
                    <a:pt x="25235" y="2442"/>
                    <a:pt x="24504" y="3448"/>
                    <a:pt x="23895" y="4512"/>
                  </a:cubicBezTo>
                  <a:cubicBezTo>
                    <a:pt x="23106" y="5905"/>
                    <a:pt x="22509" y="7425"/>
                    <a:pt x="22228" y="9005"/>
                  </a:cubicBezTo>
                  <a:cubicBezTo>
                    <a:pt x="21895" y="10935"/>
                    <a:pt x="22029" y="12906"/>
                    <a:pt x="22462" y="14807"/>
                  </a:cubicBezTo>
                  <a:cubicBezTo>
                    <a:pt x="22676" y="15740"/>
                    <a:pt x="22957" y="16653"/>
                    <a:pt x="23294" y="17546"/>
                  </a:cubicBezTo>
                  <a:lnTo>
                    <a:pt x="23294" y="17546"/>
                  </a:lnTo>
                  <a:cubicBezTo>
                    <a:pt x="23249" y="17518"/>
                    <a:pt x="23204" y="17490"/>
                    <a:pt x="23158" y="17463"/>
                  </a:cubicBezTo>
                  <a:cubicBezTo>
                    <a:pt x="22860" y="17282"/>
                    <a:pt x="22556" y="17106"/>
                    <a:pt x="22246" y="16942"/>
                  </a:cubicBezTo>
                  <a:cubicBezTo>
                    <a:pt x="22100" y="16861"/>
                    <a:pt x="21942" y="16790"/>
                    <a:pt x="21795" y="16714"/>
                  </a:cubicBezTo>
                  <a:cubicBezTo>
                    <a:pt x="21719" y="16679"/>
                    <a:pt x="21637" y="16638"/>
                    <a:pt x="21550" y="16597"/>
                  </a:cubicBezTo>
                  <a:lnTo>
                    <a:pt x="21550" y="16597"/>
                  </a:lnTo>
                  <a:cubicBezTo>
                    <a:pt x="21553" y="16605"/>
                    <a:pt x="21589" y="16639"/>
                    <a:pt x="21588" y="16639"/>
                  </a:cubicBezTo>
                  <a:cubicBezTo>
                    <a:pt x="21588" y="16639"/>
                    <a:pt x="21577" y="16629"/>
                    <a:pt x="21544" y="16597"/>
                  </a:cubicBezTo>
                  <a:lnTo>
                    <a:pt x="21433" y="16492"/>
                  </a:lnTo>
                  <a:cubicBezTo>
                    <a:pt x="21386" y="16439"/>
                    <a:pt x="21345" y="16393"/>
                    <a:pt x="21292" y="16346"/>
                  </a:cubicBezTo>
                  <a:cubicBezTo>
                    <a:pt x="21269" y="16322"/>
                    <a:pt x="21251" y="16293"/>
                    <a:pt x="21228" y="16270"/>
                  </a:cubicBezTo>
                  <a:cubicBezTo>
                    <a:pt x="21228" y="16270"/>
                    <a:pt x="21163" y="16190"/>
                    <a:pt x="21164" y="16190"/>
                  </a:cubicBezTo>
                  <a:lnTo>
                    <a:pt x="21164" y="16190"/>
                  </a:lnTo>
                  <a:cubicBezTo>
                    <a:pt x="21164" y="16190"/>
                    <a:pt x="21169" y="16196"/>
                    <a:pt x="21181" y="16211"/>
                  </a:cubicBezTo>
                  <a:cubicBezTo>
                    <a:pt x="21195" y="16228"/>
                    <a:pt x="21201" y="16235"/>
                    <a:pt x="21201" y="16235"/>
                  </a:cubicBezTo>
                  <a:cubicBezTo>
                    <a:pt x="21203" y="16235"/>
                    <a:pt x="21165" y="16185"/>
                    <a:pt x="21152" y="16176"/>
                  </a:cubicBezTo>
                  <a:cubicBezTo>
                    <a:pt x="21129" y="16141"/>
                    <a:pt x="21105" y="16112"/>
                    <a:pt x="21082" y="16071"/>
                  </a:cubicBezTo>
                  <a:cubicBezTo>
                    <a:pt x="21035" y="16007"/>
                    <a:pt x="20982" y="15936"/>
                    <a:pt x="20941" y="15866"/>
                  </a:cubicBezTo>
                  <a:cubicBezTo>
                    <a:pt x="20789" y="15620"/>
                    <a:pt x="20655" y="15363"/>
                    <a:pt x="20538" y="15094"/>
                  </a:cubicBezTo>
                  <a:cubicBezTo>
                    <a:pt x="20531" y="15074"/>
                    <a:pt x="20521" y="15053"/>
                    <a:pt x="20511" y="15030"/>
                  </a:cubicBezTo>
                  <a:lnTo>
                    <a:pt x="20511" y="15030"/>
                  </a:lnTo>
                  <a:cubicBezTo>
                    <a:pt x="20509" y="15023"/>
                    <a:pt x="20505" y="15008"/>
                    <a:pt x="20497" y="14983"/>
                  </a:cubicBezTo>
                  <a:cubicBezTo>
                    <a:pt x="20473" y="14919"/>
                    <a:pt x="20444" y="14860"/>
                    <a:pt x="20421" y="14796"/>
                  </a:cubicBezTo>
                  <a:cubicBezTo>
                    <a:pt x="20362" y="14649"/>
                    <a:pt x="20316" y="14492"/>
                    <a:pt x="20263" y="14339"/>
                  </a:cubicBezTo>
                  <a:cubicBezTo>
                    <a:pt x="20158" y="14041"/>
                    <a:pt x="20064" y="13731"/>
                    <a:pt x="19976" y="13427"/>
                  </a:cubicBezTo>
                  <a:cubicBezTo>
                    <a:pt x="19791" y="12810"/>
                    <a:pt x="19620" y="12193"/>
                    <a:pt x="19461" y="11574"/>
                  </a:cubicBezTo>
                  <a:lnTo>
                    <a:pt x="19461" y="11574"/>
                  </a:lnTo>
                  <a:cubicBezTo>
                    <a:pt x="21498" y="10414"/>
                    <a:pt x="22772" y="8092"/>
                    <a:pt x="22579" y="5735"/>
                  </a:cubicBezTo>
                  <a:cubicBezTo>
                    <a:pt x="22486" y="4571"/>
                    <a:pt x="22082" y="3436"/>
                    <a:pt x="21380" y="2512"/>
                  </a:cubicBezTo>
                  <a:cubicBezTo>
                    <a:pt x="20643" y="1529"/>
                    <a:pt x="19660" y="792"/>
                    <a:pt x="18508" y="365"/>
                  </a:cubicBezTo>
                  <a:cubicBezTo>
                    <a:pt x="17839" y="119"/>
                    <a:pt x="17138" y="1"/>
                    <a:pt x="16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9"/>
            <p:cNvSpPr/>
            <p:nvPr/>
          </p:nvSpPr>
          <p:spPr>
            <a:xfrm>
              <a:off x="6526225" y="4653400"/>
              <a:ext cx="390050" cy="308200"/>
            </a:xfrm>
            <a:custGeom>
              <a:avLst/>
              <a:gdLst/>
              <a:ahLst/>
              <a:cxnLst/>
              <a:rect l="l" t="t" r="r" b="b"/>
              <a:pathLst>
                <a:path w="15602" h="12328" extrusionOk="0">
                  <a:moveTo>
                    <a:pt x="6170" y="0"/>
                  </a:moveTo>
                  <a:cubicBezTo>
                    <a:pt x="6116" y="0"/>
                    <a:pt x="6063" y="8"/>
                    <a:pt x="6014" y="23"/>
                  </a:cubicBezTo>
                  <a:cubicBezTo>
                    <a:pt x="5675" y="117"/>
                    <a:pt x="5564" y="439"/>
                    <a:pt x="5617" y="755"/>
                  </a:cubicBezTo>
                  <a:cubicBezTo>
                    <a:pt x="5868" y="2328"/>
                    <a:pt x="6295" y="3866"/>
                    <a:pt x="6775" y="5387"/>
                  </a:cubicBezTo>
                  <a:cubicBezTo>
                    <a:pt x="6985" y="6054"/>
                    <a:pt x="7225" y="6727"/>
                    <a:pt x="7553" y="7347"/>
                  </a:cubicBezTo>
                  <a:cubicBezTo>
                    <a:pt x="6862" y="7160"/>
                    <a:pt x="6149" y="7013"/>
                    <a:pt x="5435" y="6879"/>
                  </a:cubicBezTo>
                  <a:cubicBezTo>
                    <a:pt x="4266" y="6667"/>
                    <a:pt x="3071" y="6432"/>
                    <a:pt x="1882" y="6432"/>
                  </a:cubicBezTo>
                  <a:cubicBezTo>
                    <a:pt x="1494" y="6432"/>
                    <a:pt x="1106" y="6457"/>
                    <a:pt x="721" y="6516"/>
                  </a:cubicBezTo>
                  <a:cubicBezTo>
                    <a:pt x="11" y="6622"/>
                    <a:pt x="1" y="7699"/>
                    <a:pt x="653" y="7699"/>
                  </a:cubicBezTo>
                  <a:cubicBezTo>
                    <a:pt x="684" y="7699"/>
                    <a:pt x="716" y="7697"/>
                    <a:pt x="750" y="7692"/>
                  </a:cubicBezTo>
                  <a:cubicBezTo>
                    <a:pt x="1125" y="7634"/>
                    <a:pt x="1500" y="7610"/>
                    <a:pt x="1876" y="7610"/>
                  </a:cubicBezTo>
                  <a:cubicBezTo>
                    <a:pt x="3065" y="7610"/>
                    <a:pt x="4253" y="7856"/>
                    <a:pt x="5418" y="8078"/>
                  </a:cubicBezTo>
                  <a:cubicBezTo>
                    <a:pt x="7079" y="8394"/>
                    <a:pt x="8664" y="8833"/>
                    <a:pt x="10138" y="9687"/>
                  </a:cubicBezTo>
                  <a:cubicBezTo>
                    <a:pt x="10390" y="9833"/>
                    <a:pt x="13425" y="11722"/>
                    <a:pt x="14157" y="12102"/>
                  </a:cubicBezTo>
                  <a:cubicBezTo>
                    <a:pt x="14471" y="12260"/>
                    <a:pt x="14724" y="12327"/>
                    <a:pt x="14914" y="12327"/>
                  </a:cubicBezTo>
                  <a:cubicBezTo>
                    <a:pt x="15602" y="12327"/>
                    <a:pt x="15441" y="11440"/>
                    <a:pt x="14262" y="10798"/>
                  </a:cubicBezTo>
                  <a:cubicBezTo>
                    <a:pt x="12811" y="10008"/>
                    <a:pt x="11489" y="9008"/>
                    <a:pt x="10021" y="8265"/>
                  </a:cubicBezTo>
                  <a:cubicBezTo>
                    <a:pt x="9857" y="8183"/>
                    <a:pt x="9688" y="8101"/>
                    <a:pt x="9530" y="8031"/>
                  </a:cubicBezTo>
                  <a:cubicBezTo>
                    <a:pt x="8617" y="7183"/>
                    <a:pt x="8190" y="6001"/>
                    <a:pt x="7833" y="4843"/>
                  </a:cubicBezTo>
                  <a:cubicBezTo>
                    <a:pt x="7389" y="3387"/>
                    <a:pt x="6985" y="1919"/>
                    <a:pt x="6745" y="415"/>
                  </a:cubicBezTo>
                  <a:cubicBezTo>
                    <a:pt x="6702" y="160"/>
                    <a:pt x="6421" y="0"/>
                    <a:pt x="6170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9"/>
            <p:cNvSpPr/>
            <p:nvPr/>
          </p:nvSpPr>
          <p:spPr>
            <a:xfrm>
              <a:off x="6248100" y="4654900"/>
              <a:ext cx="331550" cy="300425"/>
            </a:xfrm>
            <a:custGeom>
              <a:avLst/>
              <a:gdLst/>
              <a:ahLst/>
              <a:cxnLst/>
              <a:rect l="l" t="t" r="r" b="b"/>
              <a:pathLst>
                <a:path w="13262" h="12017" extrusionOk="0">
                  <a:moveTo>
                    <a:pt x="6629" y="0"/>
                  </a:moveTo>
                  <a:cubicBezTo>
                    <a:pt x="3937" y="0"/>
                    <a:pt x="1487" y="1825"/>
                    <a:pt x="802" y="4555"/>
                  </a:cubicBezTo>
                  <a:cubicBezTo>
                    <a:pt x="0" y="7772"/>
                    <a:pt x="1960" y="11030"/>
                    <a:pt x="5177" y="11838"/>
                  </a:cubicBezTo>
                  <a:cubicBezTo>
                    <a:pt x="5664" y="11959"/>
                    <a:pt x="6152" y="12017"/>
                    <a:pt x="6632" y="12017"/>
                  </a:cubicBezTo>
                  <a:cubicBezTo>
                    <a:pt x="9325" y="12017"/>
                    <a:pt x="11775" y="10193"/>
                    <a:pt x="12460" y="7462"/>
                  </a:cubicBezTo>
                  <a:cubicBezTo>
                    <a:pt x="13261" y="4239"/>
                    <a:pt x="11302" y="981"/>
                    <a:pt x="8084" y="180"/>
                  </a:cubicBezTo>
                  <a:cubicBezTo>
                    <a:pt x="7597" y="59"/>
                    <a:pt x="7109" y="0"/>
                    <a:pt x="662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6299175" y="4670825"/>
              <a:ext cx="183425" cy="92575"/>
            </a:xfrm>
            <a:custGeom>
              <a:avLst/>
              <a:gdLst/>
              <a:ahLst/>
              <a:cxnLst/>
              <a:rect l="l" t="t" r="r" b="b"/>
              <a:pathLst>
                <a:path w="7337" h="3703" extrusionOk="0">
                  <a:moveTo>
                    <a:pt x="4313" y="0"/>
                  </a:moveTo>
                  <a:cubicBezTo>
                    <a:pt x="3976" y="0"/>
                    <a:pt x="3636" y="25"/>
                    <a:pt x="3310" y="75"/>
                  </a:cubicBezTo>
                  <a:cubicBezTo>
                    <a:pt x="1502" y="362"/>
                    <a:pt x="391" y="2438"/>
                    <a:pt x="391" y="2438"/>
                  </a:cubicBezTo>
                  <a:cubicBezTo>
                    <a:pt x="1" y="3301"/>
                    <a:pt x="619" y="3702"/>
                    <a:pt x="1295" y="3702"/>
                  </a:cubicBezTo>
                  <a:cubicBezTo>
                    <a:pt x="1623" y="3702"/>
                    <a:pt x="1964" y="3608"/>
                    <a:pt x="2210" y="3427"/>
                  </a:cubicBezTo>
                  <a:cubicBezTo>
                    <a:pt x="2965" y="2871"/>
                    <a:pt x="4035" y="2029"/>
                    <a:pt x="4754" y="1929"/>
                  </a:cubicBezTo>
                  <a:cubicBezTo>
                    <a:pt x="4815" y="1921"/>
                    <a:pt x="4882" y="1917"/>
                    <a:pt x="4952" y="1917"/>
                  </a:cubicBezTo>
                  <a:cubicBezTo>
                    <a:pt x="5297" y="1917"/>
                    <a:pt x="5747" y="2001"/>
                    <a:pt x="6152" y="2001"/>
                  </a:cubicBezTo>
                  <a:cubicBezTo>
                    <a:pt x="6634" y="2001"/>
                    <a:pt x="7054" y="1882"/>
                    <a:pt x="7159" y="1362"/>
                  </a:cubicBezTo>
                  <a:cubicBezTo>
                    <a:pt x="7336" y="508"/>
                    <a:pt x="5853" y="0"/>
                    <a:pt x="431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6482075" y="4709800"/>
              <a:ext cx="53750" cy="38625"/>
            </a:xfrm>
            <a:custGeom>
              <a:avLst/>
              <a:gdLst/>
              <a:ahLst/>
              <a:cxnLst/>
              <a:rect l="l" t="t" r="r" b="b"/>
              <a:pathLst>
                <a:path w="2150" h="1545" extrusionOk="0">
                  <a:moveTo>
                    <a:pt x="973" y="0"/>
                  </a:moveTo>
                  <a:cubicBezTo>
                    <a:pt x="874" y="0"/>
                    <a:pt x="775" y="19"/>
                    <a:pt x="679" y="60"/>
                  </a:cubicBezTo>
                  <a:cubicBezTo>
                    <a:pt x="1" y="353"/>
                    <a:pt x="451" y="961"/>
                    <a:pt x="451" y="961"/>
                  </a:cubicBezTo>
                  <a:cubicBezTo>
                    <a:pt x="668" y="1390"/>
                    <a:pt x="972" y="1544"/>
                    <a:pt x="1257" y="1544"/>
                  </a:cubicBezTo>
                  <a:cubicBezTo>
                    <a:pt x="1616" y="1544"/>
                    <a:pt x="1943" y="1299"/>
                    <a:pt x="2024" y="1055"/>
                  </a:cubicBezTo>
                  <a:cubicBezTo>
                    <a:pt x="2150" y="678"/>
                    <a:pt x="1569" y="0"/>
                    <a:pt x="973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9"/>
            <p:cNvSpPr/>
            <p:nvPr/>
          </p:nvSpPr>
          <p:spPr>
            <a:xfrm>
              <a:off x="6322100" y="4738075"/>
              <a:ext cx="144500" cy="132575"/>
            </a:xfrm>
            <a:custGeom>
              <a:avLst/>
              <a:gdLst/>
              <a:ahLst/>
              <a:cxnLst/>
              <a:rect l="l" t="t" r="r" b="b"/>
              <a:pathLst>
                <a:path w="5780" h="5303" extrusionOk="0">
                  <a:moveTo>
                    <a:pt x="3892" y="0"/>
                  </a:moveTo>
                  <a:cubicBezTo>
                    <a:pt x="3528" y="0"/>
                    <a:pt x="3148" y="140"/>
                    <a:pt x="2872" y="479"/>
                  </a:cubicBezTo>
                  <a:cubicBezTo>
                    <a:pt x="2692" y="702"/>
                    <a:pt x="2548" y="781"/>
                    <a:pt x="2420" y="781"/>
                  </a:cubicBezTo>
                  <a:cubicBezTo>
                    <a:pt x="2120" y="781"/>
                    <a:pt x="1910" y="350"/>
                    <a:pt x="1530" y="350"/>
                  </a:cubicBezTo>
                  <a:cubicBezTo>
                    <a:pt x="1383" y="350"/>
                    <a:pt x="1212" y="414"/>
                    <a:pt x="1001" y="591"/>
                  </a:cubicBezTo>
                  <a:cubicBezTo>
                    <a:pt x="0" y="1421"/>
                    <a:pt x="948" y="2211"/>
                    <a:pt x="948" y="2211"/>
                  </a:cubicBezTo>
                  <a:cubicBezTo>
                    <a:pt x="597" y="2322"/>
                    <a:pt x="375" y="2340"/>
                    <a:pt x="334" y="2960"/>
                  </a:cubicBezTo>
                  <a:cubicBezTo>
                    <a:pt x="269" y="4106"/>
                    <a:pt x="1621" y="3486"/>
                    <a:pt x="1621" y="4258"/>
                  </a:cubicBezTo>
                  <a:cubicBezTo>
                    <a:pt x="1621" y="4969"/>
                    <a:pt x="2187" y="5302"/>
                    <a:pt x="2768" y="5302"/>
                  </a:cubicBezTo>
                  <a:cubicBezTo>
                    <a:pt x="2995" y="5302"/>
                    <a:pt x="3224" y="5252"/>
                    <a:pt x="3422" y="5153"/>
                  </a:cubicBezTo>
                  <a:cubicBezTo>
                    <a:pt x="4060" y="4837"/>
                    <a:pt x="3399" y="4065"/>
                    <a:pt x="4264" y="3931"/>
                  </a:cubicBezTo>
                  <a:cubicBezTo>
                    <a:pt x="5130" y="3802"/>
                    <a:pt x="5779" y="3217"/>
                    <a:pt x="5475" y="2275"/>
                  </a:cubicBezTo>
                  <a:cubicBezTo>
                    <a:pt x="5171" y="1328"/>
                    <a:pt x="4773" y="1889"/>
                    <a:pt x="4996" y="1006"/>
                  </a:cubicBezTo>
                  <a:cubicBezTo>
                    <a:pt x="5134" y="444"/>
                    <a:pt x="4539" y="0"/>
                    <a:pt x="3892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9"/>
            <p:cNvSpPr/>
            <p:nvPr/>
          </p:nvSpPr>
          <p:spPr>
            <a:xfrm>
              <a:off x="6364075" y="4776175"/>
              <a:ext cx="37300" cy="41775"/>
            </a:xfrm>
            <a:custGeom>
              <a:avLst/>
              <a:gdLst/>
              <a:ahLst/>
              <a:cxnLst/>
              <a:rect l="l" t="t" r="r" b="b"/>
              <a:pathLst>
                <a:path w="1492" h="1671" extrusionOk="0">
                  <a:moveTo>
                    <a:pt x="756" y="0"/>
                  </a:moveTo>
                  <a:cubicBezTo>
                    <a:pt x="740" y="0"/>
                    <a:pt x="724" y="1"/>
                    <a:pt x="708" y="2"/>
                  </a:cubicBezTo>
                  <a:cubicBezTo>
                    <a:pt x="573" y="20"/>
                    <a:pt x="521" y="32"/>
                    <a:pt x="398" y="96"/>
                  </a:cubicBezTo>
                  <a:cubicBezTo>
                    <a:pt x="281" y="155"/>
                    <a:pt x="205" y="254"/>
                    <a:pt x="140" y="353"/>
                  </a:cubicBezTo>
                  <a:cubicBezTo>
                    <a:pt x="94" y="418"/>
                    <a:pt x="64" y="500"/>
                    <a:pt x="47" y="582"/>
                  </a:cubicBezTo>
                  <a:cubicBezTo>
                    <a:pt x="23" y="663"/>
                    <a:pt x="18" y="751"/>
                    <a:pt x="6" y="821"/>
                  </a:cubicBezTo>
                  <a:cubicBezTo>
                    <a:pt x="0" y="903"/>
                    <a:pt x="23" y="991"/>
                    <a:pt x="35" y="1073"/>
                  </a:cubicBezTo>
                  <a:cubicBezTo>
                    <a:pt x="47" y="1108"/>
                    <a:pt x="53" y="1137"/>
                    <a:pt x="64" y="1167"/>
                  </a:cubicBezTo>
                  <a:cubicBezTo>
                    <a:pt x="94" y="1237"/>
                    <a:pt x="123" y="1319"/>
                    <a:pt x="176" y="1383"/>
                  </a:cubicBezTo>
                  <a:cubicBezTo>
                    <a:pt x="228" y="1471"/>
                    <a:pt x="298" y="1547"/>
                    <a:pt x="386" y="1599"/>
                  </a:cubicBezTo>
                  <a:cubicBezTo>
                    <a:pt x="462" y="1640"/>
                    <a:pt x="532" y="1664"/>
                    <a:pt x="614" y="1664"/>
                  </a:cubicBezTo>
                  <a:cubicBezTo>
                    <a:pt x="644" y="1668"/>
                    <a:pt x="673" y="1671"/>
                    <a:pt x="703" y="1671"/>
                  </a:cubicBezTo>
                  <a:cubicBezTo>
                    <a:pt x="749" y="1671"/>
                    <a:pt x="796" y="1664"/>
                    <a:pt x="842" y="1646"/>
                  </a:cubicBezTo>
                  <a:cubicBezTo>
                    <a:pt x="936" y="1617"/>
                    <a:pt x="1024" y="1570"/>
                    <a:pt x="1100" y="1494"/>
                  </a:cubicBezTo>
                  <a:cubicBezTo>
                    <a:pt x="1111" y="1482"/>
                    <a:pt x="1111" y="1471"/>
                    <a:pt x="1129" y="1459"/>
                  </a:cubicBezTo>
                  <a:lnTo>
                    <a:pt x="1135" y="1459"/>
                  </a:lnTo>
                  <a:cubicBezTo>
                    <a:pt x="1187" y="1430"/>
                    <a:pt x="1234" y="1395"/>
                    <a:pt x="1281" y="1342"/>
                  </a:cubicBezTo>
                  <a:cubicBezTo>
                    <a:pt x="1369" y="1254"/>
                    <a:pt x="1410" y="1161"/>
                    <a:pt x="1451" y="1044"/>
                  </a:cubicBezTo>
                  <a:cubicBezTo>
                    <a:pt x="1445" y="979"/>
                    <a:pt x="1451" y="915"/>
                    <a:pt x="1451" y="845"/>
                  </a:cubicBezTo>
                  <a:cubicBezTo>
                    <a:pt x="1457" y="816"/>
                    <a:pt x="1480" y="786"/>
                    <a:pt x="1480" y="751"/>
                  </a:cubicBezTo>
                  <a:cubicBezTo>
                    <a:pt x="1492" y="675"/>
                    <a:pt x="1492" y="593"/>
                    <a:pt x="1462" y="523"/>
                  </a:cubicBezTo>
                  <a:cubicBezTo>
                    <a:pt x="1445" y="476"/>
                    <a:pt x="1421" y="435"/>
                    <a:pt x="1404" y="383"/>
                  </a:cubicBezTo>
                  <a:cubicBezTo>
                    <a:pt x="1357" y="295"/>
                    <a:pt x="1281" y="225"/>
                    <a:pt x="1193" y="172"/>
                  </a:cubicBezTo>
                  <a:cubicBezTo>
                    <a:pt x="1187" y="166"/>
                    <a:pt x="1182" y="166"/>
                    <a:pt x="1170" y="166"/>
                  </a:cubicBezTo>
                  <a:cubicBezTo>
                    <a:pt x="1094" y="96"/>
                    <a:pt x="994" y="38"/>
                    <a:pt x="895" y="20"/>
                  </a:cubicBezTo>
                  <a:cubicBezTo>
                    <a:pt x="851" y="7"/>
                    <a:pt x="804" y="0"/>
                    <a:pt x="75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6491150" y="4441875"/>
              <a:ext cx="308000" cy="279150"/>
            </a:xfrm>
            <a:custGeom>
              <a:avLst/>
              <a:gdLst/>
              <a:ahLst/>
              <a:cxnLst/>
              <a:rect l="l" t="t" r="r" b="b"/>
              <a:pathLst>
                <a:path w="12320" h="11166" extrusionOk="0">
                  <a:moveTo>
                    <a:pt x="6160" y="0"/>
                  </a:moveTo>
                  <a:cubicBezTo>
                    <a:pt x="3658" y="0"/>
                    <a:pt x="1379" y="1695"/>
                    <a:pt x="749" y="4232"/>
                  </a:cubicBezTo>
                  <a:cubicBezTo>
                    <a:pt x="0" y="7227"/>
                    <a:pt x="1819" y="10251"/>
                    <a:pt x="4814" y="11000"/>
                  </a:cubicBezTo>
                  <a:cubicBezTo>
                    <a:pt x="5266" y="11112"/>
                    <a:pt x="5719" y="11166"/>
                    <a:pt x="6164" y="11166"/>
                  </a:cubicBezTo>
                  <a:cubicBezTo>
                    <a:pt x="8666" y="11166"/>
                    <a:pt x="10941" y="9471"/>
                    <a:pt x="11576" y="6934"/>
                  </a:cubicBezTo>
                  <a:cubicBezTo>
                    <a:pt x="12319" y="3945"/>
                    <a:pt x="10506" y="915"/>
                    <a:pt x="7511" y="167"/>
                  </a:cubicBezTo>
                  <a:cubicBezTo>
                    <a:pt x="7059" y="54"/>
                    <a:pt x="6606" y="0"/>
                    <a:pt x="616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6527150" y="4552225"/>
              <a:ext cx="127350" cy="132225"/>
            </a:xfrm>
            <a:custGeom>
              <a:avLst/>
              <a:gdLst/>
              <a:ahLst/>
              <a:cxnLst/>
              <a:rect l="l" t="t" r="r" b="b"/>
              <a:pathLst>
                <a:path w="5094" h="5289" extrusionOk="0">
                  <a:moveTo>
                    <a:pt x="1657" y="0"/>
                  </a:moveTo>
                  <a:cubicBezTo>
                    <a:pt x="903" y="0"/>
                    <a:pt x="1" y="1008"/>
                    <a:pt x="262" y="2590"/>
                  </a:cubicBezTo>
                  <a:cubicBezTo>
                    <a:pt x="625" y="4743"/>
                    <a:pt x="2468" y="5106"/>
                    <a:pt x="2468" y="5106"/>
                  </a:cubicBezTo>
                  <a:cubicBezTo>
                    <a:pt x="2804" y="5233"/>
                    <a:pt x="3101" y="5289"/>
                    <a:pt x="3359" y="5289"/>
                  </a:cubicBezTo>
                  <a:cubicBezTo>
                    <a:pt x="5020" y="5289"/>
                    <a:pt x="5093" y="2987"/>
                    <a:pt x="4111" y="2719"/>
                  </a:cubicBezTo>
                  <a:cubicBezTo>
                    <a:pt x="2982" y="2403"/>
                    <a:pt x="3000" y="1497"/>
                    <a:pt x="2356" y="420"/>
                  </a:cubicBezTo>
                  <a:cubicBezTo>
                    <a:pt x="2185" y="133"/>
                    <a:pt x="1931" y="0"/>
                    <a:pt x="1657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9"/>
            <p:cNvSpPr/>
            <p:nvPr/>
          </p:nvSpPr>
          <p:spPr>
            <a:xfrm>
              <a:off x="6553300" y="4456900"/>
              <a:ext cx="150200" cy="87100"/>
            </a:xfrm>
            <a:custGeom>
              <a:avLst/>
              <a:gdLst/>
              <a:ahLst/>
              <a:cxnLst/>
              <a:rect l="l" t="t" r="r" b="b"/>
              <a:pathLst>
                <a:path w="6008" h="3484" extrusionOk="0">
                  <a:moveTo>
                    <a:pt x="3164" y="0"/>
                  </a:moveTo>
                  <a:cubicBezTo>
                    <a:pt x="2629" y="0"/>
                    <a:pt x="2038" y="322"/>
                    <a:pt x="2042" y="759"/>
                  </a:cubicBezTo>
                  <a:cubicBezTo>
                    <a:pt x="2045" y="1136"/>
                    <a:pt x="1966" y="1240"/>
                    <a:pt x="1836" y="1240"/>
                  </a:cubicBezTo>
                  <a:cubicBezTo>
                    <a:pt x="1676" y="1240"/>
                    <a:pt x="1437" y="1082"/>
                    <a:pt x="1179" y="1082"/>
                  </a:cubicBezTo>
                  <a:cubicBezTo>
                    <a:pt x="952" y="1082"/>
                    <a:pt x="710" y="1205"/>
                    <a:pt x="492" y="1665"/>
                  </a:cubicBezTo>
                  <a:cubicBezTo>
                    <a:pt x="0" y="2701"/>
                    <a:pt x="936" y="3216"/>
                    <a:pt x="1398" y="3344"/>
                  </a:cubicBezTo>
                  <a:cubicBezTo>
                    <a:pt x="1713" y="3429"/>
                    <a:pt x="2146" y="3484"/>
                    <a:pt x="2611" y="3484"/>
                  </a:cubicBezTo>
                  <a:cubicBezTo>
                    <a:pt x="3267" y="3484"/>
                    <a:pt x="3986" y="3375"/>
                    <a:pt x="4528" y="3087"/>
                  </a:cubicBezTo>
                  <a:cubicBezTo>
                    <a:pt x="5446" y="2601"/>
                    <a:pt x="6008" y="1256"/>
                    <a:pt x="5411" y="624"/>
                  </a:cubicBezTo>
                  <a:cubicBezTo>
                    <a:pt x="5326" y="535"/>
                    <a:pt x="5236" y="503"/>
                    <a:pt x="5142" y="503"/>
                  </a:cubicBezTo>
                  <a:cubicBezTo>
                    <a:pt x="4902" y="503"/>
                    <a:pt x="4640" y="715"/>
                    <a:pt x="4382" y="715"/>
                  </a:cubicBezTo>
                  <a:cubicBezTo>
                    <a:pt x="4222" y="715"/>
                    <a:pt x="4064" y="633"/>
                    <a:pt x="3913" y="367"/>
                  </a:cubicBezTo>
                  <a:cubicBezTo>
                    <a:pt x="3767" y="109"/>
                    <a:pt x="3475" y="0"/>
                    <a:pt x="316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9"/>
            <p:cNvSpPr/>
            <p:nvPr/>
          </p:nvSpPr>
          <p:spPr>
            <a:xfrm>
              <a:off x="6604475" y="4481850"/>
              <a:ext cx="63350" cy="33700"/>
            </a:xfrm>
            <a:custGeom>
              <a:avLst/>
              <a:gdLst/>
              <a:ahLst/>
              <a:cxnLst/>
              <a:rect l="l" t="t" r="r" b="b"/>
              <a:pathLst>
                <a:path w="2534" h="1348" extrusionOk="0">
                  <a:moveTo>
                    <a:pt x="872" y="1"/>
                  </a:moveTo>
                  <a:cubicBezTo>
                    <a:pt x="749" y="1"/>
                    <a:pt x="615" y="47"/>
                    <a:pt x="504" y="106"/>
                  </a:cubicBezTo>
                  <a:cubicBezTo>
                    <a:pt x="281" y="240"/>
                    <a:pt x="147" y="469"/>
                    <a:pt x="47" y="697"/>
                  </a:cubicBezTo>
                  <a:cubicBezTo>
                    <a:pt x="6" y="773"/>
                    <a:pt x="1" y="860"/>
                    <a:pt x="30" y="942"/>
                  </a:cubicBezTo>
                  <a:cubicBezTo>
                    <a:pt x="36" y="1013"/>
                    <a:pt x="53" y="1089"/>
                    <a:pt x="94" y="1159"/>
                  </a:cubicBezTo>
                  <a:cubicBezTo>
                    <a:pt x="165" y="1273"/>
                    <a:pt x="297" y="1347"/>
                    <a:pt x="433" y="1347"/>
                  </a:cubicBezTo>
                  <a:cubicBezTo>
                    <a:pt x="443" y="1347"/>
                    <a:pt x="453" y="1347"/>
                    <a:pt x="463" y="1346"/>
                  </a:cubicBezTo>
                  <a:cubicBezTo>
                    <a:pt x="591" y="1340"/>
                    <a:pt x="702" y="1270"/>
                    <a:pt x="790" y="1171"/>
                  </a:cubicBezTo>
                  <a:cubicBezTo>
                    <a:pt x="814" y="1153"/>
                    <a:pt x="825" y="1130"/>
                    <a:pt x="849" y="1106"/>
                  </a:cubicBezTo>
                  <a:cubicBezTo>
                    <a:pt x="855" y="1100"/>
                    <a:pt x="866" y="1100"/>
                    <a:pt x="872" y="1100"/>
                  </a:cubicBezTo>
                  <a:cubicBezTo>
                    <a:pt x="837" y="1110"/>
                    <a:pt x="849" y="1114"/>
                    <a:pt x="867" y="1114"/>
                  </a:cubicBezTo>
                  <a:cubicBezTo>
                    <a:pt x="891" y="1114"/>
                    <a:pt x="929" y="1107"/>
                    <a:pt x="878" y="1100"/>
                  </a:cubicBezTo>
                  <a:lnTo>
                    <a:pt x="878" y="1100"/>
                  </a:lnTo>
                  <a:cubicBezTo>
                    <a:pt x="925" y="1106"/>
                    <a:pt x="966" y="1112"/>
                    <a:pt x="1012" y="1130"/>
                  </a:cubicBezTo>
                  <a:cubicBezTo>
                    <a:pt x="1177" y="1170"/>
                    <a:pt x="1346" y="1196"/>
                    <a:pt x="1515" y="1196"/>
                  </a:cubicBezTo>
                  <a:cubicBezTo>
                    <a:pt x="1568" y="1196"/>
                    <a:pt x="1621" y="1194"/>
                    <a:pt x="1673" y="1188"/>
                  </a:cubicBezTo>
                  <a:cubicBezTo>
                    <a:pt x="1907" y="1165"/>
                    <a:pt x="2165" y="1106"/>
                    <a:pt x="2329" y="925"/>
                  </a:cubicBezTo>
                  <a:cubicBezTo>
                    <a:pt x="2516" y="714"/>
                    <a:pt x="2533" y="398"/>
                    <a:pt x="2317" y="194"/>
                  </a:cubicBezTo>
                  <a:cubicBezTo>
                    <a:pt x="2209" y="82"/>
                    <a:pt x="2059" y="39"/>
                    <a:pt x="1905" y="39"/>
                  </a:cubicBezTo>
                  <a:cubicBezTo>
                    <a:pt x="1825" y="39"/>
                    <a:pt x="1744" y="51"/>
                    <a:pt x="1668" y="71"/>
                  </a:cubicBezTo>
                  <a:cubicBezTo>
                    <a:pt x="1580" y="94"/>
                    <a:pt x="1492" y="135"/>
                    <a:pt x="1404" y="159"/>
                  </a:cubicBezTo>
                  <a:cubicBezTo>
                    <a:pt x="1399" y="159"/>
                    <a:pt x="1352" y="170"/>
                    <a:pt x="1352" y="170"/>
                  </a:cubicBezTo>
                  <a:lnTo>
                    <a:pt x="1305" y="170"/>
                  </a:lnTo>
                  <a:lnTo>
                    <a:pt x="1293" y="164"/>
                  </a:lnTo>
                  <a:cubicBezTo>
                    <a:pt x="1217" y="112"/>
                    <a:pt x="1165" y="71"/>
                    <a:pt x="1071" y="30"/>
                  </a:cubicBezTo>
                  <a:cubicBezTo>
                    <a:pt x="1001" y="12"/>
                    <a:pt x="936" y="1"/>
                    <a:pt x="87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9"/>
            <p:cNvSpPr/>
            <p:nvPr/>
          </p:nvSpPr>
          <p:spPr>
            <a:xfrm>
              <a:off x="6784925" y="4448800"/>
              <a:ext cx="271600" cy="475150"/>
            </a:xfrm>
            <a:custGeom>
              <a:avLst/>
              <a:gdLst/>
              <a:ahLst/>
              <a:cxnLst/>
              <a:rect l="l" t="t" r="r" b="b"/>
              <a:pathLst>
                <a:path w="10864" h="19006" extrusionOk="0">
                  <a:moveTo>
                    <a:pt x="5540" y="1"/>
                  </a:moveTo>
                  <a:cubicBezTo>
                    <a:pt x="5540" y="1"/>
                    <a:pt x="1527" y="3423"/>
                    <a:pt x="767" y="8588"/>
                  </a:cubicBezTo>
                  <a:cubicBezTo>
                    <a:pt x="1" y="13747"/>
                    <a:pt x="3025" y="19005"/>
                    <a:pt x="3025" y="19005"/>
                  </a:cubicBezTo>
                  <a:cubicBezTo>
                    <a:pt x="3896" y="18274"/>
                    <a:pt x="9576" y="16309"/>
                    <a:pt x="10231" y="10062"/>
                  </a:cubicBezTo>
                  <a:cubicBezTo>
                    <a:pt x="10863" y="3809"/>
                    <a:pt x="5540" y="1"/>
                    <a:pt x="5540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6816375" y="4521200"/>
              <a:ext cx="103400" cy="246750"/>
            </a:xfrm>
            <a:custGeom>
              <a:avLst/>
              <a:gdLst/>
              <a:ahLst/>
              <a:cxnLst/>
              <a:rect l="l" t="t" r="r" b="b"/>
              <a:pathLst>
                <a:path w="4136" h="9870" extrusionOk="0">
                  <a:moveTo>
                    <a:pt x="3097" y="0"/>
                  </a:moveTo>
                  <a:cubicBezTo>
                    <a:pt x="2072" y="0"/>
                    <a:pt x="1326" y="2889"/>
                    <a:pt x="667" y="4469"/>
                  </a:cubicBezTo>
                  <a:cubicBezTo>
                    <a:pt x="0" y="6054"/>
                    <a:pt x="802" y="9236"/>
                    <a:pt x="802" y="9236"/>
                  </a:cubicBezTo>
                  <a:cubicBezTo>
                    <a:pt x="1102" y="9686"/>
                    <a:pt x="1433" y="9869"/>
                    <a:pt x="1750" y="9869"/>
                  </a:cubicBezTo>
                  <a:cubicBezTo>
                    <a:pt x="2560" y="9869"/>
                    <a:pt x="3286" y="8682"/>
                    <a:pt x="3206" y="7704"/>
                  </a:cubicBezTo>
                  <a:cubicBezTo>
                    <a:pt x="3106" y="6329"/>
                    <a:pt x="3434" y="5159"/>
                    <a:pt x="3744" y="3989"/>
                  </a:cubicBezTo>
                  <a:cubicBezTo>
                    <a:pt x="4042" y="2820"/>
                    <a:pt x="4136" y="18"/>
                    <a:pt x="3106" y="0"/>
                  </a:cubicBezTo>
                  <a:cubicBezTo>
                    <a:pt x="3103" y="0"/>
                    <a:pt x="3100" y="0"/>
                    <a:pt x="3097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6804975" y="4448650"/>
              <a:ext cx="235900" cy="469600"/>
            </a:xfrm>
            <a:custGeom>
              <a:avLst/>
              <a:gdLst/>
              <a:ahLst/>
              <a:cxnLst/>
              <a:rect l="l" t="t" r="r" b="b"/>
              <a:pathLst>
                <a:path w="9436" h="18784" extrusionOk="0">
                  <a:moveTo>
                    <a:pt x="4738" y="1"/>
                  </a:moveTo>
                  <a:cubicBezTo>
                    <a:pt x="4732" y="7"/>
                    <a:pt x="5224" y="6002"/>
                    <a:pt x="4984" y="8804"/>
                  </a:cubicBezTo>
                  <a:cubicBezTo>
                    <a:pt x="4585" y="7950"/>
                    <a:pt x="1553" y="4562"/>
                    <a:pt x="1301" y="4562"/>
                  </a:cubicBezTo>
                  <a:cubicBezTo>
                    <a:pt x="1294" y="4562"/>
                    <a:pt x="1290" y="4564"/>
                    <a:pt x="1287" y="4569"/>
                  </a:cubicBezTo>
                  <a:cubicBezTo>
                    <a:pt x="1843" y="5259"/>
                    <a:pt x="2392" y="5956"/>
                    <a:pt x="2936" y="6657"/>
                  </a:cubicBezTo>
                  <a:cubicBezTo>
                    <a:pt x="3697" y="7646"/>
                    <a:pt x="4405" y="8705"/>
                    <a:pt x="4785" y="9910"/>
                  </a:cubicBezTo>
                  <a:cubicBezTo>
                    <a:pt x="4797" y="9956"/>
                    <a:pt x="4826" y="9997"/>
                    <a:pt x="4849" y="10027"/>
                  </a:cubicBezTo>
                  <a:cubicBezTo>
                    <a:pt x="4732" y="10927"/>
                    <a:pt x="4574" y="11811"/>
                    <a:pt x="4358" y="12694"/>
                  </a:cubicBezTo>
                  <a:cubicBezTo>
                    <a:pt x="3890" y="11998"/>
                    <a:pt x="3241" y="11436"/>
                    <a:pt x="2644" y="10857"/>
                  </a:cubicBezTo>
                  <a:cubicBezTo>
                    <a:pt x="1767" y="10021"/>
                    <a:pt x="895" y="9173"/>
                    <a:pt x="18" y="8330"/>
                  </a:cubicBezTo>
                  <a:lnTo>
                    <a:pt x="18" y="8330"/>
                  </a:lnTo>
                  <a:cubicBezTo>
                    <a:pt x="0" y="8418"/>
                    <a:pt x="3732" y="12554"/>
                    <a:pt x="4147" y="13530"/>
                  </a:cubicBezTo>
                  <a:cubicBezTo>
                    <a:pt x="4083" y="13782"/>
                    <a:pt x="4007" y="14039"/>
                    <a:pt x="3937" y="14297"/>
                  </a:cubicBezTo>
                  <a:cubicBezTo>
                    <a:pt x="3802" y="14741"/>
                    <a:pt x="3656" y="15180"/>
                    <a:pt x="3510" y="15619"/>
                  </a:cubicBezTo>
                  <a:cubicBezTo>
                    <a:pt x="2708" y="15391"/>
                    <a:pt x="1843" y="14958"/>
                    <a:pt x="1182" y="14461"/>
                  </a:cubicBezTo>
                  <a:cubicBezTo>
                    <a:pt x="860" y="14221"/>
                    <a:pt x="573" y="14121"/>
                    <a:pt x="275" y="13840"/>
                  </a:cubicBezTo>
                  <a:lnTo>
                    <a:pt x="275" y="13840"/>
                  </a:lnTo>
                  <a:cubicBezTo>
                    <a:pt x="351" y="14186"/>
                    <a:pt x="2486" y="15940"/>
                    <a:pt x="3328" y="16174"/>
                  </a:cubicBezTo>
                  <a:cubicBezTo>
                    <a:pt x="3042" y="17028"/>
                    <a:pt x="2767" y="17894"/>
                    <a:pt x="2591" y="18783"/>
                  </a:cubicBezTo>
                  <a:cubicBezTo>
                    <a:pt x="2773" y="18672"/>
                    <a:pt x="3007" y="18543"/>
                    <a:pt x="3276" y="18397"/>
                  </a:cubicBezTo>
                  <a:cubicBezTo>
                    <a:pt x="3451" y="17672"/>
                    <a:pt x="3679" y="16970"/>
                    <a:pt x="3919" y="16262"/>
                  </a:cubicBezTo>
                  <a:cubicBezTo>
                    <a:pt x="3948" y="16245"/>
                    <a:pt x="3972" y="16227"/>
                    <a:pt x="3995" y="16204"/>
                  </a:cubicBezTo>
                  <a:cubicBezTo>
                    <a:pt x="7207" y="15338"/>
                    <a:pt x="8523" y="13343"/>
                    <a:pt x="8727" y="12869"/>
                  </a:cubicBezTo>
                  <a:lnTo>
                    <a:pt x="8727" y="12869"/>
                  </a:lnTo>
                  <a:cubicBezTo>
                    <a:pt x="7411" y="14063"/>
                    <a:pt x="5849" y="14969"/>
                    <a:pt x="4165" y="15519"/>
                  </a:cubicBezTo>
                  <a:lnTo>
                    <a:pt x="4381" y="14835"/>
                  </a:lnTo>
                  <a:cubicBezTo>
                    <a:pt x="4498" y="14472"/>
                    <a:pt x="4604" y="14098"/>
                    <a:pt x="4703" y="13724"/>
                  </a:cubicBezTo>
                  <a:cubicBezTo>
                    <a:pt x="4726" y="13712"/>
                    <a:pt x="4750" y="13706"/>
                    <a:pt x="4767" y="13688"/>
                  </a:cubicBezTo>
                  <a:cubicBezTo>
                    <a:pt x="5861" y="12741"/>
                    <a:pt x="6949" y="11776"/>
                    <a:pt x="7926" y="10705"/>
                  </a:cubicBezTo>
                  <a:cubicBezTo>
                    <a:pt x="8388" y="10202"/>
                    <a:pt x="9435" y="8079"/>
                    <a:pt x="9400" y="7769"/>
                  </a:cubicBezTo>
                  <a:lnTo>
                    <a:pt x="9400" y="7769"/>
                  </a:lnTo>
                  <a:cubicBezTo>
                    <a:pt x="9037" y="8389"/>
                    <a:pt x="8628" y="8980"/>
                    <a:pt x="8178" y="9529"/>
                  </a:cubicBezTo>
                  <a:cubicBezTo>
                    <a:pt x="7212" y="10705"/>
                    <a:pt x="6095" y="11746"/>
                    <a:pt x="4955" y="12747"/>
                  </a:cubicBezTo>
                  <a:cubicBezTo>
                    <a:pt x="5107" y="12086"/>
                    <a:pt x="5235" y="11425"/>
                    <a:pt x="5341" y="10752"/>
                  </a:cubicBezTo>
                  <a:cubicBezTo>
                    <a:pt x="5393" y="10436"/>
                    <a:pt x="5428" y="10120"/>
                    <a:pt x="5469" y="9804"/>
                  </a:cubicBezTo>
                  <a:cubicBezTo>
                    <a:pt x="6604" y="8225"/>
                    <a:pt x="7721" y="6622"/>
                    <a:pt x="8593" y="4885"/>
                  </a:cubicBezTo>
                  <a:cubicBezTo>
                    <a:pt x="8589" y="4875"/>
                    <a:pt x="8581" y="4870"/>
                    <a:pt x="8570" y="4870"/>
                  </a:cubicBezTo>
                  <a:cubicBezTo>
                    <a:pt x="8331" y="4870"/>
                    <a:pt x="6538" y="7285"/>
                    <a:pt x="5586" y="8635"/>
                  </a:cubicBezTo>
                  <a:cubicBezTo>
                    <a:pt x="5744" y="6611"/>
                    <a:pt x="5668" y="4575"/>
                    <a:pt x="5341" y="2575"/>
                  </a:cubicBezTo>
                  <a:cubicBezTo>
                    <a:pt x="5194" y="1703"/>
                    <a:pt x="4990" y="849"/>
                    <a:pt x="47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69" name="Google Shape;1369;p39"/>
          <p:cNvCxnSpPr/>
          <p:nvPr/>
        </p:nvCxnSpPr>
        <p:spPr>
          <a:xfrm>
            <a:off x="3202850" y="3529225"/>
            <a:ext cx="26841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" name="Google Shape;1084;p39">
            <a:extLst>
              <a:ext uri="{FF2B5EF4-FFF2-40B4-BE49-F238E27FC236}">
                <a16:creationId xmlns:a16="http://schemas.microsoft.com/office/drawing/2014/main" id="{504019D2-98BB-41EB-90F8-8281BDE242FF}"/>
              </a:ext>
            </a:extLst>
          </p:cNvPr>
          <p:cNvSpPr txBox="1">
            <a:spLocks/>
          </p:cNvSpPr>
          <p:nvPr/>
        </p:nvSpPr>
        <p:spPr>
          <a:xfrm>
            <a:off x="1857056" y="1251620"/>
            <a:ext cx="5322300" cy="24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ilita One"/>
              <a:buNone/>
              <a:defRPr sz="5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2D31"/>
              </a:buClr>
              <a:buSzPts val="5200"/>
              <a:buFont typeface="Lilita One"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  <a:t>TẬP TÔ CHỮ:</a:t>
            </a:r>
            <a:b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</a:br>
            <a:r>
              <a:rPr lang="en-US" sz="8000" dirty="0">
                <a:solidFill>
                  <a:schemeClr val="accent3">
                    <a:lumMod val="25000"/>
                  </a:scheme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V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  <a:t>,R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FC595D">
                  <a:lumMod val="60000"/>
                  <a:lumOff val="40000"/>
                </a:srgbClr>
              </a:solidFill>
              <a:effectLst/>
              <a:uLnTx/>
              <a:uFillTx/>
              <a:latin typeface="Lilita One"/>
              <a:cs typeface="Lilita One"/>
              <a:sym typeface="Lilita One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3DE8348C-3B69-451F-B741-345644A1A876}"/>
              </a:ext>
            </a:extLst>
          </p:cNvPr>
          <p:cNvSpPr/>
          <p:nvPr/>
        </p:nvSpPr>
        <p:spPr>
          <a:xfrm>
            <a:off x="2201925" y="360411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Mẫu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giáo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lớn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198C5">
                    <a:lumMod val="60000"/>
                    <a:lumOff val="40000"/>
                  </a:srgbClr>
                </a:solidFill>
                <a:latin typeface="Arial" charset="0"/>
              </a:rPr>
              <a:t>A5</a:t>
            </a:r>
          </a:p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Năm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học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60000"/>
                    <a:lumOff val="40000"/>
                  </a:srgbClr>
                </a:solidFill>
                <a:latin typeface="Arial" charset="0"/>
              </a:rPr>
              <a:t>2022-2023</a:t>
            </a:r>
          </a:p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Thời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gian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: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372D31">
                    <a:lumMod val="75000"/>
                    <a:lumOff val="25000"/>
                  </a:srgbClr>
                </a:solidFill>
                <a:latin typeface="Arial" charset="0"/>
              </a:rPr>
              <a:t>25- 30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372D31">
                    <a:lumMod val="75000"/>
                    <a:lumOff val="25000"/>
                  </a:srgbClr>
                </a:solidFill>
                <a:latin typeface="Arial" charset="0"/>
              </a:rPr>
              <a:t>phút</a:t>
            </a:r>
            <a:endParaRPr lang="en-US" sz="2000" b="1" dirty="0">
              <a:ln w="10541" cmpd="sng">
                <a:solidFill>
                  <a:srgbClr val="EFEFEF">
                    <a:lumMod val="10000"/>
                  </a:srgbClr>
                </a:solidFill>
                <a:prstDash val="solid"/>
              </a:ln>
              <a:solidFill>
                <a:srgbClr val="372D31">
                  <a:lumMod val="75000"/>
                  <a:lumOff val="25000"/>
                </a:srgbClr>
              </a:solidFill>
              <a:latin typeface="Arial" charset="0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7AD6ADEC-DDC3-44FC-9074-3B94BB7273C2}"/>
              </a:ext>
            </a:extLst>
          </p:cNvPr>
          <p:cNvSpPr/>
          <p:nvPr/>
        </p:nvSpPr>
        <p:spPr>
          <a:xfrm>
            <a:off x="251535" y="381963"/>
            <a:ext cx="35179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n w="0"/>
                <a:effectLst>
                  <a:outerShdw blurRad="38100" dist="19050" dir="2700000" algn="tl" rotWithShape="0">
                    <a:srgbClr val="372D31">
                      <a:alpha val="40000"/>
                    </a:srgbClr>
                  </a:outerShdw>
                </a:effectLst>
                <a:latin typeface="Arial" charset="0"/>
              </a:rPr>
              <a:t>PHÒNG GIÁO DỤC VÀ ĐÀO TẠO QUẬN LONG BIÊN</a:t>
            </a:r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FCD9835F-7731-4E4A-8378-971C3929F7D8}"/>
              </a:ext>
            </a:extLst>
          </p:cNvPr>
          <p:cNvGrpSpPr/>
          <p:nvPr/>
        </p:nvGrpSpPr>
        <p:grpSpPr>
          <a:xfrm>
            <a:off x="5160064" y="12895"/>
            <a:ext cx="1980778" cy="887863"/>
            <a:chOff x="5677894" y="46158"/>
            <a:chExt cx="2275353" cy="1079650"/>
          </a:xfrm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73C7BA4B-02DC-4478-9B6D-C4EB71C0C679}"/>
                </a:ext>
              </a:extLst>
            </p:cNvPr>
            <p:cNvSpPr/>
            <p:nvPr/>
          </p:nvSpPr>
          <p:spPr>
            <a:xfrm>
              <a:off x="5677894" y="602588"/>
              <a:ext cx="2275353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ln w="10541" cmpd="sng">
                    <a:solidFill>
                      <a:srgbClr val="BBE0E3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EFEFEF">
                      <a:lumMod val="75000"/>
                    </a:srgbClr>
                  </a:solidFill>
                  <a:latin typeface="Arial" charset="0"/>
                </a:rPr>
                <a:t>TRƯỜNG MẦM NON NGỌC THỤY</a:t>
              </a:r>
            </a:p>
          </p:txBody>
        </p:sp>
        <p:pic>
          <p:nvPicPr>
            <p:cNvPr id="355" name="Picture 1">
              <a:extLst>
                <a:ext uri="{FF2B5EF4-FFF2-40B4-BE49-F238E27FC236}">
                  <a16:creationId xmlns:a16="http://schemas.microsoft.com/office/drawing/2014/main" id="{0A6DAC32-788B-4777-B828-607D4E8BC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295" y="46158"/>
              <a:ext cx="590550" cy="59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/>
      <p:bldP spid="3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44"/>
          <p:cNvSpPr txBox="1">
            <a:spLocks noGrp="1"/>
          </p:cNvSpPr>
          <p:nvPr>
            <p:ph type="title"/>
          </p:nvPr>
        </p:nvSpPr>
        <p:spPr>
          <a:xfrm>
            <a:off x="819616" y="759652"/>
            <a:ext cx="451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TRƯNG BÀY SẢN PHẨM</a:t>
            </a:r>
            <a:br>
              <a:rPr lang="en-GB" sz="3100" b="1" dirty="0">
                <a:solidFill>
                  <a:srgbClr val="FCF1E8">
                    <a:lumMod val="25000"/>
                  </a:srgbClr>
                </a:solidFill>
              </a:rPr>
            </a:br>
            <a:endParaRPr sz="6100" dirty="0"/>
          </a:p>
        </p:txBody>
      </p:sp>
      <p:pic>
        <p:nvPicPr>
          <p:cNvPr id="2050" name="Picture 2" descr="20 Sách tập tô chữ ý tưởng | chữ cái, viết chữ, viết chữ thảo">
            <a:extLst>
              <a:ext uri="{FF2B5EF4-FFF2-40B4-BE49-F238E27FC236}">
                <a16:creationId xmlns:a16="http://schemas.microsoft.com/office/drawing/2014/main" id="{848631B1-43A1-4AD8-90AA-A092FC49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89" y="1180552"/>
            <a:ext cx="22479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i tập viết chữ v chuẩn nhất cho người mới học viết - Luyện chữ đẹp">
            <a:extLst>
              <a:ext uri="{FF2B5EF4-FFF2-40B4-BE49-F238E27FC236}">
                <a16:creationId xmlns:a16="http://schemas.microsoft.com/office/drawing/2014/main" id="{83CE4662-ACF6-4928-A1D4-752156D9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55" y="1180552"/>
            <a:ext cx="2247900" cy="290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11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1" name="Google Shape;3901;p57"/>
          <p:cNvGrpSpPr/>
          <p:nvPr/>
        </p:nvGrpSpPr>
        <p:grpSpPr>
          <a:xfrm>
            <a:off x="3907609" y="195751"/>
            <a:ext cx="1328784" cy="1362469"/>
            <a:chOff x="6206125" y="922050"/>
            <a:chExt cx="645950" cy="662325"/>
          </a:xfrm>
        </p:grpSpPr>
        <p:sp>
          <p:nvSpPr>
            <p:cNvPr id="3902" name="Google Shape;3902;p57"/>
            <p:cNvSpPr/>
            <p:nvPr/>
          </p:nvSpPr>
          <p:spPr>
            <a:xfrm>
              <a:off x="6222075" y="949550"/>
              <a:ext cx="615675" cy="618600"/>
            </a:xfrm>
            <a:custGeom>
              <a:avLst/>
              <a:gdLst/>
              <a:ahLst/>
              <a:cxnLst/>
              <a:rect l="l" t="t" r="r" b="b"/>
              <a:pathLst>
                <a:path w="24627" h="24744" extrusionOk="0">
                  <a:moveTo>
                    <a:pt x="19157" y="0"/>
                  </a:moveTo>
                  <a:lnTo>
                    <a:pt x="19028" y="106"/>
                  </a:lnTo>
                  <a:cubicBezTo>
                    <a:pt x="18982" y="141"/>
                    <a:pt x="14805" y="3551"/>
                    <a:pt x="13875" y="8757"/>
                  </a:cubicBezTo>
                  <a:cubicBezTo>
                    <a:pt x="13863" y="8851"/>
                    <a:pt x="13846" y="8944"/>
                    <a:pt x="13834" y="9049"/>
                  </a:cubicBezTo>
                  <a:cubicBezTo>
                    <a:pt x="13390" y="8347"/>
                    <a:pt x="12822" y="7651"/>
                    <a:pt x="12132" y="6985"/>
                  </a:cubicBezTo>
                  <a:cubicBezTo>
                    <a:pt x="9433" y="4409"/>
                    <a:pt x="6155" y="3816"/>
                    <a:pt x="3713" y="3816"/>
                  </a:cubicBezTo>
                  <a:cubicBezTo>
                    <a:pt x="1658" y="3816"/>
                    <a:pt x="193" y="4236"/>
                    <a:pt x="164" y="4247"/>
                  </a:cubicBezTo>
                  <a:lnTo>
                    <a:pt x="0" y="4288"/>
                  </a:lnTo>
                  <a:lnTo>
                    <a:pt x="6" y="4458"/>
                  </a:lnTo>
                  <a:cubicBezTo>
                    <a:pt x="6" y="4516"/>
                    <a:pt x="322" y="10313"/>
                    <a:pt x="4259" y="14425"/>
                  </a:cubicBezTo>
                  <a:cubicBezTo>
                    <a:pt x="5300" y="15519"/>
                    <a:pt x="6534" y="16390"/>
                    <a:pt x="7786" y="17075"/>
                  </a:cubicBezTo>
                  <a:cubicBezTo>
                    <a:pt x="6657" y="19163"/>
                    <a:pt x="7406" y="21784"/>
                    <a:pt x="9482" y="22948"/>
                  </a:cubicBezTo>
                  <a:cubicBezTo>
                    <a:pt x="10143" y="23322"/>
                    <a:pt x="10874" y="23503"/>
                    <a:pt x="11606" y="23503"/>
                  </a:cubicBezTo>
                  <a:cubicBezTo>
                    <a:pt x="11997" y="23503"/>
                    <a:pt x="12401" y="23451"/>
                    <a:pt x="12787" y="23334"/>
                  </a:cubicBezTo>
                  <a:cubicBezTo>
                    <a:pt x="13834" y="23041"/>
                    <a:pt x="14706" y="22380"/>
                    <a:pt x="15279" y="21474"/>
                  </a:cubicBezTo>
                  <a:cubicBezTo>
                    <a:pt x="15384" y="22562"/>
                    <a:pt x="15969" y="23591"/>
                    <a:pt x="16969" y="24211"/>
                  </a:cubicBezTo>
                  <a:cubicBezTo>
                    <a:pt x="17554" y="24580"/>
                    <a:pt x="18215" y="24743"/>
                    <a:pt x="18859" y="24743"/>
                  </a:cubicBezTo>
                  <a:cubicBezTo>
                    <a:pt x="20064" y="24743"/>
                    <a:pt x="21245" y="24141"/>
                    <a:pt x="21930" y="23035"/>
                  </a:cubicBezTo>
                  <a:cubicBezTo>
                    <a:pt x="22433" y="22216"/>
                    <a:pt x="22591" y="21251"/>
                    <a:pt x="22368" y="20315"/>
                  </a:cubicBezTo>
                  <a:cubicBezTo>
                    <a:pt x="22146" y="19379"/>
                    <a:pt x="21567" y="18590"/>
                    <a:pt x="20760" y="18075"/>
                  </a:cubicBezTo>
                  <a:cubicBezTo>
                    <a:pt x="20362" y="17829"/>
                    <a:pt x="19923" y="17666"/>
                    <a:pt x="19479" y="17595"/>
                  </a:cubicBezTo>
                  <a:cubicBezTo>
                    <a:pt x="21339" y="16273"/>
                    <a:pt x="23316" y="14144"/>
                    <a:pt x="23796" y="10594"/>
                  </a:cubicBezTo>
                  <a:cubicBezTo>
                    <a:pt x="24626" y="4259"/>
                    <a:pt x="19338" y="147"/>
                    <a:pt x="19292" y="106"/>
                  </a:cubicBezTo>
                  <a:lnTo>
                    <a:pt x="19157" y="0"/>
                  </a:ln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7"/>
            <p:cNvSpPr/>
            <p:nvPr/>
          </p:nvSpPr>
          <p:spPr>
            <a:xfrm>
              <a:off x="6206125" y="934300"/>
              <a:ext cx="633675" cy="650075"/>
            </a:xfrm>
            <a:custGeom>
              <a:avLst/>
              <a:gdLst/>
              <a:ahLst/>
              <a:cxnLst/>
              <a:rect l="l" t="t" r="r" b="b"/>
              <a:pathLst>
                <a:path w="25347" h="26003" extrusionOk="0">
                  <a:moveTo>
                    <a:pt x="1347" y="5792"/>
                  </a:moveTo>
                  <a:cubicBezTo>
                    <a:pt x="1348" y="5792"/>
                    <a:pt x="1351" y="5816"/>
                    <a:pt x="1355" y="5842"/>
                  </a:cubicBezTo>
                  <a:lnTo>
                    <a:pt x="1355" y="5842"/>
                  </a:lnTo>
                  <a:cubicBezTo>
                    <a:pt x="1353" y="5837"/>
                    <a:pt x="1352" y="5832"/>
                    <a:pt x="1352" y="5828"/>
                  </a:cubicBezTo>
                  <a:cubicBezTo>
                    <a:pt x="1349" y="5802"/>
                    <a:pt x="1347" y="5792"/>
                    <a:pt x="1347" y="5792"/>
                  </a:cubicBezTo>
                  <a:close/>
                  <a:moveTo>
                    <a:pt x="23089" y="5996"/>
                  </a:moveTo>
                  <a:cubicBezTo>
                    <a:pt x="23089" y="5996"/>
                    <a:pt x="23090" y="6000"/>
                    <a:pt x="23094" y="6007"/>
                  </a:cubicBezTo>
                  <a:lnTo>
                    <a:pt x="23094" y="6007"/>
                  </a:lnTo>
                  <a:cubicBezTo>
                    <a:pt x="23090" y="5999"/>
                    <a:pt x="23089" y="5996"/>
                    <a:pt x="23089" y="5996"/>
                  </a:cubicBezTo>
                  <a:close/>
                  <a:moveTo>
                    <a:pt x="15902" y="6975"/>
                  </a:moveTo>
                  <a:cubicBezTo>
                    <a:pt x="15901" y="6977"/>
                    <a:pt x="15900" y="6978"/>
                    <a:pt x="15899" y="6980"/>
                  </a:cubicBezTo>
                  <a:cubicBezTo>
                    <a:pt x="15900" y="6978"/>
                    <a:pt x="15901" y="6976"/>
                    <a:pt x="15902" y="6975"/>
                  </a:cubicBezTo>
                  <a:close/>
                  <a:moveTo>
                    <a:pt x="23829" y="8639"/>
                  </a:moveTo>
                  <a:cubicBezTo>
                    <a:pt x="23831" y="8655"/>
                    <a:pt x="23833" y="8669"/>
                    <a:pt x="23834" y="8669"/>
                  </a:cubicBezTo>
                  <a:cubicBezTo>
                    <a:pt x="23834" y="8669"/>
                    <a:pt x="23833" y="8663"/>
                    <a:pt x="23831" y="8647"/>
                  </a:cubicBezTo>
                  <a:cubicBezTo>
                    <a:pt x="23831" y="8645"/>
                    <a:pt x="23830" y="8642"/>
                    <a:pt x="23829" y="8639"/>
                  </a:cubicBezTo>
                  <a:close/>
                  <a:moveTo>
                    <a:pt x="22018" y="15602"/>
                  </a:moveTo>
                  <a:lnTo>
                    <a:pt x="22018" y="15602"/>
                  </a:lnTo>
                  <a:cubicBezTo>
                    <a:pt x="22016" y="15607"/>
                    <a:pt x="22013" y="15612"/>
                    <a:pt x="22010" y="15618"/>
                  </a:cubicBezTo>
                  <a:lnTo>
                    <a:pt x="22010" y="15618"/>
                  </a:lnTo>
                  <a:cubicBezTo>
                    <a:pt x="22012" y="15613"/>
                    <a:pt x="22015" y="15608"/>
                    <a:pt x="22018" y="15602"/>
                  </a:cubicBezTo>
                  <a:close/>
                  <a:moveTo>
                    <a:pt x="8581" y="19259"/>
                  </a:moveTo>
                  <a:cubicBezTo>
                    <a:pt x="8581" y="19259"/>
                    <a:pt x="8579" y="19282"/>
                    <a:pt x="8576" y="19304"/>
                  </a:cubicBezTo>
                  <a:lnTo>
                    <a:pt x="8576" y="19304"/>
                  </a:lnTo>
                  <a:cubicBezTo>
                    <a:pt x="8576" y="19300"/>
                    <a:pt x="8576" y="19297"/>
                    <a:pt x="8576" y="19293"/>
                  </a:cubicBezTo>
                  <a:cubicBezTo>
                    <a:pt x="8579" y="19269"/>
                    <a:pt x="8581" y="19259"/>
                    <a:pt x="8581" y="19259"/>
                  </a:cubicBezTo>
                  <a:close/>
                  <a:moveTo>
                    <a:pt x="22462" y="21387"/>
                  </a:moveTo>
                  <a:cubicBezTo>
                    <a:pt x="22462" y="21392"/>
                    <a:pt x="22467" y="21412"/>
                    <a:pt x="22471" y="21428"/>
                  </a:cubicBezTo>
                  <a:lnTo>
                    <a:pt x="22471" y="21428"/>
                  </a:lnTo>
                  <a:cubicBezTo>
                    <a:pt x="22469" y="21414"/>
                    <a:pt x="22466" y="21400"/>
                    <a:pt x="22462" y="21387"/>
                  </a:cubicBezTo>
                  <a:close/>
                  <a:moveTo>
                    <a:pt x="9311" y="22071"/>
                  </a:moveTo>
                  <a:lnTo>
                    <a:pt x="9311" y="22071"/>
                  </a:lnTo>
                  <a:cubicBezTo>
                    <a:pt x="9316" y="22076"/>
                    <a:pt x="9322" y="22084"/>
                    <a:pt x="9330" y="22095"/>
                  </a:cubicBezTo>
                  <a:cubicBezTo>
                    <a:pt x="9331" y="22097"/>
                    <a:pt x="9332" y="22099"/>
                    <a:pt x="9332" y="22101"/>
                  </a:cubicBezTo>
                  <a:lnTo>
                    <a:pt x="9332" y="22101"/>
                  </a:lnTo>
                  <a:cubicBezTo>
                    <a:pt x="9325" y="22091"/>
                    <a:pt x="9318" y="22081"/>
                    <a:pt x="9311" y="22071"/>
                  </a:cubicBezTo>
                  <a:close/>
                  <a:moveTo>
                    <a:pt x="9958" y="22733"/>
                  </a:moveTo>
                  <a:cubicBezTo>
                    <a:pt x="9958" y="22733"/>
                    <a:pt x="9963" y="22738"/>
                    <a:pt x="9980" y="22750"/>
                  </a:cubicBezTo>
                  <a:cubicBezTo>
                    <a:pt x="9980" y="22751"/>
                    <a:pt x="9981" y="22751"/>
                    <a:pt x="9982" y="22752"/>
                  </a:cubicBezTo>
                  <a:lnTo>
                    <a:pt x="9982" y="22752"/>
                  </a:lnTo>
                  <a:cubicBezTo>
                    <a:pt x="9970" y="22743"/>
                    <a:pt x="9958" y="22733"/>
                    <a:pt x="9958" y="22733"/>
                  </a:cubicBezTo>
                  <a:close/>
                  <a:moveTo>
                    <a:pt x="16777" y="22926"/>
                  </a:moveTo>
                  <a:cubicBezTo>
                    <a:pt x="16778" y="22926"/>
                    <a:pt x="16778" y="22927"/>
                    <a:pt x="16779" y="22928"/>
                  </a:cubicBezTo>
                  <a:lnTo>
                    <a:pt x="16779" y="22928"/>
                  </a:lnTo>
                  <a:cubicBezTo>
                    <a:pt x="16778" y="22926"/>
                    <a:pt x="16777" y="22926"/>
                    <a:pt x="16777" y="22926"/>
                  </a:cubicBezTo>
                  <a:close/>
                  <a:moveTo>
                    <a:pt x="16779" y="22928"/>
                  </a:moveTo>
                  <a:cubicBezTo>
                    <a:pt x="16784" y="22934"/>
                    <a:pt x="16793" y="22957"/>
                    <a:pt x="16800" y="22977"/>
                  </a:cubicBezTo>
                  <a:lnTo>
                    <a:pt x="16800" y="22977"/>
                  </a:lnTo>
                  <a:cubicBezTo>
                    <a:pt x="16797" y="22964"/>
                    <a:pt x="16788" y="22937"/>
                    <a:pt x="16779" y="22928"/>
                  </a:cubicBezTo>
                  <a:close/>
                  <a:moveTo>
                    <a:pt x="12728" y="23510"/>
                  </a:moveTo>
                  <a:cubicBezTo>
                    <a:pt x="12725" y="23510"/>
                    <a:pt x="12721" y="23510"/>
                    <a:pt x="12717" y="23511"/>
                  </a:cubicBezTo>
                  <a:cubicBezTo>
                    <a:pt x="12721" y="23510"/>
                    <a:pt x="12725" y="23510"/>
                    <a:pt x="12728" y="23510"/>
                  </a:cubicBezTo>
                  <a:close/>
                  <a:moveTo>
                    <a:pt x="17169" y="23602"/>
                  </a:moveTo>
                  <a:cubicBezTo>
                    <a:pt x="17168" y="23602"/>
                    <a:pt x="17174" y="23610"/>
                    <a:pt x="17188" y="23625"/>
                  </a:cubicBezTo>
                  <a:lnTo>
                    <a:pt x="17188" y="23625"/>
                  </a:lnTo>
                  <a:cubicBezTo>
                    <a:pt x="17187" y="23624"/>
                    <a:pt x="17187" y="23623"/>
                    <a:pt x="17186" y="23622"/>
                  </a:cubicBezTo>
                  <a:cubicBezTo>
                    <a:pt x="17175" y="23609"/>
                    <a:pt x="17169" y="23602"/>
                    <a:pt x="17169" y="23602"/>
                  </a:cubicBezTo>
                  <a:close/>
                  <a:moveTo>
                    <a:pt x="17188" y="23625"/>
                  </a:moveTo>
                  <a:cubicBezTo>
                    <a:pt x="17194" y="23640"/>
                    <a:pt x="17205" y="23646"/>
                    <a:pt x="17216" y="23657"/>
                  </a:cubicBezTo>
                  <a:cubicBezTo>
                    <a:pt x="17204" y="23644"/>
                    <a:pt x="17195" y="23634"/>
                    <a:pt x="17188" y="23625"/>
                  </a:cubicBezTo>
                  <a:close/>
                  <a:moveTo>
                    <a:pt x="20719" y="24546"/>
                  </a:moveTo>
                  <a:cubicBezTo>
                    <a:pt x="20718" y="24547"/>
                    <a:pt x="20716" y="24548"/>
                    <a:pt x="20714" y="24549"/>
                  </a:cubicBezTo>
                  <a:lnTo>
                    <a:pt x="20714" y="24549"/>
                  </a:lnTo>
                  <a:cubicBezTo>
                    <a:pt x="20716" y="24548"/>
                    <a:pt x="20718" y="24547"/>
                    <a:pt x="20719" y="24546"/>
                  </a:cubicBezTo>
                  <a:close/>
                  <a:moveTo>
                    <a:pt x="19820" y="1491"/>
                  </a:moveTo>
                  <a:lnTo>
                    <a:pt x="19820" y="1491"/>
                  </a:lnTo>
                  <a:cubicBezTo>
                    <a:pt x="19871" y="1535"/>
                    <a:pt x="19921" y="1581"/>
                    <a:pt x="19971" y="1628"/>
                  </a:cubicBezTo>
                  <a:cubicBezTo>
                    <a:pt x="20403" y="2026"/>
                    <a:pt x="20801" y="2447"/>
                    <a:pt x="21176" y="2892"/>
                  </a:cubicBezTo>
                  <a:cubicBezTo>
                    <a:pt x="21234" y="2962"/>
                    <a:pt x="21293" y="3032"/>
                    <a:pt x="21345" y="3096"/>
                  </a:cubicBezTo>
                  <a:cubicBezTo>
                    <a:pt x="21374" y="3137"/>
                    <a:pt x="21398" y="3167"/>
                    <a:pt x="21427" y="3202"/>
                  </a:cubicBezTo>
                  <a:cubicBezTo>
                    <a:pt x="21451" y="3229"/>
                    <a:pt x="21509" y="3317"/>
                    <a:pt x="21509" y="3317"/>
                  </a:cubicBezTo>
                  <a:lnTo>
                    <a:pt x="21509" y="3317"/>
                  </a:lnTo>
                  <a:cubicBezTo>
                    <a:pt x="21509" y="3317"/>
                    <a:pt x="21495" y="3296"/>
                    <a:pt x="21456" y="3237"/>
                  </a:cubicBezTo>
                  <a:lnTo>
                    <a:pt x="21456" y="3237"/>
                  </a:lnTo>
                  <a:cubicBezTo>
                    <a:pt x="21573" y="3406"/>
                    <a:pt x="21702" y="3564"/>
                    <a:pt x="21819" y="3734"/>
                  </a:cubicBezTo>
                  <a:cubicBezTo>
                    <a:pt x="22071" y="4091"/>
                    <a:pt x="22305" y="4465"/>
                    <a:pt x="22521" y="4845"/>
                  </a:cubicBezTo>
                  <a:cubicBezTo>
                    <a:pt x="22638" y="5050"/>
                    <a:pt x="22749" y="5261"/>
                    <a:pt x="22860" y="5483"/>
                  </a:cubicBezTo>
                  <a:cubicBezTo>
                    <a:pt x="22907" y="5594"/>
                    <a:pt x="22966" y="5699"/>
                    <a:pt x="23018" y="5816"/>
                  </a:cubicBezTo>
                  <a:lnTo>
                    <a:pt x="23082" y="5974"/>
                  </a:lnTo>
                  <a:cubicBezTo>
                    <a:pt x="23099" y="6002"/>
                    <a:pt x="23105" y="6030"/>
                    <a:pt x="23121" y="6057"/>
                  </a:cubicBezTo>
                  <a:lnTo>
                    <a:pt x="23121" y="6057"/>
                  </a:lnTo>
                  <a:cubicBezTo>
                    <a:pt x="23108" y="6035"/>
                    <a:pt x="23099" y="6017"/>
                    <a:pt x="23094" y="6007"/>
                  </a:cubicBezTo>
                  <a:lnTo>
                    <a:pt x="23094" y="6007"/>
                  </a:lnTo>
                  <a:cubicBezTo>
                    <a:pt x="23097" y="6015"/>
                    <a:pt x="23103" y="6030"/>
                    <a:pt x="23112" y="6050"/>
                  </a:cubicBezTo>
                  <a:cubicBezTo>
                    <a:pt x="23311" y="6536"/>
                    <a:pt x="23480" y="7033"/>
                    <a:pt x="23609" y="7536"/>
                  </a:cubicBezTo>
                  <a:cubicBezTo>
                    <a:pt x="23685" y="7829"/>
                    <a:pt x="23749" y="8121"/>
                    <a:pt x="23796" y="8419"/>
                  </a:cubicBezTo>
                  <a:cubicBezTo>
                    <a:pt x="23807" y="8492"/>
                    <a:pt x="23813" y="8571"/>
                    <a:pt x="23829" y="8639"/>
                  </a:cubicBezTo>
                  <a:lnTo>
                    <a:pt x="23829" y="8639"/>
                  </a:lnTo>
                  <a:cubicBezTo>
                    <a:pt x="23826" y="8616"/>
                    <a:pt x="23822" y="8589"/>
                    <a:pt x="23823" y="8589"/>
                  </a:cubicBezTo>
                  <a:lnTo>
                    <a:pt x="23823" y="8589"/>
                  </a:lnTo>
                  <a:cubicBezTo>
                    <a:pt x="23823" y="8589"/>
                    <a:pt x="23826" y="8601"/>
                    <a:pt x="23831" y="8636"/>
                  </a:cubicBezTo>
                  <a:cubicBezTo>
                    <a:pt x="23837" y="8677"/>
                    <a:pt x="23843" y="8724"/>
                    <a:pt x="23843" y="8759"/>
                  </a:cubicBezTo>
                  <a:cubicBezTo>
                    <a:pt x="23866" y="8911"/>
                    <a:pt x="23872" y="9074"/>
                    <a:pt x="23890" y="9232"/>
                  </a:cubicBezTo>
                  <a:cubicBezTo>
                    <a:pt x="23925" y="9811"/>
                    <a:pt x="23917" y="10398"/>
                    <a:pt x="23860" y="10975"/>
                  </a:cubicBezTo>
                  <a:lnTo>
                    <a:pt x="23860" y="10975"/>
                  </a:lnTo>
                  <a:cubicBezTo>
                    <a:pt x="23849" y="11003"/>
                    <a:pt x="23842" y="11032"/>
                    <a:pt x="23837" y="11063"/>
                  </a:cubicBezTo>
                  <a:cubicBezTo>
                    <a:pt x="23749" y="11707"/>
                    <a:pt x="23615" y="12333"/>
                    <a:pt x="23416" y="12953"/>
                  </a:cubicBezTo>
                  <a:cubicBezTo>
                    <a:pt x="23369" y="13093"/>
                    <a:pt x="23322" y="13228"/>
                    <a:pt x="23276" y="13356"/>
                  </a:cubicBezTo>
                  <a:lnTo>
                    <a:pt x="23188" y="13579"/>
                  </a:lnTo>
                  <a:cubicBezTo>
                    <a:pt x="23182" y="13596"/>
                    <a:pt x="23164" y="13649"/>
                    <a:pt x="23153" y="13666"/>
                  </a:cubicBezTo>
                  <a:cubicBezTo>
                    <a:pt x="23169" y="13624"/>
                    <a:pt x="23178" y="13604"/>
                    <a:pt x="23178" y="13604"/>
                  </a:cubicBezTo>
                  <a:lnTo>
                    <a:pt x="23178" y="13604"/>
                  </a:lnTo>
                  <a:cubicBezTo>
                    <a:pt x="23178" y="13604"/>
                    <a:pt x="23172" y="13617"/>
                    <a:pt x="23159" y="13643"/>
                  </a:cubicBezTo>
                  <a:lnTo>
                    <a:pt x="23135" y="13684"/>
                  </a:lnTo>
                  <a:cubicBezTo>
                    <a:pt x="23018" y="13947"/>
                    <a:pt x="22895" y="14199"/>
                    <a:pt x="22755" y="14456"/>
                  </a:cubicBezTo>
                  <a:cubicBezTo>
                    <a:pt x="22626" y="14696"/>
                    <a:pt x="22486" y="14930"/>
                    <a:pt x="22334" y="15158"/>
                  </a:cubicBezTo>
                  <a:cubicBezTo>
                    <a:pt x="22258" y="15257"/>
                    <a:pt x="22193" y="15363"/>
                    <a:pt x="22123" y="15462"/>
                  </a:cubicBezTo>
                  <a:cubicBezTo>
                    <a:pt x="22076" y="15521"/>
                    <a:pt x="22041" y="15573"/>
                    <a:pt x="21994" y="15632"/>
                  </a:cubicBezTo>
                  <a:cubicBezTo>
                    <a:pt x="21987" y="15641"/>
                    <a:pt x="21981" y="15650"/>
                    <a:pt x="21977" y="15658"/>
                  </a:cubicBezTo>
                  <a:lnTo>
                    <a:pt x="21977" y="15658"/>
                  </a:lnTo>
                  <a:cubicBezTo>
                    <a:pt x="21966" y="15671"/>
                    <a:pt x="21955" y="15684"/>
                    <a:pt x="21948" y="15696"/>
                  </a:cubicBezTo>
                  <a:cubicBezTo>
                    <a:pt x="21632" y="16082"/>
                    <a:pt x="21293" y="16451"/>
                    <a:pt x="20930" y="16796"/>
                  </a:cubicBezTo>
                  <a:cubicBezTo>
                    <a:pt x="20737" y="16971"/>
                    <a:pt x="20544" y="17147"/>
                    <a:pt x="20339" y="17310"/>
                  </a:cubicBezTo>
                  <a:cubicBezTo>
                    <a:pt x="20286" y="17357"/>
                    <a:pt x="20234" y="17392"/>
                    <a:pt x="20181" y="17439"/>
                  </a:cubicBezTo>
                  <a:cubicBezTo>
                    <a:pt x="20171" y="17449"/>
                    <a:pt x="20159" y="17459"/>
                    <a:pt x="20145" y="17470"/>
                  </a:cubicBezTo>
                  <a:lnTo>
                    <a:pt x="20145" y="17470"/>
                  </a:lnTo>
                  <a:cubicBezTo>
                    <a:pt x="20141" y="17473"/>
                    <a:pt x="20134" y="17478"/>
                    <a:pt x="20123" y="17486"/>
                  </a:cubicBezTo>
                  <a:cubicBezTo>
                    <a:pt x="20023" y="17568"/>
                    <a:pt x="19918" y="17644"/>
                    <a:pt x="19819" y="17720"/>
                  </a:cubicBezTo>
                  <a:cubicBezTo>
                    <a:pt x="19614" y="17866"/>
                    <a:pt x="19491" y="18071"/>
                    <a:pt x="19526" y="18334"/>
                  </a:cubicBezTo>
                  <a:cubicBezTo>
                    <a:pt x="19555" y="18562"/>
                    <a:pt x="19731" y="18802"/>
                    <a:pt x="19965" y="18849"/>
                  </a:cubicBezTo>
                  <a:cubicBezTo>
                    <a:pt x="20093" y="18872"/>
                    <a:pt x="20234" y="18901"/>
                    <a:pt x="20357" y="18942"/>
                  </a:cubicBezTo>
                  <a:cubicBezTo>
                    <a:pt x="20415" y="18966"/>
                    <a:pt x="20485" y="18978"/>
                    <a:pt x="20544" y="19001"/>
                  </a:cubicBezTo>
                  <a:cubicBezTo>
                    <a:pt x="20579" y="19018"/>
                    <a:pt x="20608" y="19030"/>
                    <a:pt x="20643" y="19036"/>
                  </a:cubicBezTo>
                  <a:cubicBezTo>
                    <a:pt x="20649" y="19038"/>
                    <a:pt x="20654" y="19040"/>
                    <a:pt x="20659" y="19042"/>
                  </a:cubicBezTo>
                  <a:lnTo>
                    <a:pt x="20659" y="19042"/>
                  </a:lnTo>
                  <a:cubicBezTo>
                    <a:pt x="20656" y="19042"/>
                    <a:pt x="20658" y="19045"/>
                    <a:pt x="20673" y="19054"/>
                  </a:cubicBezTo>
                  <a:cubicBezTo>
                    <a:pt x="20907" y="19171"/>
                    <a:pt x="21129" y="19293"/>
                    <a:pt x="21345" y="19445"/>
                  </a:cubicBezTo>
                  <a:cubicBezTo>
                    <a:pt x="21348" y="19447"/>
                    <a:pt x="21350" y="19449"/>
                    <a:pt x="21352" y="19450"/>
                  </a:cubicBezTo>
                  <a:lnTo>
                    <a:pt x="21352" y="19450"/>
                  </a:lnTo>
                  <a:cubicBezTo>
                    <a:pt x="21362" y="19459"/>
                    <a:pt x="21373" y="19468"/>
                    <a:pt x="21380" y="19475"/>
                  </a:cubicBezTo>
                  <a:cubicBezTo>
                    <a:pt x="21433" y="19516"/>
                    <a:pt x="21480" y="19557"/>
                    <a:pt x="21521" y="19603"/>
                  </a:cubicBezTo>
                  <a:cubicBezTo>
                    <a:pt x="21608" y="19679"/>
                    <a:pt x="21696" y="19767"/>
                    <a:pt x="21778" y="19867"/>
                  </a:cubicBezTo>
                  <a:cubicBezTo>
                    <a:pt x="21811" y="19904"/>
                    <a:pt x="21838" y="19937"/>
                    <a:pt x="21870" y="19979"/>
                  </a:cubicBezTo>
                  <a:lnTo>
                    <a:pt x="21870" y="19979"/>
                  </a:lnTo>
                  <a:cubicBezTo>
                    <a:pt x="21881" y="19999"/>
                    <a:pt x="21896" y="20015"/>
                    <a:pt x="21907" y="20030"/>
                  </a:cubicBezTo>
                  <a:cubicBezTo>
                    <a:pt x="21983" y="20136"/>
                    <a:pt x="22047" y="20235"/>
                    <a:pt x="22106" y="20340"/>
                  </a:cubicBezTo>
                  <a:cubicBezTo>
                    <a:pt x="22164" y="20440"/>
                    <a:pt x="22211" y="20545"/>
                    <a:pt x="22258" y="20645"/>
                  </a:cubicBezTo>
                  <a:cubicBezTo>
                    <a:pt x="22265" y="20661"/>
                    <a:pt x="22268" y="20668"/>
                    <a:pt x="22268" y="20668"/>
                  </a:cubicBezTo>
                  <a:cubicBezTo>
                    <a:pt x="22270" y="20668"/>
                    <a:pt x="22246" y="20604"/>
                    <a:pt x="22246" y="20604"/>
                  </a:cubicBezTo>
                  <a:lnTo>
                    <a:pt x="22246" y="20604"/>
                  </a:lnTo>
                  <a:cubicBezTo>
                    <a:pt x="22252" y="20609"/>
                    <a:pt x="22275" y="20674"/>
                    <a:pt x="22281" y="20691"/>
                  </a:cubicBezTo>
                  <a:lnTo>
                    <a:pt x="22345" y="20890"/>
                  </a:lnTo>
                  <a:cubicBezTo>
                    <a:pt x="22386" y="21007"/>
                    <a:pt x="22416" y="21124"/>
                    <a:pt x="22433" y="21241"/>
                  </a:cubicBezTo>
                  <a:cubicBezTo>
                    <a:pt x="22451" y="21300"/>
                    <a:pt x="22457" y="21364"/>
                    <a:pt x="22474" y="21423"/>
                  </a:cubicBezTo>
                  <a:cubicBezTo>
                    <a:pt x="22477" y="21441"/>
                    <a:pt x="22478" y="21448"/>
                    <a:pt x="22477" y="21448"/>
                  </a:cubicBezTo>
                  <a:cubicBezTo>
                    <a:pt x="22476" y="21448"/>
                    <a:pt x="22473" y="21439"/>
                    <a:pt x="22471" y="21428"/>
                  </a:cubicBezTo>
                  <a:lnTo>
                    <a:pt x="22471" y="21428"/>
                  </a:lnTo>
                  <a:cubicBezTo>
                    <a:pt x="22475" y="21457"/>
                    <a:pt x="22476" y="21488"/>
                    <a:pt x="22480" y="21516"/>
                  </a:cubicBezTo>
                  <a:cubicBezTo>
                    <a:pt x="22486" y="21651"/>
                    <a:pt x="22492" y="21779"/>
                    <a:pt x="22486" y="21914"/>
                  </a:cubicBezTo>
                  <a:cubicBezTo>
                    <a:pt x="22486" y="21972"/>
                    <a:pt x="22480" y="22037"/>
                    <a:pt x="22480" y="22095"/>
                  </a:cubicBezTo>
                  <a:cubicBezTo>
                    <a:pt x="22480" y="22130"/>
                    <a:pt x="22474" y="22160"/>
                    <a:pt x="22474" y="22195"/>
                  </a:cubicBezTo>
                  <a:cubicBezTo>
                    <a:pt x="22472" y="22212"/>
                    <a:pt x="22472" y="22219"/>
                    <a:pt x="22472" y="22219"/>
                  </a:cubicBezTo>
                  <a:cubicBezTo>
                    <a:pt x="22472" y="22219"/>
                    <a:pt x="22473" y="22218"/>
                    <a:pt x="22474" y="22215"/>
                  </a:cubicBezTo>
                  <a:lnTo>
                    <a:pt x="22474" y="22215"/>
                  </a:lnTo>
                  <a:cubicBezTo>
                    <a:pt x="22427" y="22472"/>
                    <a:pt x="22357" y="22716"/>
                    <a:pt x="22269" y="22967"/>
                  </a:cubicBezTo>
                  <a:cubicBezTo>
                    <a:pt x="22279" y="22935"/>
                    <a:pt x="22283" y="22923"/>
                    <a:pt x="22282" y="22923"/>
                  </a:cubicBezTo>
                  <a:lnTo>
                    <a:pt x="22282" y="22923"/>
                  </a:lnTo>
                  <a:cubicBezTo>
                    <a:pt x="22279" y="22923"/>
                    <a:pt x="22236" y="23038"/>
                    <a:pt x="22223" y="23060"/>
                  </a:cubicBezTo>
                  <a:cubicBezTo>
                    <a:pt x="22193" y="23119"/>
                    <a:pt x="22164" y="23172"/>
                    <a:pt x="22135" y="23218"/>
                  </a:cubicBezTo>
                  <a:cubicBezTo>
                    <a:pt x="22071" y="23335"/>
                    <a:pt x="21994" y="23452"/>
                    <a:pt x="21924" y="23563"/>
                  </a:cubicBezTo>
                  <a:cubicBezTo>
                    <a:pt x="21904" y="23596"/>
                    <a:pt x="21867" y="23655"/>
                    <a:pt x="21867" y="23655"/>
                  </a:cubicBezTo>
                  <a:cubicBezTo>
                    <a:pt x="21867" y="23655"/>
                    <a:pt x="21875" y="23643"/>
                    <a:pt x="21895" y="23610"/>
                  </a:cubicBezTo>
                  <a:lnTo>
                    <a:pt x="21895" y="23610"/>
                  </a:lnTo>
                  <a:cubicBezTo>
                    <a:pt x="21866" y="23657"/>
                    <a:pt x="21813" y="23704"/>
                    <a:pt x="21772" y="23756"/>
                  </a:cubicBezTo>
                  <a:cubicBezTo>
                    <a:pt x="21690" y="23844"/>
                    <a:pt x="21608" y="23920"/>
                    <a:pt x="21527" y="24002"/>
                  </a:cubicBezTo>
                  <a:cubicBezTo>
                    <a:pt x="21486" y="24049"/>
                    <a:pt x="21439" y="24084"/>
                    <a:pt x="21392" y="24125"/>
                  </a:cubicBezTo>
                  <a:cubicBezTo>
                    <a:pt x="21388" y="24129"/>
                    <a:pt x="21383" y="24134"/>
                    <a:pt x="21376" y="24140"/>
                  </a:cubicBezTo>
                  <a:lnTo>
                    <a:pt x="21376" y="24140"/>
                  </a:lnTo>
                  <a:cubicBezTo>
                    <a:pt x="21371" y="24143"/>
                    <a:pt x="21362" y="24147"/>
                    <a:pt x="21351" y="24154"/>
                  </a:cubicBezTo>
                  <a:cubicBezTo>
                    <a:pt x="21257" y="24230"/>
                    <a:pt x="21158" y="24295"/>
                    <a:pt x="21053" y="24359"/>
                  </a:cubicBezTo>
                  <a:cubicBezTo>
                    <a:pt x="20965" y="24412"/>
                    <a:pt x="20871" y="24464"/>
                    <a:pt x="20778" y="24517"/>
                  </a:cubicBezTo>
                  <a:cubicBezTo>
                    <a:pt x="20758" y="24523"/>
                    <a:pt x="20709" y="24548"/>
                    <a:pt x="20682" y="24564"/>
                  </a:cubicBezTo>
                  <a:lnTo>
                    <a:pt x="20682" y="24564"/>
                  </a:lnTo>
                  <a:cubicBezTo>
                    <a:pt x="20638" y="24581"/>
                    <a:pt x="20590" y="24592"/>
                    <a:pt x="20550" y="24610"/>
                  </a:cubicBezTo>
                  <a:cubicBezTo>
                    <a:pt x="20444" y="24646"/>
                    <a:pt x="20339" y="24675"/>
                    <a:pt x="20228" y="24704"/>
                  </a:cubicBezTo>
                  <a:cubicBezTo>
                    <a:pt x="20175" y="24722"/>
                    <a:pt x="20123" y="24727"/>
                    <a:pt x="20076" y="24739"/>
                  </a:cubicBezTo>
                  <a:cubicBezTo>
                    <a:pt x="20047" y="24751"/>
                    <a:pt x="20017" y="24757"/>
                    <a:pt x="19988" y="24757"/>
                  </a:cubicBezTo>
                  <a:cubicBezTo>
                    <a:pt x="19972" y="24761"/>
                    <a:pt x="19910" y="24773"/>
                    <a:pt x="19902" y="24773"/>
                  </a:cubicBezTo>
                  <a:cubicBezTo>
                    <a:pt x="19898" y="24773"/>
                    <a:pt x="19905" y="24770"/>
                    <a:pt x="19936" y="24763"/>
                  </a:cubicBezTo>
                  <a:cubicBezTo>
                    <a:pt x="19957" y="24760"/>
                    <a:pt x="19964" y="24759"/>
                    <a:pt x="19962" y="24759"/>
                  </a:cubicBezTo>
                  <a:lnTo>
                    <a:pt x="19962" y="24759"/>
                  </a:lnTo>
                  <a:cubicBezTo>
                    <a:pt x="19955" y="24759"/>
                    <a:pt x="19864" y="24768"/>
                    <a:pt x="19842" y="24768"/>
                  </a:cubicBezTo>
                  <a:cubicBezTo>
                    <a:pt x="19783" y="24780"/>
                    <a:pt x="19713" y="24780"/>
                    <a:pt x="19655" y="24786"/>
                  </a:cubicBezTo>
                  <a:cubicBezTo>
                    <a:pt x="19619" y="24788"/>
                    <a:pt x="19583" y="24788"/>
                    <a:pt x="19547" y="24788"/>
                  </a:cubicBezTo>
                  <a:cubicBezTo>
                    <a:pt x="19460" y="24788"/>
                    <a:pt x="19373" y="24784"/>
                    <a:pt x="19286" y="24780"/>
                  </a:cubicBezTo>
                  <a:cubicBezTo>
                    <a:pt x="19245" y="24780"/>
                    <a:pt x="19210" y="24768"/>
                    <a:pt x="19181" y="24768"/>
                  </a:cubicBezTo>
                  <a:cubicBezTo>
                    <a:pt x="19162" y="24768"/>
                    <a:pt x="19091" y="24761"/>
                    <a:pt x="19102" y="24761"/>
                  </a:cubicBezTo>
                  <a:cubicBezTo>
                    <a:pt x="19105" y="24761"/>
                    <a:pt x="19113" y="24761"/>
                    <a:pt x="19128" y="24763"/>
                  </a:cubicBezTo>
                  <a:cubicBezTo>
                    <a:pt x="19151" y="24764"/>
                    <a:pt x="19159" y="24765"/>
                    <a:pt x="19159" y="24765"/>
                  </a:cubicBezTo>
                  <a:cubicBezTo>
                    <a:pt x="19160" y="24765"/>
                    <a:pt x="19115" y="24761"/>
                    <a:pt x="19111" y="24757"/>
                  </a:cubicBezTo>
                  <a:cubicBezTo>
                    <a:pt x="19070" y="24751"/>
                    <a:pt x="19041" y="24739"/>
                    <a:pt x="19005" y="24733"/>
                  </a:cubicBezTo>
                  <a:cubicBezTo>
                    <a:pt x="18865" y="24704"/>
                    <a:pt x="18731" y="24675"/>
                    <a:pt x="18596" y="24634"/>
                  </a:cubicBezTo>
                  <a:cubicBezTo>
                    <a:pt x="18537" y="24610"/>
                    <a:pt x="18479" y="24593"/>
                    <a:pt x="18421" y="24564"/>
                  </a:cubicBezTo>
                  <a:cubicBezTo>
                    <a:pt x="18416" y="24561"/>
                    <a:pt x="18393" y="24552"/>
                    <a:pt x="18373" y="24545"/>
                  </a:cubicBezTo>
                  <a:lnTo>
                    <a:pt x="18373" y="24545"/>
                  </a:lnTo>
                  <a:cubicBezTo>
                    <a:pt x="18360" y="24539"/>
                    <a:pt x="18343" y="24531"/>
                    <a:pt x="18339" y="24529"/>
                  </a:cubicBezTo>
                  <a:cubicBezTo>
                    <a:pt x="18210" y="24464"/>
                    <a:pt x="18075" y="24400"/>
                    <a:pt x="17953" y="24318"/>
                  </a:cubicBezTo>
                  <a:cubicBezTo>
                    <a:pt x="17894" y="24283"/>
                    <a:pt x="17830" y="24236"/>
                    <a:pt x="17771" y="24201"/>
                  </a:cubicBezTo>
                  <a:cubicBezTo>
                    <a:pt x="17748" y="24183"/>
                    <a:pt x="17736" y="24172"/>
                    <a:pt x="17713" y="24154"/>
                  </a:cubicBezTo>
                  <a:cubicBezTo>
                    <a:pt x="17707" y="24150"/>
                    <a:pt x="17702" y="24147"/>
                    <a:pt x="17698" y="24144"/>
                  </a:cubicBezTo>
                  <a:lnTo>
                    <a:pt x="17698" y="24144"/>
                  </a:lnTo>
                  <a:cubicBezTo>
                    <a:pt x="17695" y="24142"/>
                    <a:pt x="17692" y="24139"/>
                    <a:pt x="17689" y="24137"/>
                  </a:cubicBezTo>
                  <a:cubicBezTo>
                    <a:pt x="17596" y="24055"/>
                    <a:pt x="17502" y="23973"/>
                    <a:pt x="17409" y="23885"/>
                  </a:cubicBezTo>
                  <a:cubicBezTo>
                    <a:pt x="17362" y="23833"/>
                    <a:pt x="17315" y="23786"/>
                    <a:pt x="17274" y="23733"/>
                  </a:cubicBezTo>
                  <a:cubicBezTo>
                    <a:pt x="17251" y="23710"/>
                    <a:pt x="17227" y="23686"/>
                    <a:pt x="17216" y="23657"/>
                  </a:cubicBezTo>
                  <a:cubicBezTo>
                    <a:pt x="17169" y="23639"/>
                    <a:pt x="17134" y="23552"/>
                    <a:pt x="17104" y="23511"/>
                  </a:cubicBezTo>
                  <a:cubicBezTo>
                    <a:pt x="17069" y="23452"/>
                    <a:pt x="17028" y="23394"/>
                    <a:pt x="16993" y="23347"/>
                  </a:cubicBezTo>
                  <a:cubicBezTo>
                    <a:pt x="16929" y="23236"/>
                    <a:pt x="16870" y="23119"/>
                    <a:pt x="16812" y="23008"/>
                  </a:cubicBezTo>
                  <a:cubicBezTo>
                    <a:pt x="16810" y="23003"/>
                    <a:pt x="16805" y="22991"/>
                    <a:pt x="16800" y="22977"/>
                  </a:cubicBezTo>
                  <a:lnTo>
                    <a:pt x="16800" y="22977"/>
                  </a:lnTo>
                  <a:cubicBezTo>
                    <a:pt x="16801" y="22982"/>
                    <a:pt x="16801" y="22985"/>
                    <a:pt x="16800" y="22985"/>
                  </a:cubicBezTo>
                  <a:cubicBezTo>
                    <a:pt x="16798" y="22985"/>
                    <a:pt x="16793" y="22976"/>
                    <a:pt x="16783" y="22949"/>
                  </a:cubicBezTo>
                  <a:cubicBezTo>
                    <a:pt x="16759" y="22885"/>
                    <a:pt x="16730" y="22826"/>
                    <a:pt x="16718" y="22762"/>
                  </a:cubicBezTo>
                  <a:cubicBezTo>
                    <a:pt x="16677" y="22633"/>
                    <a:pt x="16642" y="22516"/>
                    <a:pt x="16613" y="22394"/>
                  </a:cubicBezTo>
                  <a:cubicBezTo>
                    <a:pt x="16601" y="22335"/>
                    <a:pt x="16590" y="22277"/>
                    <a:pt x="16578" y="22218"/>
                  </a:cubicBezTo>
                  <a:cubicBezTo>
                    <a:pt x="16575" y="22201"/>
                    <a:pt x="16569" y="22185"/>
                    <a:pt x="16565" y="22168"/>
                  </a:cubicBezTo>
                  <a:lnTo>
                    <a:pt x="16565" y="22168"/>
                  </a:lnTo>
                  <a:cubicBezTo>
                    <a:pt x="16565" y="22156"/>
                    <a:pt x="16563" y="22139"/>
                    <a:pt x="16560" y="22119"/>
                  </a:cubicBezTo>
                  <a:cubicBezTo>
                    <a:pt x="16531" y="21855"/>
                    <a:pt x="16385" y="21592"/>
                    <a:pt x="16110" y="21522"/>
                  </a:cubicBezTo>
                  <a:cubicBezTo>
                    <a:pt x="16057" y="21510"/>
                    <a:pt x="16005" y="21504"/>
                    <a:pt x="15954" y="21504"/>
                  </a:cubicBezTo>
                  <a:cubicBezTo>
                    <a:pt x="15734" y="21504"/>
                    <a:pt x="15537" y="21614"/>
                    <a:pt x="15414" y="21809"/>
                  </a:cubicBezTo>
                  <a:cubicBezTo>
                    <a:pt x="15355" y="21896"/>
                    <a:pt x="15303" y="21978"/>
                    <a:pt x="15238" y="22066"/>
                  </a:cubicBezTo>
                  <a:cubicBezTo>
                    <a:pt x="15233" y="22071"/>
                    <a:pt x="15226" y="22080"/>
                    <a:pt x="15220" y="22090"/>
                  </a:cubicBezTo>
                  <a:lnTo>
                    <a:pt x="15220" y="22090"/>
                  </a:lnTo>
                  <a:cubicBezTo>
                    <a:pt x="15214" y="22095"/>
                    <a:pt x="15209" y="22101"/>
                    <a:pt x="15203" y="22107"/>
                  </a:cubicBezTo>
                  <a:cubicBezTo>
                    <a:pt x="15168" y="22160"/>
                    <a:pt x="15121" y="22206"/>
                    <a:pt x="15080" y="22253"/>
                  </a:cubicBezTo>
                  <a:cubicBezTo>
                    <a:pt x="14940" y="22417"/>
                    <a:pt x="14794" y="22563"/>
                    <a:pt x="14630" y="22692"/>
                  </a:cubicBezTo>
                  <a:lnTo>
                    <a:pt x="14545" y="22763"/>
                  </a:lnTo>
                  <a:lnTo>
                    <a:pt x="14545" y="22763"/>
                  </a:lnTo>
                  <a:cubicBezTo>
                    <a:pt x="14543" y="22764"/>
                    <a:pt x="14540" y="22766"/>
                    <a:pt x="14536" y="22768"/>
                  </a:cubicBezTo>
                  <a:cubicBezTo>
                    <a:pt x="14513" y="22780"/>
                    <a:pt x="14501" y="22797"/>
                    <a:pt x="14478" y="22809"/>
                  </a:cubicBezTo>
                  <a:cubicBezTo>
                    <a:pt x="14390" y="22879"/>
                    <a:pt x="14303" y="22938"/>
                    <a:pt x="14209" y="22996"/>
                  </a:cubicBezTo>
                  <a:cubicBezTo>
                    <a:pt x="14121" y="23043"/>
                    <a:pt x="14033" y="23095"/>
                    <a:pt x="13946" y="23142"/>
                  </a:cubicBezTo>
                  <a:cubicBezTo>
                    <a:pt x="13893" y="23160"/>
                    <a:pt x="13852" y="23189"/>
                    <a:pt x="13799" y="23212"/>
                  </a:cubicBezTo>
                  <a:cubicBezTo>
                    <a:pt x="13786" y="23216"/>
                    <a:pt x="13773" y="23223"/>
                    <a:pt x="13761" y="23229"/>
                  </a:cubicBezTo>
                  <a:lnTo>
                    <a:pt x="13761" y="23229"/>
                  </a:lnTo>
                  <a:cubicBezTo>
                    <a:pt x="13757" y="23230"/>
                    <a:pt x="13746" y="23233"/>
                    <a:pt x="13723" y="23242"/>
                  </a:cubicBezTo>
                  <a:cubicBezTo>
                    <a:pt x="13513" y="23324"/>
                    <a:pt x="13302" y="23394"/>
                    <a:pt x="13080" y="23446"/>
                  </a:cubicBezTo>
                  <a:cubicBezTo>
                    <a:pt x="12961" y="23475"/>
                    <a:pt x="12847" y="23498"/>
                    <a:pt x="12728" y="23510"/>
                  </a:cubicBezTo>
                  <a:lnTo>
                    <a:pt x="12728" y="23510"/>
                  </a:lnTo>
                  <a:cubicBezTo>
                    <a:pt x="12744" y="23508"/>
                    <a:pt x="12753" y="23508"/>
                    <a:pt x="12756" y="23508"/>
                  </a:cubicBezTo>
                  <a:cubicBezTo>
                    <a:pt x="12770" y="23508"/>
                    <a:pt x="12653" y="23522"/>
                    <a:pt x="12630" y="23522"/>
                  </a:cubicBezTo>
                  <a:cubicBezTo>
                    <a:pt x="12565" y="23528"/>
                    <a:pt x="12495" y="23528"/>
                    <a:pt x="12431" y="23534"/>
                  </a:cubicBezTo>
                  <a:cubicBezTo>
                    <a:pt x="12366" y="23537"/>
                    <a:pt x="12302" y="23539"/>
                    <a:pt x="12238" y="23539"/>
                  </a:cubicBezTo>
                  <a:cubicBezTo>
                    <a:pt x="12173" y="23539"/>
                    <a:pt x="12109" y="23537"/>
                    <a:pt x="12045" y="23534"/>
                  </a:cubicBezTo>
                  <a:cubicBezTo>
                    <a:pt x="11992" y="23534"/>
                    <a:pt x="11933" y="23528"/>
                    <a:pt x="11881" y="23522"/>
                  </a:cubicBezTo>
                  <a:cubicBezTo>
                    <a:pt x="11852" y="23514"/>
                    <a:pt x="11753" y="23503"/>
                    <a:pt x="11739" y="23503"/>
                  </a:cubicBezTo>
                  <a:cubicBezTo>
                    <a:pt x="11736" y="23503"/>
                    <a:pt x="11736" y="23504"/>
                    <a:pt x="11740" y="23504"/>
                  </a:cubicBezTo>
                  <a:lnTo>
                    <a:pt x="11740" y="23504"/>
                  </a:lnTo>
                  <a:cubicBezTo>
                    <a:pt x="11514" y="23469"/>
                    <a:pt x="11294" y="23413"/>
                    <a:pt x="11074" y="23347"/>
                  </a:cubicBezTo>
                  <a:lnTo>
                    <a:pt x="10898" y="23277"/>
                  </a:lnTo>
                  <a:cubicBezTo>
                    <a:pt x="10872" y="23269"/>
                    <a:pt x="10816" y="23245"/>
                    <a:pt x="10807" y="23241"/>
                  </a:cubicBezTo>
                  <a:lnTo>
                    <a:pt x="10807" y="23241"/>
                  </a:lnTo>
                  <a:cubicBezTo>
                    <a:pt x="10697" y="23188"/>
                    <a:pt x="10587" y="23135"/>
                    <a:pt x="10483" y="23072"/>
                  </a:cubicBezTo>
                  <a:cubicBezTo>
                    <a:pt x="10308" y="22979"/>
                    <a:pt x="10145" y="22868"/>
                    <a:pt x="9982" y="22752"/>
                  </a:cubicBezTo>
                  <a:lnTo>
                    <a:pt x="9982" y="22752"/>
                  </a:lnTo>
                  <a:cubicBezTo>
                    <a:pt x="9991" y="22759"/>
                    <a:pt x="9999" y="22766"/>
                    <a:pt x="9998" y="22766"/>
                  </a:cubicBezTo>
                  <a:cubicBezTo>
                    <a:pt x="9997" y="22766"/>
                    <a:pt x="9985" y="22758"/>
                    <a:pt x="9951" y="22733"/>
                  </a:cubicBezTo>
                  <a:cubicBezTo>
                    <a:pt x="9915" y="22704"/>
                    <a:pt x="9886" y="22680"/>
                    <a:pt x="9857" y="22651"/>
                  </a:cubicBezTo>
                  <a:cubicBezTo>
                    <a:pt x="9787" y="22587"/>
                    <a:pt x="9711" y="22516"/>
                    <a:pt x="9646" y="22452"/>
                  </a:cubicBezTo>
                  <a:cubicBezTo>
                    <a:pt x="9582" y="22388"/>
                    <a:pt x="9524" y="22323"/>
                    <a:pt x="9465" y="22253"/>
                  </a:cubicBezTo>
                  <a:cubicBezTo>
                    <a:pt x="9436" y="22218"/>
                    <a:pt x="9395" y="22183"/>
                    <a:pt x="9366" y="22148"/>
                  </a:cubicBezTo>
                  <a:cubicBezTo>
                    <a:pt x="9355" y="22132"/>
                    <a:pt x="9339" y="22121"/>
                    <a:pt x="9332" y="22101"/>
                  </a:cubicBezTo>
                  <a:lnTo>
                    <a:pt x="9332" y="22101"/>
                  </a:lnTo>
                  <a:cubicBezTo>
                    <a:pt x="9334" y="22103"/>
                    <a:pt x="9335" y="22105"/>
                    <a:pt x="9336" y="22107"/>
                  </a:cubicBezTo>
                  <a:cubicBezTo>
                    <a:pt x="9344" y="22115"/>
                    <a:pt x="9347" y="22119"/>
                    <a:pt x="9348" y="22119"/>
                  </a:cubicBezTo>
                  <a:cubicBezTo>
                    <a:pt x="9350" y="22119"/>
                    <a:pt x="9320" y="22080"/>
                    <a:pt x="9307" y="22065"/>
                  </a:cubicBezTo>
                  <a:lnTo>
                    <a:pt x="9307" y="22065"/>
                  </a:lnTo>
                  <a:cubicBezTo>
                    <a:pt x="9308" y="22067"/>
                    <a:pt x="9310" y="22069"/>
                    <a:pt x="9311" y="22071"/>
                  </a:cubicBezTo>
                  <a:lnTo>
                    <a:pt x="9311" y="22071"/>
                  </a:lnTo>
                  <a:cubicBezTo>
                    <a:pt x="9304" y="22062"/>
                    <a:pt x="9302" y="22058"/>
                    <a:pt x="9302" y="22058"/>
                  </a:cubicBezTo>
                  <a:lnTo>
                    <a:pt x="9302" y="22058"/>
                  </a:lnTo>
                  <a:cubicBezTo>
                    <a:pt x="9302" y="22058"/>
                    <a:pt x="9304" y="22061"/>
                    <a:pt x="9307" y="22065"/>
                  </a:cubicBezTo>
                  <a:lnTo>
                    <a:pt x="9307" y="22065"/>
                  </a:lnTo>
                  <a:cubicBezTo>
                    <a:pt x="9212" y="21928"/>
                    <a:pt x="9117" y="21794"/>
                    <a:pt x="9032" y="21651"/>
                  </a:cubicBezTo>
                  <a:cubicBezTo>
                    <a:pt x="8985" y="21575"/>
                    <a:pt x="8944" y="21493"/>
                    <a:pt x="8909" y="21417"/>
                  </a:cubicBezTo>
                  <a:cubicBezTo>
                    <a:pt x="8886" y="21370"/>
                    <a:pt x="8863" y="21329"/>
                    <a:pt x="8851" y="21282"/>
                  </a:cubicBezTo>
                  <a:cubicBezTo>
                    <a:pt x="8849" y="21278"/>
                    <a:pt x="8847" y="21275"/>
                    <a:pt x="8845" y="21271"/>
                  </a:cubicBezTo>
                  <a:lnTo>
                    <a:pt x="8845" y="21271"/>
                  </a:lnTo>
                  <a:cubicBezTo>
                    <a:pt x="8843" y="21265"/>
                    <a:pt x="8839" y="21255"/>
                    <a:pt x="8833" y="21241"/>
                  </a:cubicBezTo>
                  <a:cubicBezTo>
                    <a:pt x="8832" y="21238"/>
                    <a:pt x="8831" y="21234"/>
                    <a:pt x="8829" y="21231"/>
                  </a:cubicBezTo>
                  <a:lnTo>
                    <a:pt x="8829" y="21231"/>
                  </a:lnTo>
                  <a:cubicBezTo>
                    <a:pt x="8829" y="21228"/>
                    <a:pt x="8828" y="21226"/>
                    <a:pt x="8827" y="21224"/>
                  </a:cubicBezTo>
                  <a:cubicBezTo>
                    <a:pt x="8826" y="21221"/>
                    <a:pt x="8825" y="21219"/>
                    <a:pt x="8824" y="21218"/>
                  </a:cubicBezTo>
                  <a:lnTo>
                    <a:pt x="8824" y="21218"/>
                  </a:lnTo>
                  <a:cubicBezTo>
                    <a:pt x="8764" y="21055"/>
                    <a:pt x="8708" y="20888"/>
                    <a:pt x="8664" y="20721"/>
                  </a:cubicBezTo>
                  <a:cubicBezTo>
                    <a:pt x="8646" y="20633"/>
                    <a:pt x="8623" y="20551"/>
                    <a:pt x="8605" y="20463"/>
                  </a:cubicBezTo>
                  <a:cubicBezTo>
                    <a:pt x="8599" y="20422"/>
                    <a:pt x="8593" y="20370"/>
                    <a:pt x="8588" y="20323"/>
                  </a:cubicBezTo>
                  <a:cubicBezTo>
                    <a:pt x="8582" y="20286"/>
                    <a:pt x="8579" y="20273"/>
                    <a:pt x="8578" y="20273"/>
                  </a:cubicBezTo>
                  <a:lnTo>
                    <a:pt x="8578" y="20273"/>
                  </a:lnTo>
                  <a:cubicBezTo>
                    <a:pt x="8577" y="20273"/>
                    <a:pt x="8584" y="20337"/>
                    <a:pt x="8582" y="20337"/>
                  </a:cubicBezTo>
                  <a:cubicBezTo>
                    <a:pt x="8581" y="20337"/>
                    <a:pt x="8579" y="20330"/>
                    <a:pt x="8576" y="20311"/>
                  </a:cubicBezTo>
                  <a:cubicBezTo>
                    <a:pt x="8558" y="20101"/>
                    <a:pt x="8541" y="19884"/>
                    <a:pt x="8547" y="19679"/>
                  </a:cubicBezTo>
                  <a:cubicBezTo>
                    <a:pt x="8547" y="19580"/>
                    <a:pt x="8558" y="19475"/>
                    <a:pt x="8570" y="19375"/>
                  </a:cubicBezTo>
                  <a:cubicBezTo>
                    <a:pt x="8570" y="19359"/>
                    <a:pt x="8572" y="19344"/>
                    <a:pt x="8574" y="19329"/>
                  </a:cubicBezTo>
                  <a:lnTo>
                    <a:pt x="8574" y="19329"/>
                  </a:lnTo>
                  <a:cubicBezTo>
                    <a:pt x="8588" y="19279"/>
                    <a:pt x="8588" y="19225"/>
                    <a:pt x="8599" y="19176"/>
                  </a:cubicBezTo>
                  <a:cubicBezTo>
                    <a:pt x="8634" y="18972"/>
                    <a:pt x="8693" y="18767"/>
                    <a:pt x="8763" y="18568"/>
                  </a:cubicBezTo>
                  <a:cubicBezTo>
                    <a:pt x="8781" y="18521"/>
                    <a:pt x="8798" y="18463"/>
                    <a:pt x="8822" y="18410"/>
                  </a:cubicBezTo>
                  <a:cubicBezTo>
                    <a:pt x="8827" y="18387"/>
                    <a:pt x="8833" y="18375"/>
                    <a:pt x="8839" y="18352"/>
                  </a:cubicBezTo>
                  <a:cubicBezTo>
                    <a:pt x="8844" y="18338"/>
                    <a:pt x="8846" y="18333"/>
                    <a:pt x="8846" y="18333"/>
                  </a:cubicBezTo>
                  <a:lnTo>
                    <a:pt x="8846" y="18333"/>
                  </a:lnTo>
                  <a:cubicBezTo>
                    <a:pt x="8846" y="18333"/>
                    <a:pt x="8822" y="18393"/>
                    <a:pt x="8821" y="18393"/>
                  </a:cubicBezTo>
                  <a:cubicBezTo>
                    <a:pt x="8821" y="18393"/>
                    <a:pt x="8824" y="18384"/>
                    <a:pt x="8833" y="18357"/>
                  </a:cubicBezTo>
                  <a:cubicBezTo>
                    <a:pt x="8886" y="18258"/>
                    <a:pt x="8927" y="18153"/>
                    <a:pt x="8985" y="18053"/>
                  </a:cubicBezTo>
                  <a:cubicBezTo>
                    <a:pt x="9143" y="17767"/>
                    <a:pt x="9067" y="17369"/>
                    <a:pt x="8769" y="17211"/>
                  </a:cubicBezTo>
                  <a:cubicBezTo>
                    <a:pt x="8102" y="16842"/>
                    <a:pt x="7465" y="16445"/>
                    <a:pt x="6862" y="15988"/>
                  </a:cubicBezTo>
                  <a:cubicBezTo>
                    <a:pt x="6821" y="15959"/>
                    <a:pt x="6786" y="15930"/>
                    <a:pt x="6751" y="15907"/>
                  </a:cubicBezTo>
                  <a:cubicBezTo>
                    <a:pt x="6735" y="15895"/>
                    <a:pt x="6728" y="15890"/>
                    <a:pt x="6728" y="15890"/>
                  </a:cubicBezTo>
                  <a:lnTo>
                    <a:pt x="6728" y="15890"/>
                  </a:lnTo>
                  <a:cubicBezTo>
                    <a:pt x="6726" y="15890"/>
                    <a:pt x="6774" y="15927"/>
                    <a:pt x="6774" y="15927"/>
                  </a:cubicBezTo>
                  <a:cubicBezTo>
                    <a:pt x="6773" y="15927"/>
                    <a:pt x="6760" y="15918"/>
                    <a:pt x="6722" y="15889"/>
                  </a:cubicBezTo>
                  <a:cubicBezTo>
                    <a:pt x="6646" y="15831"/>
                    <a:pt x="6575" y="15772"/>
                    <a:pt x="6511" y="15714"/>
                  </a:cubicBezTo>
                  <a:cubicBezTo>
                    <a:pt x="6347" y="15579"/>
                    <a:pt x="6195" y="15450"/>
                    <a:pt x="6049" y="15316"/>
                  </a:cubicBezTo>
                  <a:cubicBezTo>
                    <a:pt x="5762" y="15058"/>
                    <a:pt x="5487" y="14789"/>
                    <a:pt x="5230" y="14514"/>
                  </a:cubicBezTo>
                  <a:cubicBezTo>
                    <a:pt x="4996" y="14263"/>
                    <a:pt x="4768" y="14000"/>
                    <a:pt x="4557" y="13731"/>
                  </a:cubicBezTo>
                  <a:cubicBezTo>
                    <a:pt x="4534" y="13707"/>
                    <a:pt x="4522" y="13678"/>
                    <a:pt x="4499" y="13655"/>
                  </a:cubicBezTo>
                  <a:cubicBezTo>
                    <a:pt x="4491" y="13645"/>
                    <a:pt x="4485" y="13637"/>
                    <a:pt x="4480" y="13632"/>
                  </a:cubicBezTo>
                  <a:lnTo>
                    <a:pt x="4480" y="13632"/>
                  </a:lnTo>
                  <a:cubicBezTo>
                    <a:pt x="4478" y="13630"/>
                    <a:pt x="4477" y="13627"/>
                    <a:pt x="4475" y="13625"/>
                  </a:cubicBezTo>
                  <a:cubicBezTo>
                    <a:pt x="4423" y="13561"/>
                    <a:pt x="4382" y="13502"/>
                    <a:pt x="4329" y="13438"/>
                  </a:cubicBezTo>
                  <a:cubicBezTo>
                    <a:pt x="4236" y="13304"/>
                    <a:pt x="4142" y="13169"/>
                    <a:pt x="4043" y="13029"/>
                  </a:cubicBezTo>
                  <a:cubicBezTo>
                    <a:pt x="3686" y="12508"/>
                    <a:pt x="3370" y="11958"/>
                    <a:pt x="3077" y="11397"/>
                  </a:cubicBezTo>
                  <a:cubicBezTo>
                    <a:pt x="2943" y="11128"/>
                    <a:pt x="2808" y="10847"/>
                    <a:pt x="2691" y="10578"/>
                  </a:cubicBezTo>
                  <a:cubicBezTo>
                    <a:pt x="2664" y="10518"/>
                    <a:pt x="2637" y="10458"/>
                    <a:pt x="2610" y="10403"/>
                  </a:cubicBezTo>
                  <a:lnTo>
                    <a:pt x="2610" y="10403"/>
                  </a:lnTo>
                  <a:cubicBezTo>
                    <a:pt x="2610" y="10402"/>
                    <a:pt x="2610" y="10402"/>
                    <a:pt x="2610" y="10402"/>
                  </a:cubicBezTo>
                  <a:cubicBezTo>
                    <a:pt x="2598" y="10373"/>
                    <a:pt x="2580" y="10338"/>
                    <a:pt x="2574" y="10309"/>
                  </a:cubicBezTo>
                  <a:cubicBezTo>
                    <a:pt x="2516" y="10168"/>
                    <a:pt x="2463" y="10028"/>
                    <a:pt x="2405" y="9893"/>
                  </a:cubicBezTo>
                  <a:cubicBezTo>
                    <a:pt x="2218" y="9396"/>
                    <a:pt x="2048" y="8881"/>
                    <a:pt x="1902" y="8373"/>
                  </a:cubicBezTo>
                  <a:cubicBezTo>
                    <a:pt x="1674" y="7589"/>
                    <a:pt x="1510" y="6793"/>
                    <a:pt x="1381" y="5992"/>
                  </a:cubicBezTo>
                  <a:cubicBezTo>
                    <a:pt x="1375" y="5951"/>
                    <a:pt x="1369" y="5916"/>
                    <a:pt x="1364" y="5869"/>
                  </a:cubicBezTo>
                  <a:cubicBezTo>
                    <a:pt x="1364" y="5862"/>
                    <a:pt x="1359" y="5853"/>
                    <a:pt x="1356" y="5844"/>
                  </a:cubicBezTo>
                  <a:lnTo>
                    <a:pt x="1356" y="5844"/>
                  </a:lnTo>
                  <a:cubicBezTo>
                    <a:pt x="1349" y="5792"/>
                    <a:pt x="1343" y="5736"/>
                    <a:pt x="1334" y="5688"/>
                  </a:cubicBezTo>
                  <a:cubicBezTo>
                    <a:pt x="1321" y="5602"/>
                    <a:pt x="1314" y="5523"/>
                    <a:pt x="1304" y="5441"/>
                  </a:cubicBezTo>
                  <a:lnTo>
                    <a:pt x="1304" y="5441"/>
                  </a:lnTo>
                  <a:cubicBezTo>
                    <a:pt x="1459" y="5404"/>
                    <a:pt x="1616" y="5371"/>
                    <a:pt x="1773" y="5343"/>
                  </a:cubicBezTo>
                  <a:cubicBezTo>
                    <a:pt x="1919" y="5313"/>
                    <a:pt x="2066" y="5290"/>
                    <a:pt x="2212" y="5272"/>
                  </a:cubicBezTo>
                  <a:cubicBezTo>
                    <a:pt x="2259" y="5261"/>
                    <a:pt x="2312" y="5255"/>
                    <a:pt x="2364" y="5247"/>
                  </a:cubicBezTo>
                  <a:lnTo>
                    <a:pt x="2364" y="5247"/>
                  </a:lnTo>
                  <a:cubicBezTo>
                    <a:pt x="2343" y="5251"/>
                    <a:pt x="2335" y="5253"/>
                    <a:pt x="2335" y="5253"/>
                  </a:cubicBezTo>
                  <a:cubicBezTo>
                    <a:pt x="2335" y="5253"/>
                    <a:pt x="2347" y="5250"/>
                    <a:pt x="2365" y="5247"/>
                  </a:cubicBezTo>
                  <a:lnTo>
                    <a:pt x="2365" y="5247"/>
                  </a:lnTo>
                  <a:cubicBezTo>
                    <a:pt x="2396" y="5243"/>
                    <a:pt x="2427" y="5238"/>
                    <a:pt x="2457" y="5231"/>
                  </a:cubicBezTo>
                  <a:lnTo>
                    <a:pt x="2457" y="5231"/>
                  </a:lnTo>
                  <a:cubicBezTo>
                    <a:pt x="2417" y="5238"/>
                    <a:pt x="2389" y="5243"/>
                    <a:pt x="2369" y="5246"/>
                  </a:cubicBezTo>
                  <a:lnTo>
                    <a:pt x="2369" y="5246"/>
                  </a:lnTo>
                  <a:cubicBezTo>
                    <a:pt x="2396" y="5242"/>
                    <a:pt x="2431" y="5236"/>
                    <a:pt x="2452" y="5231"/>
                  </a:cubicBezTo>
                  <a:cubicBezTo>
                    <a:pt x="2504" y="5226"/>
                    <a:pt x="2563" y="5220"/>
                    <a:pt x="2610" y="5214"/>
                  </a:cubicBezTo>
                  <a:cubicBezTo>
                    <a:pt x="3037" y="5161"/>
                    <a:pt x="3469" y="5132"/>
                    <a:pt x="3896" y="5114"/>
                  </a:cubicBezTo>
                  <a:cubicBezTo>
                    <a:pt x="4050" y="5111"/>
                    <a:pt x="4204" y="5109"/>
                    <a:pt x="4357" y="5109"/>
                  </a:cubicBezTo>
                  <a:cubicBezTo>
                    <a:pt x="4710" y="5109"/>
                    <a:pt x="5061" y="5119"/>
                    <a:pt x="5411" y="5144"/>
                  </a:cubicBezTo>
                  <a:cubicBezTo>
                    <a:pt x="5663" y="5165"/>
                    <a:pt x="5914" y="5195"/>
                    <a:pt x="6165" y="5222"/>
                  </a:cubicBezTo>
                  <a:lnTo>
                    <a:pt x="6165" y="5222"/>
                  </a:lnTo>
                  <a:cubicBezTo>
                    <a:pt x="6163" y="5222"/>
                    <a:pt x="6161" y="5222"/>
                    <a:pt x="6162" y="5222"/>
                  </a:cubicBezTo>
                  <a:lnTo>
                    <a:pt x="6162" y="5222"/>
                  </a:lnTo>
                  <a:cubicBezTo>
                    <a:pt x="6162" y="5222"/>
                    <a:pt x="6173" y="5223"/>
                    <a:pt x="6201" y="5226"/>
                  </a:cubicBezTo>
                  <a:cubicBezTo>
                    <a:pt x="6203" y="5226"/>
                    <a:pt x="6204" y="5226"/>
                    <a:pt x="6206" y="5226"/>
                  </a:cubicBezTo>
                  <a:lnTo>
                    <a:pt x="6206" y="5226"/>
                  </a:lnTo>
                  <a:cubicBezTo>
                    <a:pt x="6192" y="5225"/>
                    <a:pt x="6179" y="5223"/>
                    <a:pt x="6165" y="5222"/>
                  </a:cubicBezTo>
                  <a:lnTo>
                    <a:pt x="6165" y="5222"/>
                  </a:lnTo>
                  <a:cubicBezTo>
                    <a:pt x="6172" y="5223"/>
                    <a:pt x="6190" y="5225"/>
                    <a:pt x="6208" y="5227"/>
                  </a:cubicBezTo>
                  <a:lnTo>
                    <a:pt x="6208" y="5227"/>
                  </a:lnTo>
                  <a:cubicBezTo>
                    <a:pt x="6207" y="5227"/>
                    <a:pt x="6206" y="5227"/>
                    <a:pt x="6206" y="5226"/>
                  </a:cubicBezTo>
                  <a:lnTo>
                    <a:pt x="6206" y="5226"/>
                  </a:lnTo>
                  <a:cubicBezTo>
                    <a:pt x="6222" y="5228"/>
                    <a:pt x="6238" y="5230"/>
                    <a:pt x="6254" y="5231"/>
                  </a:cubicBezTo>
                  <a:cubicBezTo>
                    <a:pt x="6252" y="5231"/>
                    <a:pt x="6230" y="5229"/>
                    <a:pt x="6208" y="5227"/>
                  </a:cubicBezTo>
                  <a:lnTo>
                    <a:pt x="6208" y="5227"/>
                  </a:lnTo>
                  <a:cubicBezTo>
                    <a:pt x="6242" y="5233"/>
                    <a:pt x="6279" y="5243"/>
                    <a:pt x="6312" y="5243"/>
                  </a:cubicBezTo>
                  <a:cubicBezTo>
                    <a:pt x="6377" y="5249"/>
                    <a:pt x="6435" y="5261"/>
                    <a:pt x="6499" y="5272"/>
                  </a:cubicBezTo>
                  <a:cubicBezTo>
                    <a:pt x="6657" y="5290"/>
                    <a:pt x="6809" y="5319"/>
                    <a:pt x="6961" y="5348"/>
                  </a:cubicBezTo>
                  <a:cubicBezTo>
                    <a:pt x="7564" y="5465"/>
                    <a:pt x="8149" y="5635"/>
                    <a:pt x="8722" y="5840"/>
                  </a:cubicBezTo>
                  <a:cubicBezTo>
                    <a:pt x="8868" y="5892"/>
                    <a:pt x="9015" y="5951"/>
                    <a:pt x="9161" y="6009"/>
                  </a:cubicBezTo>
                  <a:cubicBezTo>
                    <a:pt x="9166" y="6011"/>
                    <a:pt x="9174" y="6014"/>
                    <a:pt x="9183" y="6018"/>
                  </a:cubicBezTo>
                  <a:lnTo>
                    <a:pt x="9183" y="6018"/>
                  </a:lnTo>
                  <a:cubicBezTo>
                    <a:pt x="9216" y="6034"/>
                    <a:pt x="9244" y="6045"/>
                    <a:pt x="9272" y="6062"/>
                  </a:cubicBezTo>
                  <a:cubicBezTo>
                    <a:pt x="9360" y="6097"/>
                    <a:pt x="9442" y="6132"/>
                    <a:pt x="9529" y="6179"/>
                  </a:cubicBezTo>
                  <a:cubicBezTo>
                    <a:pt x="9822" y="6314"/>
                    <a:pt x="10114" y="6460"/>
                    <a:pt x="10389" y="6629"/>
                  </a:cubicBezTo>
                  <a:cubicBezTo>
                    <a:pt x="10734" y="6828"/>
                    <a:pt x="11074" y="7045"/>
                    <a:pt x="11395" y="7290"/>
                  </a:cubicBezTo>
                  <a:cubicBezTo>
                    <a:pt x="11425" y="7308"/>
                    <a:pt x="11442" y="7326"/>
                    <a:pt x="11466" y="7349"/>
                  </a:cubicBezTo>
                  <a:cubicBezTo>
                    <a:pt x="11495" y="7366"/>
                    <a:pt x="11518" y="7384"/>
                    <a:pt x="11542" y="7407"/>
                  </a:cubicBezTo>
                  <a:cubicBezTo>
                    <a:pt x="11510" y="7379"/>
                    <a:pt x="11493" y="7366"/>
                    <a:pt x="11491" y="7366"/>
                  </a:cubicBezTo>
                  <a:lnTo>
                    <a:pt x="11491" y="7366"/>
                  </a:lnTo>
                  <a:cubicBezTo>
                    <a:pt x="11489" y="7366"/>
                    <a:pt x="11499" y="7377"/>
                    <a:pt x="11524" y="7396"/>
                  </a:cubicBezTo>
                  <a:cubicBezTo>
                    <a:pt x="11600" y="7454"/>
                    <a:pt x="11676" y="7524"/>
                    <a:pt x="11752" y="7583"/>
                  </a:cubicBezTo>
                  <a:cubicBezTo>
                    <a:pt x="11910" y="7717"/>
                    <a:pt x="12074" y="7858"/>
                    <a:pt x="12232" y="8004"/>
                  </a:cubicBezTo>
                  <a:cubicBezTo>
                    <a:pt x="12577" y="8326"/>
                    <a:pt x="12899" y="8665"/>
                    <a:pt x="13197" y="9022"/>
                  </a:cubicBezTo>
                  <a:cubicBezTo>
                    <a:pt x="13273" y="9110"/>
                    <a:pt x="13343" y="9203"/>
                    <a:pt x="13425" y="9297"/>
                  </a:cubicBezTo>
                  <a:cubicBezTo>
                    <a:pt x="13437" y="9312"/>
                    <a:pt x="13441" y="9317"/>
                    <a:pt x="13442" y="9317"/>
                  </a:cubicBezTo>
                  <a:cubicBezTo>
                    <a:pt x="13442" y="9317"/>
                    <a:pt x="13405" y="9268"/>
                    <a:pt x="13407" y="9268"/>
                  </a:cubicBezTo>
                  <a:lnTo>
                    <a:pt x="13407" y="9268"/>
                  </a:lnTo>
                  <a:cubicBezTo>
                    <a:pt x="13407" y="9268"/>
                    <a:pt x="13418" y="9281"/>
                    <a:pt x="13448" y="9320"/>
                  </a:cubicBezTo>
                  <a:cubicBezTo>
                    <a:pt x="13489" y="9379"/>
                    <a:pt x="13536" y="9437"/>
                    <a:pt x="13571" y="9490"/>
                  </a:cubicBezTo>
                  <a:cubicBezTo>
                    <a:pt x="13706" y="9671"/>
                    <a:pt x="13829" y="9852"/>
                    <a:pt x="13952" y="10045"/>
                  </a:cubicBezTo>
                  <a:cubicBezTo>
                    <a:pt x="14070" y="10231"/>
                    <a:pt x="14266" y="10344"/>
                    <a:pt x="14479" y="10344"/>
                  </a:cubicBezTo>
                  <a:cubicBezTo>
                    <a:pt x="14508" y="10344"/>
                    <a:pt x="14537" y="10342"/>
                    <a:pt x="14566" y="10338"/>
                  </a:cubicBezTo>
                  <a:cubicBezTo>
                    <a:pt x="14788" y="10309"/>
                    <a:pt x="15040" y="10133"/>
                    <a:pt x="15080" y="9899"/>
                  </a:cubicBezTo>
                  <a:cubicBezTo>
                    <a:pt x="15157" y="9355"/>
                    <a:pt x="15274" y="8829"/>
                    <a:pt x="15431" y="8302"/>
                  </a:cubicBezTo>
                  <a:cubicBezTo>
                    <a:pt x="15502" y="8057"/>
                    <a:pt x="15584" y="7817"/>
                    <a:pt x="15671" y="7571"/>
                  </a:cubicBezTo>
                  <a:cubicBezTo>
                    <a:pt x="15706" y="7466"/>
                    <a:pt x="15753" y="7361"/>
                    <a:pt x="15788" y="7249"/>
                  </a:cubicBezTo>
                  <a:cubicBezTo>
                    <a:pt x="15812" y="7191"/>
                    <a:pt x="15829" y="7144"/>
                    <a:pt x="15853" y="7086"/>
                  </a:cubicBezTo>
                  <a:cubicBezTo>
                    <a:pt x="15866" y="7051"/>
                    <a:pt x="15917" y="6926"/>
                    <a:pt x="15919" y="6926"/>
                  </a:cubicBezTo>
                  <a:lnTo>
                    <a:pt x="15919" y="6926"/>
                  </a:lnTo>
                  <a:cubicBezTo>
                    <a:pt x="15920" y="6926"/>
                    <a:pt x="15915" y="6940"/>
                    <a:pt x="15902" y="6975"/>
                  </a:cubicBezTo>
                  <a:lnTo>
                    <a:pt x="15902" y="6975"/>
                  </a:lnTo>
                  <a:cubicBezTo>
                    <a:pt x="16229" y="6123"/>
                    <a:pt x="16708" y="5312"/>
                    <a:pt x="17216" y="4553"/>
                  </a:cubicBezTo>
                  <a:cubicBezTo>
                    <a:pt x="17427" y="4225"/>
                    <a:pt x="17659" y="3908"/>
                    <a:pt x="17892" y="3596"/>
                  </a:cubicBezTo>
                  <a:lnTo>
                    <a:pt x="17892" y="3596"/>
                  </a:lnTo>
                  <a:cubicBezTo>
                    <a:pt x="17894" y="3594"/>
                    <a:pt x="17897" y="3591"/>
                    <a:pt x="17900" y="3588"/>
                  </a:cubicBezTo>
                  <a:cubicBezTo>
                    <a:pt x="17917" y="3564"/>
                    <a:pt x="17929" y="3553"/>
                    <a:pt x="17947" y="3529"/>
                  </a:cubicBezTo>
                  <a:cubicBezTo>
                    <a:pt x="17964" y="3500"/>
                    <a:pt x="17993" y="3465"/>
                    <a:pt x="18017" y="3436"/>
                  </a:cubicBezTo>
                  <a:cubicBezTo>
                    <a:pt x="18081" y="3354"/>
                    <a:pt x="18140" y="3272"/>
                    <a:pt x="18210" y="3202"/>
                  </a:cubicBezTo>
                  <a:cubicBezTo>
                    <a:pt x="18315" y="3067"/>
                    <a:pt x="18426" y="2938"/>
                    <a:pt x="18537" y="2816"/>
                  </a:cubicBezTo>
                  <a:cubicBezTo>
                    <a:pt x="18894" y="2406"/>
                    <a:pt x="19263" y="2014"/>
                    <a:pt x="19655" y="1646"/>
                  </a:cubicBezTo>
                  <a:cubicBezTo>
                    <a:pt x="19710" y="1592"/>
                    <a:pt x="19765" y="1541"/>
                    <a:pt x="19820" y="1491"/>
                  </a:cubicBezTo>
                  <a:close/>
                  <a:moveTo>
                    <a:pt x="19829" y="1"/>
                  </a:moveTo>
                  <a:cubicBezTo>
                    <a:pt x="19659" y="1"/>
                    <a:pt x="19484" y="82"/>
                    <a:pt x="19356" y="183"/>
                  </a:cubicBezTo>
                  <a:cubicBezTo>
                    <a:pt x="18789" y="645"/>
                    <a:pt x="18268" y="1172"/>
                    <a:pt x="17783" y="1710"/>
                  </a:cubicBezTo>
                  <a:cubicBezTo>
                    <a:pt x="16642" y="2991"/>
                    <a:pt x="15648" y="4430"/>
                    <a:pt x="14946" y="6004"/>
                  </a:cubicBezTo>
                  <a:cubicBezTo>
                    <a:pt x="14627" y="6713"/>
                    <a:pt x="14357" y="7441"/>
                    <a:pt x="14156" y="8187"/>
                  </a:cubicBezTo>
                  <a:lnTo>
                    <a:pt x="14156" y="8187"/>
                  </a:lnTo>
                  <a:cubicBezTo>
                    <a:pt x="12524" y="6219"/>
                    <a:pt x="10278" y="4820"/>
                    <a:pt x="7775" y="4214"/>
                  </a:cubicBezTo>
                  <a:cubicBezTo>
                    <a:pt x="6657" y="3942"/>
                    <a:pt x="5512" y="3813"/>
                    <a:pt x="4366" y="3813"/>
                  </a:cubicBezTo>
                  <a:cubicBezTo>
                    <a:pt x="3467" y="3813"/>
                    <a:pt x="2567" y="3892"/>
                    <a:pt x="1679" y="4044"/>
                  </a:cubicBezTo>
                  <a:cubicBezTo>
                    <a:pt x="1276" y="4108"/>
                    <a:pt x="866" y="4196"/>
                    <a:pt x="469" y="4313"/>
                  </a:cubicBezTo>
                  <a:cubicBezTo>
                    <a:pt x="223" y="4383"/>
                    <a:pt x="1" y="4635"/>
                    <a:pt x="18" y="4904"/>
                  </a:cubicBezTo>
                  <a:cubicBezTo>
                    <a:pt x="77" y="6062"/>
                    <a:pt x="293" y="7209"/>
                    <a:pt x="597" y="8326"/>
                  </a:cubicBezTo>
                  <a:cubicBezTo>
                    <a:pt x="1241" y="10747"/>
                    <a:pt x="2358" y="13058"/>
                    <a:pt x="3996" y="14965"/>
                  </a:cubicBezTo>
                  <a:cubicBezTo>
                    <a:pt x="5022" y="16163"/>
                    <a:pt x="6282" y="17151"/>
                    <a:pt x="7638" y="17953"/>
                  </a:cubicBezTo>
                  <a:lnTo>
                    <a:pt x="7638" y="17953"/>
                  </a:lnTo>
                  <a:cubicBezTo>
                    <a:pt x="7064" y="19446"/>
                    <a:pt x="7214" y="21182"/>
                    <a:pt x="8120" y="22528"/>
                  </a:cubicBezTo>
                  <a:cubicBezTo>
                    <a:pt x="8670" y="23335"/>
                    <a:pt x="9430" y="23973"/>
                    <a:pt x="10337" y="24353"/>
                  </a:cubicBezTo>
                  <a:cubicBezTo>
                    <a:pt x="10946" y="24613"/>
                    <a:pt x="11606" y="24746"/>
                    <a:pt x="12267" y="24746"/>
                  </a:cubicBezTo>
                  <a:cubicBezTo>
                    <a:pt x="12780" y="24746"/>
                    <a:pt x="13295" y="24666"/>
                    <a:pt x="13788" y="24505"/>
                  </a:cubicBezTo>
                  <a:cubicBezTo>
                    <a:pt x="14483" y="24278"/>
                    <a:pt x="15110" y="23905"/>
                    <a:pt x="15635" y="23415"/>
                  </a:cubicBezTo>
                  <a:lnTo>
                    <a:pt x="15635" y="23415"/>
                  </a:lnTo>
                  <a:cubicBezTo>
                    <a:pt x="15899" y="24057"/>
                    <a:pt x="16312" y="24632"/>
                    <a:pt x="16870" y="25073"/>
                  </a:cubicBezTo>
                  <a:cubicBezTo>
                    <a:pt x="17643" y="25674"/>
                    <a:pt x="18577" y="26002"/>
                    <a:pt x="19537" y="26002"/>
                  </a:cubicBezTo>
                  <a:cubicBezTo>
                    <a:pt x="19856" y="26002"/>
                    <a:pt x="20178" y="25966"/>
                    <a:pt x="20497" y="25891"/>
                  </a:cubicBezTo>
                  <a:cubicBezTo>
                    <a:pt x="21626" y="25628"/>
                    <a:pt x="22626" y="24868"/>
                    <a:pt x="23188" y="23856"/>
                  </a:cubicBezTo>
                  <a:cubicBezTo>
                    <a:pt x="23837" y="22686"/>
                    <a:pt x="23890" y="21300"/>
                    <a:pt x="23357" y="20077"/>
                  </a:cubicBezTo>
                  <a:cubicBezTo>
                    <a:pt x="22970" y="19186"/>
                    <a:pt x="22257" y="18455"/>
                    <a:pt x="21395" y="18021"/>
                  </a:cubicBezTo>
                  <a:lnTo>
                    <a:pt x="21395" y="18021"/>
                  </a:lnTo>
                  <a:cubicBezTo>
                    <a:pt x="21863" y="17621"/>
                    <a:pt x="22302" y="17187"/>
                    <a:pt x="22696" y="16708"/>
                  </a:cubicBezTo>
                  <a:cubicBezTo>
                    <a:pt x="23480" y="15760"/>
                    <a:pt x="24089" y="14707"/>
                    <a:pt x="24504" y="13555"/>
                  </a:cubicBezTo>
                  <a:cubicBezTo>
                    <a:pt x="24755" y="12853"/>
                    <a:pt x="24919" y="12128"/>
                    <a:pt x="25024" y="11391"/>
                  </a:cubicBezTo>
                  <a:cubicBezTo>
                    <a:pt x="25030" y="11347"/>
                    <a:pt x="25035" y="11305"/>
                    <a:pt x="25038" y="11265"/>
                  </a:cubicBezTo>
                  <a:lnTo>
                    <a:pt x="25038" y="11265"/>
                  </a:lnTo>
                  <a:cubicBezTo>
                    <a:pt x="25042" y="11245"/>
                    <a:pt x="25045" y="11224"/>
                    <a:pt x="25048" y="11204"/>
                  </a:cubicBezTo>
                  <a:cubicBezTo>
                    <a:pt x="25346" y="8893"/>
                    <a:pt x="24843" y="6559"/>
                    <a:pt x="23767" y="4506"/>
                  </a:cubicBezTo>
                  <a:cubicBezTo>
                    <a:pt x="23042" y="3131"/>
                    <a:pt x="22071" y="1856"/>
                    <a:pt x="20936" y="792"/>
                  </a:cubicBezTo>
                  <a:cubicBezTo>
                    <a:pt x="20673" y="540"/>
                    <a:pt x="20398" y="306"/>
                    <a:pt x="20105" y="90"/>
                  </a:cubicBezTo>
                  <a:cubicBezTo>
                    <a:pt x="20021" y="27"/>
                    <a:pt x="19926" y="1"/>
                    <a:pt x="19829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7"/>
            <p:cNvSpPr/>
            <p:nvPr/>
          </p:nvSpPr>
          <p:spPr>
            <a:xfrm>
              <a:off x="6234350" y="937400"/>
              <a:ext cx="615675" cy="618600"/>
            </a:xfrm>
            <a:custGeom>
              <a:avLst/>
              <a:gdLst/>
              <a:ahLst/>
              <a:cxnLst/>
              <a:rect l="l" t="t" r="r" b="b"/>
              <a:pathLst>
                <a:path w="24627" h="24744" extrusionOk="0">
                  <a:moveTo>
                    <a:pt x="19157" y="1"/>
                  </a:moveTo>
                  <a:lnTo>
                    <a:pt x="19023" y="100"/>
                  </a:lnTo>
                  <a:cubicBezTo>
                    <a:pt x="18982" y="141"/>
                    <a:pt x="14806" y="3546"/>
                    <a:pt x="13875" y="8752"/>
                  </a:cubicBezTo>
                  <a:cubicBezTo>
                    <a:pt x="13864" y="8845"/>
                    <a:pt x="13846" y="8945"/>
                    <a:pt x="13834" y="9044"/>
                  </a:cubicBezTo>
                  <a:cubicBezTo>
                    <a:pt x="13384" y="8342"/>
                    <a:pt x="12823" y="7646"/>
                    <a:pt x="12126" y="6985"/>
                  </a:cubicBezTo>
                  <a:cubicBezTo>
                    <a:pt x="9426" y="4405"/>
                    <a:pt x="6146" y="3811"/>
                    <a:pt x="3704" y="3811"/>
                  </a:cubicBezTo>
                  <a:cubicBezTo>
                    <a:pt x="1650" y="3811"/>
                    <a:pt x="188" y="4231"/>
                    <a:pt x="159" y="4242"/>
                  </a:cubicBezTo>
                  <a:lnTo>
                    <a:pt x="1" y="4283"/>
                  </a:lnTo>
                  <a:lnTo>
                    <a:pt x="6" y="4452"/>
                  </a:lnTo>
                  <a:cubicBezTo>
                    <a:pt x="6" y="4511"/>
                    <a:pt x="322" y="10308"/>
                    <a:pt x="4253" y="14420"/>
                  </a:cubicBezTo>
                  <a:cubicBezTo>
                    <a:pt x="5300" y="15513"/>
                    <a:pt x="6534" y="16385"/>
                    <a:pt x="7786" y="17075"/>
                  </a:cubicBezTo>
                  <a:cubicBezTo>
                    <a:pt x="6651" y="19158"/>
                    <a:pt x="7406" y="21784"/>
                    <a:pt x="9483" y="22942"/>
                  </a:cubicBezTo>
                  <a:cubicBezTo>
                    <a:pt x="10138" y="23317"/>
                    <a:pt x="10869" y="23498"/>
                    <a:pt x="11600" y="23498"/>
                  </a:cubicBezTo>
                  <a:cubicBezTo>
                    <a:pt x="11998" y="23498"/>
                    <a:pt x="12401" y="23451"/>
                    <a:pt x="12787" y="23334"/>
                  </a:cubicBezTo>
                  <a:cubicBezTo>
                    <a:pt x="13834" y="23042"/>
                    <a:pt x="14700" y="22375"/>
                    <a:pt x="15279" y="21468"/>
                  </a:cubicBezTo>
                  <a:cubicBezTo>
                    <a:pt x="15385" y="22556"/>
                    <a:pt x="15970" y="23586"/>
                    <a:pt x="16970" y="24212"/>
                  </a:cubicBezTo>
                  <a:cubicBezTo>
                    <a:pt x="17555" y="24574"/>
                    <a:pt x="18210" y="24744"/>
                    <a:pt x="18853" y="24744"/>
                  </a:cubicBezTo>
                  <a:cubicBezTo>
                    <a:pt x="20064" y="24744"/>
                    <a:pt x="21246" y="24136"/>
                    <a:pt x="21924" y="23030"/>
                  </a:cubicBezTo>
                  <a:cubicBezTo>
                    <a:pt x="22433" y="22211"/>
                    <a:pt x="22591" y="21246"/>
                    <a:pt x="22363" y="20310"/>
                  </a:cubicBezTo>
                  <a:cubicBezTo>
                    <a:pt x="22147" y="19374"/>
                    <a:pt x="21567" y="18584"/>
                    <a:pt x="20754" y="18076"/>
                  </a:cubicBezTo>
                  <a:cubicBezTo>
                    <a:pt x="20362" y="17824"/>
                    <a:pt x="19924" y="17666"/>
                    <a:pt x="19479" y="17590"/>
                  </a:cubicBezTo>
                  <a:cubicBezTo>
                    <a:pt x="21345" y="16268"/>
                    <a:pt x="23322" y="14133"/>
                    <a:pt x="23790" y="10588"/>
                  </a:cubicBezTo>
                  <a:cubicBezTo>
                    <a:pt x="24627" y="4253"/>
                    <a:pt x="19339" y="147"/>
                    <a:pt x="19286" y="100"/>
                  </a:cubicBezTo>
                  <a:lnTo>
                    <a:pt x="19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7"/>
            <p:cNvSpPr/>
            <p:nvPr/>
          </p:nvSpPr>
          <p:spPr>
            <a:xfrm>
              <a:off x="6218425" y="922050"/>
              <a:ext cx="633650" cy="650025"/>
            </a:xfrm>
            <a:custGeom>
              <a:avLst/>
              <a:gdLst/>
              <a:ahLst/>
              <a:cxnLst/>
              <a:rect l="l" t="t" r="r" b="b"/>
              <a:pathLst>
                <a:path w="25346" h="26001" extrusionOk="0">
                  <a:moveTo>
                    <a:pt x="6162" y="5221"/>
                  </a:moveTo>
                  <a:cubicBezTo>
                    <a:pt x="6166" y="5221"/>
                    <a:pt x="6178" y="5222"/>
                    <a:pt x="6200" y="5224"/>
                  </a:cubicBezTo>
                  <a:cubicBezTo>
                    <a:pt x="6212" y="5228"/>
                    <a:pt x="6224" y="5231"/>
                    <a:pt x="6236" y="5234"/>
                  </a:cubicBezTo>
                  <a:lnTo>
                    <a:pt x="6236" y="5234"/>
                  </a:lnTo>
                  <a:cubicBezTo>
                    <a:pt x="6206" y="5230"/>
                    <a:pt x="6148" y="5221"/>
                    <a:pt x="6162" y="5221"/>
                  </a:cubicBezTo>
                  <a:close/>
                  <a:moveTo>
                    <a:pt x="6239" y="5234"/>
                  </a:moveTo>
                  <a:cubicBezTo>
                    <a:pt x="6244" y="5235"/>
                    <a:pt x="6248" y="5235"/>
                    <a:pt x="6253" y="5236"/>
                  </a:cubicBezTo>
                  <a:cubicBezTo>
                    <a:pt x="6251" y="5236"/>
                    <a:pt x="6246" y="5235"/>
                    <a:pt x="6239" y="5234"/>
                  </a:cubicBezTo>
                  <a:close/>
                  <a:moveTo>
                    <a:pt x="1354" y="5858"/>
                  </a:moveTo>
                  <a:lnTo>
                    <a:pt x="1354" y="5858"/>
                  </a:lnTo>
                  <a:cubicBezTo>
                    <a:pt x="1358" y="5885"/>
                    <a:pt x="1362" y="5910"/>
                    <a:pt x="1361" y="5910"/>
                  </a:cubicBezTo>
                  <a:cubicBezTo>
                    <a:pt x="1361" y="5910"/>
                    <a:pt x="1360" y="5904"/>
                    <a:pt x="1357" y="5891"/>
                  </a:cubicBezTo>
                  <a:cubicBezTo>
                    <a:pt x="1356" y="5880"/>
                    <a:pt x="1355" y="5869"/>
                    <a:pt x="1354" y="5858"/>
                  </a:cubicBezTo>
                  <a:close/>
                  <a:moveTo>
                    <a:pt x="23082" y="6000"/>
                  </a:moveTo>
                  <a:cubicBezTo>
                    <a:pt x="23081" y="6000"/>
                    <a:pt x="23086" y="6011"/>
                    <a:pt x="23095" y="6030"/>
                  </a:cubicBezTo>
                  <a:lnTo>
                    <a:pt x="23095" y="6030"/>
                  </a:lnTo>
                  <a:cubicBezTo>
                    <a:pt x="23086" y="6009"/>
                    <a:pt x="23082" y="6000"/>
                    <a:pt x="23082" y="6000"/>
                  </a:cubicBezTo>
                  <a:close/>
                  <a:moveTo>
                    <a:pt x="15889" y="6973"/>
                  </a:moveTo>
                  <a:cubicBezTo>
                    <a:pt x="15889" y="6975"/>
                    <a:pt x="15888" y="6977"/>
                    <a:pt x="15887" y="6979"/>
                  </a:cubicBezTo>
                  <a:cubicBezTo>
                    <a:pt x="15888" y="6977"/>
                    <a:pt x="15889" y="6975"/>
                    <a:pt x="15889" y="6973"/>
                  </a:cubicBezTo>
                  <a:close/>
                  <a:moveTo>
                    <a:pt x="8578" y="19258"/>
                  </a:moveTo>
                  <a:cubicBezTo>
                    <a:pt x="8578" y="19258"/>
                    <a:pt x="8577" y="19267"/>
                    <a:pt x="8576" y="19279"/>
                  </a:cubicBezTo>
                  <a:lnTo>
                    <a:pt x="8576" y="19279"/>
                  </a:lnTo>
                  <a:cubicBezTo>
                    <a:pt x="8577" y="19264"/>
                    <a:pt x="8578" y="19258"/>
                    <a:pt x="8578" y="19258"/>
                  </a:cubicBezTo>
                  <a:close/>
                  <a:moveTo>
                    <a:pt x="8575" y="20278"/>
                  </a:moveTo>
                  <a:cubicBezTo>
                    <a:pt x="8575" y="20278"/>
                    <a:pt x="8576" y="20284"/>
                    <a:pt x="8578" y="20299"/>
                  </a:cubicBezTo>
                  <a:lnTo>
                    <a:pt x="8578" y="20299"/>
                  </a:lnTo>
                  <a:cubicBezTo>
                    <a:pt x="8576" y="20287"/>
                    <a:pt x="8575" y="20278"/>
                    <a:pt x="8575" y="20278"/>
                  </a:cubicBezTo>
                  <a:close/>
                  <a:moveTo>
                    <a:pt x="22462" y="21386"/>
                  </a:moveTo>
                  <a:lnTo>
                    <a:pt x="22462" y="21386"/>
                  </a:lnTo>
                  <a:cubicBezTo>
                    <a:pt x="22462" y="21389"/>
                    <a:pt x="22463" y="21393"/>
                    <a:pt x="22463" y="21396"/>
                  </a:cubicBezTo>
                  <a:lnTo>
                    <a:pt x="22463" y="21396"/>
                  </a:lnTo>
                  <a:cubicBezTo>
                    <a:pt x="22462" y="21391"/>
                    <a:pt x="22462" y="21388"/>
                    <a:pt x="22462" y="21386"/>
                  </a:cubicBezTo>
                  <a:close/>
                  <a:moveTo>
                    <a:pt x="9301" y="22058"/>
                  </a:moveTo>
                  <a:cubicBezTo>
                    <a:pt x="9301" y="22058"/>
                    <a:pt x="9318" y="22080"/>
                    <a:pt x="9331" y="22099"/>
                  </a:cubicBezTo>
                  <a:lnTo>
                    <a:pt x="9331" y="22099"/>
                  </a:lnTo>
                  <a:cubicBezTo>
                    <a:pt x="9331" y="22097"/>
                    <a:pt x="9330" y="22096"/>
                    <a:pt x="9330" y="22094"/>
                  </a:cubicBezTo>
                  <a:cubicBezTo>
                    <a:pt x="9309" y="22067"/>
                    <a:pt x="9301" y="22058"/>
                    <a:pt x="9301" y="22058"/>
                  </a:cubicBezTo>
                  <a:close/>
                  <a:moveTo>
                    <a:pt x="16778" y="22937"/>
                  </a:moveTo>
                  <a:lnTo>
                    <a:pt x="16778" y="22937"/>
                  </a:lnTo>
                  <a:cubicBezTo>
                    <a:pt x="16785" y="22948"/>
                    <a:pt x="16792" y="22968"/>
                    <a:pt x="16799" y="22984"/>
                  </a:cubicBezTo>
                  <a:lnTo>
                    <a:pt x="16799" y="22984"/>
                  </a:lnTo>
                  <a:cubicBezTo>
                    <a:pt x="16797" y="22982"/>
                    <a:pt x="16792" y="22972"/>
                    <a:pt x="16782" y="22948"/>
                  </a:cubicBezTo>
                  <a:cubicBezTo>
                    <a:pt x="16781" y="22944"/>
                    <a:pt x="16779" y="22941"/>
                    <a:pt x="16778" y="22937"/>
                  </a:cubicBezTo>
                  <a:close/>
                  <a:moveTo>
                    <a:pt x="21894" y="23609"/>
                  </a:moveTo>
                  <a:cubicBezTo>
                    <a:pt x="21890" y="23616"/>
                    <a:pt x="21886" y="23623"/>
                    <a:pt x="21881" y="23630"/>
                  </a:cubicBezTo>
                  <a:lnTo>
                    <a:pt x="21881" y="23630"/>
                  </a:lnTo>
                  <a:cubicBezTo>
                    <a:pt x="21885" y="23624"/>
                    <a:pt x="21889" y="23617"/>
                    <a:pt x="21894" y="23609"/>
                  </a:cubicBezTo>
                  <a:close/>
                  <a:moveTo>
                    <a:pt x="17164" y="23603"/>
                  </a:moveTo>
                  <a:cubicBezTo>
                    <a:pt x="17163" y="23603"/>
                    <a:pt x="17178" y="23623"/>
                    <a:pt x="17209" y="23662"/>
                  </a:cubicBezTo>
                  <a:cubicBezTo>
                    <a:pt x="17203" y="23644"/>
                    <a:pt x="17191" y="23638"/>
                    <a:pt x="17180" y="23621"/>
                  </a:cubicBezTo>
                  <a:cubicBezTo>
                    <a:pt x="17170" y="23608"/>
                    <a:pt x="17164" y="23603"/>
                    <a:pt x="17164" y="23603"/>
                  </a:cubicBezTo>
                  <a:close/>
                  <a:moveTo>
                    <a:pt x="20713" y="24545"/>
                  </a:moveTo>
                  <a:cubicBezTo>
                    <a:pt x="20712" y="24546"/>
                    <a:pt x="20710" y="24546"/>
                    <a:pt x="20709" y="24547"/>
                  </a:cubicBezTo>
                  <a:lnTo>
                    <a:pt x="20709" y="24547"/>
                  </a:lnTo>
                  <a:cubicBezTo>
                    <a:pt x="20711" y="24546"/>
                    <a:pt x="20712" y="24546"/>
                    <a:pt x="20713" y="24545"/>
                  </a:cubicBezTo>
                  <a:close/>
                  <a:moveTo>
                    <a:pt x="18356" y="24540"/>
                  </a:moveTo>
                  <a:cubicBezTo>
                    <a:pt x="18359" y="24541"/>
                    <a:pt x="18363" y="24543"/>
                    <a:pt x="18367" y="24545"/>
                  </a:cubicBezTo>
                  <a:cubicBezTo>
                    <a:pt x="18385" y="24553"/>
                    <a:pt x="18391" y="24556"/>
                    <a:pt x="18391" y="24556"/>
                  </a:cubicBezTo>
                  <a:cubicBezTo>
                    <a:pt x="18389" y="24556"/>
                    <a:pt x="18371" y="24548"/>
                    <a:pt x="18356" y="24540"/>
                  </a:cubicBezTo>
                  <a:close/>
                  <a:moveTo>
                    <a:pt x="19961" y="24758"/>
                  </a:moveTo>
                  <a:lnTo>
                    <a:pt x="19961" y="24758"/>
                  </a:lnTo>
                  <a:cubicBezTo>
                    <a:pt x="19960" y="24758"/>
                    <a:pt x="19952" y="24759"/>
                    <a:pt x="19935" y="24761"/>
                  </a:cubicBezTo>
                  <a:cubicBezTo>
                    <a:pt x="19933" y="24762"/>
                    <a:pt x="19930" y="24762"/>
                    <a:pt x="19928" y="24763"/>
                  </a:cubicBezTo>
                  <a:lnTo>
                    <a:pt x="19928" y="24763"/>
                  </a:lnTo>
                  <a:cubicBezTo>
                    <a:pt x="19948" y="24760"/>
                    <a:pt x="19962" y="24758"/>
                    <a:pt x="19961" y="24758"/>
                  </a:cubicBezTo>
                  <a:close/>
                  <a:moveTo>
                    <a:pt x="19128" y="24761"/>
                  </a:moveTo>
                  <a:cubicBezTo>
                    <a:pt x="19142" y="24764"/>
                    <a:pt x="19157" y="24766"/>
                    <a:pt x="19158" y="24766"/>
                  </a:cubicBezTo>
                  <a:cubicBezTo>
                    <a:pt x="19159" y="24766"/>
                    <a:pt x="19151" y="24765"/>
                    <a:pt x="19128" y="24761"/>
                  </a:cubicBezTo>
                  <a:close/>
                  <a:moveTo>
                    <a:pt x="19809" y="1494"/>
                  </a:moveTo>
                  <a:cubicBezTo>
                    <a:pt x="19859" y="1538"/>
                    <a:pt x="19909" y="1582"/>
                    <a:pt x="19958" y="1627"/>
                  </a:cubicBezTo>
                  <a:cubicBezTo>
                    <a:pt x="20391" y="2025"/>
                    <a:pt x="20795" y="2446"/>
                    <a:pt x="21169" y="2896"/>
                  </a:cubicBezTo>
                  <a:cubicBezTo>
                    <a:pt x="21228" y="2961"/>
                    <a:pt x="21286" y="3031"/>
                    <a:pt x="21333" y="3101"/>
                  </a:cubicBezTo>
                  <a:cubicBezTo>
                    <a:pt x="21362" y="3136"/>
                    <a:pt x="21386" y="3165"/>
                    <a:pt x="21415" y="3200"/>
                  </a:cubicBezTo>
                  <a:cubicBezTo>
                    <a:pt x="21438" y="3232"/>
                    <a:pt x="21495" y="3320"/>
                    <a:pt x="21496" y="3320"/>
                  </a:cubicBezTo>
                  <a:cubicBezTo>
                    <a:pt x="21497" y="3320"/>
                    <a:pt x="21483" y="3298"/>
                    <a:pt x="21444" y="3235"/>
                  </a:cubicBezTo>
                  <a:lnTo>
                    <a:pt x="21444" y="3235"/>
                  </a:lnTo>
                  <a:cubicBezTo>
                    <a:pt x="21561" y="3405"/>
                    <a:pt x="21696" y="3569"/>
                    <a:pt x="21813" y="3733"/>
                  </a:cubicBezTo>
                  <a:cubicBezTo>
                    <a:pt x="22058" y="4095"/>
                    <a:pt x="22292" y="4464"/>
                    <a:pt x="22514" y="4844"/>
                  </a:cubicBezTo>
                  <a:cubicBezTo>
                    <a:pt x="22631" y="5049"/>
                    <a:pt x="22737" y="5265"/>
                    <a:pt x="22848" y="5482"/>
                  </a:cubicBezTo>
                  <a:cubicBezTo>
                    <a:pt x="22901" y="5593"/>
                    <a:pt x="22959" y="5704"/>
                    <a:pt x="23012" y="5821"/>
                  </a:cubicBezTo>
                  <a:lnTo>
                    <a:pt x="23076" y="5973"/>
                  </a:lnTo>
                  <a:cubicBezTo>
                    <a:pt x="23088" y="6002"/>
                    <a:pt x="23099" y="6031"/>
                    <a:pt x="23111" y="6061"/>
                  </a:cubicBezTo>
                  <a:cubicBezTo>
                    <a:pt x="23105" y="6049"/>
                    <a:pt x="23099" y="6039"/>
                    <a:pt x="23095" y="6030"/>
                  </a:cubicBezTo>
                  <a:lnTo>
                    <a:pt x="23095" y="6030"/>
                  </a:lnTo>
                  <a:cubicBezTo>
                    <a:pt x="23098" y="6037"/>
                    <a:pt x="23101" y="6045"/>
                    <a:pt x="23105" y="6055"/>
                  </a:cubicBezTo>
                  <a:cubicBezTo>
                    <a:pt x="23304" y="6534"/>
                    <a:pt x="23468" y="7032"/>
                    <a:pt x="23602" y="7535"/>
                  </a:cubicBezTo>
                  <a:cubicBezTo>
                    <a:pt x="23673" y="7827"/>
                    <a:pt x="23743" y="8120"/>
                    <a:pt x="23784" y="8424"/>
                  </a:cubicBezTo>
                  <a:cubicBezTo>
                    <a:pt x="23801" y="8494"/>
                    <a:pt x="23807" y="8576"/>
                    <a:pt x="23819" y="8646"/>
                  </a:cubicBezTo>
                  <a:cubicBezTo>
                    <a:pt x="23822" y="8663"/>
                    <a:pt x="23823" y="8670"/>
                    <a:pt x="23824" y="8670"/>
                  </a:cubicBezTo>
                  <a:cubicBezTo>
                    <a:pt x="23824" y="8670"/>
                    <a:pt x="23823" y="8658"/>
                    <a:pt x="23822" y="8644"/>
                  </a:cubicBezTo>
                  <a:lnTo>
                    <a:pt x="23822" y="8644"/>
                  </a:lnTo>
                  <a:cubicBezTo>
                    <a:pt x="23831" y="8683"/>
                    <a:pt x="23836" y="8725"/>
                    <a:pt x="23836" y="8757"/>
                  </a:cubicBezTo>
                  <a:cubicBezTo>
                    <a:pt x="23860" y="8909"/>
                    <a:pt x="23866" y="9073"/>
                    <a:pt x="23877" y="9231"/>
                  </a:cubicBezTo>
                  <a:cubicBezTo>
                    <a:pt x="23919" y="9835"/>
                    <a:pt x="23905" y="10439"/>
                    <a:pt x="23841" y="11036"/>
                  </a:cubicBezTo>
                  <a:lnTo>
                    <a:pt x="23841" y="11036"/>
                  </a:lnTo>
                  <a:cubicBezTo>
                    <a:pt x="23839" y="11044"/>
                    <a:pt x="23838" y="11053"/>
                    <a:pt x="23836" y="11062"/>
                  </a:cubicBezTo>
                  <a:cubicBezTo>
                    <a:pt x="23749" y="11705"/>
                    <a:pt x="23608" y="12331"/>
                    <a:pt x="23415" y="12957"/>
                  </a:cubicBezTo>
                  <a:cubicBezTo>
                    <a:pt x="23368" y="13092"/>
                    <a:pt x="23316" y="13226"/>
                    <a:pt x="23275" y="13355"/>
                  </a:cubicBezTo>
                  <a:lnTo>
                    <a:pt x="23187" y="13577"/>
                  </a:lnTo>
                  <a:cubicBezTo>
                    <a:pt x="23181" y="13601"/>
                    <a:pt x="23164" y="13647"/>
                    <a:pt x="23152" y="13665"/>
                  </a:cubicBezTo>
                  <a:cubicBezTo>
                    <a:pt x="23168" y="13623"/>
                    <a:pt x="23177" y="13602"/>
                    <a:pt x="23177" y="13602"/>
                  </a:cubicBezTo>
                  <a:lnTo>
                    <a:pt x="23177" y="13602"/>
                  </a:lnTo>
                  <a:cubicBezTo>
                    <a:pt x="23177" y="13602"/>
                    <a:pt x="23171" y="13615"/>
                    <a:pt x="23158" y="13642"/>
                  </a:cubicBezTo>
                  <a:lnTo>
                    <a:pt x="23134" y="13688"/>
                  </a:lnTo>
                  <a:cubicBezTo>
                    <a:pt x="23017" y="13952"/>
                    <a:pt x="22895" y="14197"/>
                    <a:pt x="22754" y="14455"/>
                  </a:cubicBezTo>
                  <a:cubicBezTo>
                    <a:pt x="22626" y="14694"/>
                    <a:pt x="22485" y="14928"/>
                    <a:pt x="22333" y="15156"/>
                  </a:cubicBezTo>
                  <a:cubicBezTo>
                    <a:pt x="22257" y="15256"/>
                    <a:pt x="22193" y="15361"/>
                    <a:pt x="22117" y="15461"/>
                  </a:cubicBezTo>
                  <a:cubicBezTo>
                    <a:pt x="22076" y="15519"/>
                    <a:pt x="22041" y="15572"/>
                    <a:pt x="21994" y="15630"/>
                  </a:cubicBezTo>
                  <a:cubicBezTo>
                    <a:pt x="21989" y="15636"/>
                    <a:pt x="21985" y="15642"/>
                    <a:pt x="21982" y="15648"/>
                  </a:cubicBezTo>
                  <a:lnTo>
                    <a:pt x="21982" y="15648"/>
                  </a:lnTo>
                  <a:cubicBezTo>
                    <a:pt x="21968" y="15664"/>
                    <a:pt x="21953" y="15680"/>
                    <a:pt x="21941" y="15695"/>
                  </a:cubicBezTo>
                  <a:cubicBezTo>
                    <a:pt x="21631" y="16087"/>
                    <a:pt x="21292" y="16449"/>
                    <a:pt x="20929" y="16794"/>
                  </a:cubicBezTo>
                  <a:cubicBezTo>
                    <a:pt x="20736" y="16970"/>
                    <a:pt x="20537" y="17145"/>
                    <a:pt x="20333" y="17315"/>
                  </a:cubicBezTo>
                  <a:cubicBezTo>
                    <a:pt x="20286" y="17356"/>
                    <a:pt x="20233" y="17391"/>
                    <a:pt x="20181" y="17438"/>
                  </a:cubicBezTo>
                  <a:cubicBezTo>
                    <a:pt x="20157" y="17461"/>
                    <a:pt x="20140" y="17473"/>
                    <a:pt x="20110" y="17496"/>
                  </a:cubicBezTo>
                  <a:cubicBezTo>
                    <a:pt x="20093" y="17510"/>
                    <a:pt x="20087" y="17515"/>
                    <a:pt x="20087" y="17515"/>
                  </a:cubicBezTo>
                  <a:cubicBezTo>
                    <a:pt x="20087" y="17515"/>
                    <a:pt x="20147" y="17469"/>
                    <a:pt x="20148" y="17469"/>
                  </a:cubicBezTo>
                  <a:lnTo>
                    <a:pt x="20148" y="17469"/>
                  </a:lnTo>
                  <a:cubicBezTo>
                    <a:pt x="20149" y="17469"/>
                    <a:pt x="20142" y="17474"/>
                    <a:pt x="20122" y="17490"/>
                  </a:cubicBezTo>
                  <a:cubicBezTo>
                    <a:pt x="20023" y="17566"/>
                    <a:pt x="19917" y="17642"/>
                    <a:pt x="19818" y="17724"/>
                  </a:cubicBezTo>
                  <a:cubicBezTo>
                    <a:pt x="19613" y="17871"/>
                    <a:pt x="19484" y="18075"/>
                    <a:pt x="19525" y="18339"/>
                  </a:cubicBezTo>
                  <a:cubicBezTo>
                    <a:pt x="19555" y="18561"/>
                    <a:pt x="19730" y="18807"/>
                    <a:pt x="19964" y="18847"/>
                  </a:cubicBezTo>
                  <a:cubicBezTo>
                    <a:pt x="20093" y="18871"/>
                    <a:pt x="20233" y="18900"/>
                    <a:pt x="20356" y="18941"/>
                  </a:cubicBezTo>
                  <a:cubicBezTo>
                    <a:pt x="20415" y="18964"/>
                    <a:pt x="20479" y="18982"/>
                    <a:pt x="20537" y="19000"/>
                  </a:cubicBezTo>
                  <a:cubicBezTo>
                    <a:pt x="20578" y="19017"/>
                    <a:pt x="20608" y="19029"/>
                    <a:pt x="20643" y="19040"/>
                  </a:cubicBezTo>
                  <a:cubicBezTo>
                    <a:pt x="20651" y="19043"/>
                    <a:pt x="20658" y="19045"/>
                    <a:pt x="20663" y="19047"/>
                  </a:cubicBezTo>
                  <a:lnTo>
                    <a:pt x="20663" y="19047"/>
                  </a:lnTo>
                  <a:cubicBezTo>
                    <a:pt x="20666" y="19048"/>
                    <a:pt x="20668" y="19050"/>
                    <a:pt x="20672" y="19052"/>
                  </a:cubicBezTo>
                  <a:cubicBezTo>
                    <a:pt x="20906" y="19169"/>
                    <a:pt x="21122" y="19292"/>
                    <a:pt x="21345" y="19450"/>
                  </a:cubicBezTo>
                  <a:cubicBezTo>
                    <a:pt x="21354" y="19456"/>
                    <a:pt x="21359" y="19459"/>
                    <a:pt x="21362" y="19461"/>
                  </a:cubicBezTo>
                  <a:lnTo>
                    <a:pt x="21362" y="19461"/>
                  </a:lnTo>
                  <a:cubicBezTo>
                    <a:pt x="21369" y="19466"/>
                    <a:pt x="21375" y="19472"/>
                    <a:pt x="21380" y="19479"/>
                  </a:cubicBezTo>
                  <a:cubicBezTo>
                    <a:pt x="21432" y="19514"/>
                    <a:pt x="21473" y="19555"/>
                    <a:pt x="21520" y="19602"/>
                  </a:cubicBezTo>
                  <a:cubicBezTo>
                    <a:pt x="21608" y="19684"/>
                    <a:pt x="21696" y="19772"/>
                    <a:pt x="21777" y="19865"/>
                  </a:cubicBezTo>
                  <a:cubicBezTo>
                    <a:pt x="21807" y="19900"/>
                    <a:pt x="21832" y="19934"/>
                    <a:pt x="21860" y="19968"/>
                  </a:cubicBezTo>
                  <a:lnTo>
                    <a:pt x="21860" y="19968"/>
                  </a:lnTo>
                  <a:cubicBezTo>
                    <a:pt x="21862" y="19971"/>
                    <a:pt x="21863" y="19973"/>
                    <a:pt x="21865" y="19976"/>
                  </a:cubicBezTo>
                  <a:cubicBezTo>
                    <a:pt x="21877" y="19994"/>
                    <a:pt x="21894" y="20011"/>
                    <a:pt x="21906" y="20035"/>
                  </a:cubicBezTo>
                  <a:cubicBezTo>
                    <a:pt x="21982" y="20134"/>
                    <a:pt x="22046" y="20240"/>
                    <a:pt x="22105" y="20339"/>
                  </a:cubicBezTo>
                  <a:cubicBezTo>
                    <a:pt x="22163" y="20444"/>
                    <a:pt x="22204" y="20544"/>
                    <a:pt x="22257" y="20649"/>
                  </a:cubicBezTo>
                  <a:cubicBezTo>
                    <a:pt x="22264" y="20664"/>
                    <a:pt x="22267" y="20669"/>
                    <a:pt x="22267" y="20669"/>
                  </a:cubicBezTo>
                  <a:cubicBezTo>
                    <a:pt x="22270" y="20669"/>
                    <a:pt x="22245" y="20602"/>
                    <a:pt x="22245" y="20602"/>
                  </a:cubicBezTo>
                  <a:lnTo>
                    <a:pt x="22245" y="20602"/>
                  </a:lnTo>
                  <a:cubicBezTo>
                    <a:pt x="22251" y="20608"/>
                    <a:pt x="22275" y="20678"/>
                    <a:pt x="22280" y="20690"/>
                  </a:cubicBezTo>
                  <a:lnTo>
                    <a:pt x="22345" y="20889"/>
                  </a:lnTo>
                  <a:cubicBezTo>
                    <a:pt x="22380" y="21006"/>
                    <a:pt x="22409" y="21123"/>
                    <a:pt x="22433" y="21240"/>
                  </a:cubicBezTo>
                  <a:cubicBezTo>
                    <a:pt x="22448" y="21291"/>
                    <a:pt x="22454" y="21346"/>
                    <a:pt x="22463" y="21398"/>
                  </a:cubicBezTo>
                  <a:lnTo>
                    <a:pt x="22463" y="21398"/>
                  </a:lnTo>
                  <a:cubicBezTo>
                    <a:pt x="22468" y="21436"/>
                    <a:pt x="22469" y="21478"/>
                    <a:pt x="22479" y="21515"/>
                  </a:cubicBezTo>
                  <a:cubicBezTo>
                    <a:pt x="22485" y="21649"/>
                    <a:pt x="22491" y="21778"/>
                    <a:pt x="22485" y="21913"/>
                  </a:cubicBezTo>
                  <a:cubicBezTo>
                    <a:pt x="22485" y="21971"/>
                    <a:pt x="22479" y="22035"/>
                    <a:pt x="22479" y="22094"/>
                  </a:cubicBezTo>
                  <a:cubicBezTo>
                    <a:pt x="22479" y="22129"/>
                    <a:pt x="22468" y="22158"/>
                    <a:pt x="22468" y="22199"/>
                  </a:cubicBezTo>
                  <a:cubicBezTo>
                    <a:pt x="22467" y="22206"/>
                    <a:pt x="22467" y="22211"/>
                    <a:pt x="22467" y="22215"/>
                  </a:cubicBezTo>
                  <a:lnTo>
                    <a:pt x="22467" y="22215"/>
                  </a:lnTo>
                  <a:cubicBezTo>
                    <a:pt x="22428" y="22458"/>
                    <a:pt x="22358" y="22691"/>
                    <a:pt x="22276" y="22929"/>
                  </a:cubicBezTo>
                  <a:lnTo>
                    <a:pt x="22276" y="22929"/>
                  </a:lnTo>
                  <a:cubicBezTo>
                    <a:pt x="22266" y="22950"/>
                    <a:pt x="22230" y="23040"/>
                    <a:pt x="22222" y="23059"/>
                  </a:cubicBezTo>
                  <a:cubicBezTo>
                    <a:pt x="22193" y="23118"/>
                    <a:pt x="22163" y="23170"/>
                    <a:pt x="22134" y="23223"/>
                  </a:cubicBezTo>
                  <a:cubicBezTo>
                    <a:pt x="22070" y="23340"/>
                    <a:pt x="21994" y="23457"/>
                    <a:pt x="21924" y="23562"/>
                  </a:cubicBezTo>
                  <a:cubicBezTo>
                    <a:pt x="21912" y="23581"/>
                    <a:pt x="21894" y="23610"/>
                    <a:pt x="21880" y="23631"/>
                  </a:cubicBezTo>
                  <a:lnTo>
                    <a:pt x="21880" y="23631"/>
                  </a:lnTo>
                  <a:cubicBezTo>
                    <a:pt x="21850" y="23674"/>
                    <a:pt x="21806" y="23710"/>
                    <a:pt x="21766" y="23755"/>
                  </a:cubicBezTo>
                  <a:cubicBezTo>
                    <a:pt x="21690" y="23843"/>
                    <a:pt x="21608" y="23925"/>
                    <a:pt x="21526" y="24001"/>
                  </a:cubicBezTo>
                  <a:cubicBezTo>
                    <a:pt x="21485" y="24048"/>
                    <a:pt x="21438" y="24083"/>
                    <a:pt x="21386" y="24129"/>
                  </a:cubicBezTo>
                  <a:cubicBezTo>
                    <a:pt x="21383" y="24132"/>
                    <a:pt x="21375" y="24140"/>
                    <a:pt x="21367" y="24148"/>
                  </a:cubicBezTo>
                  <a:lnTo>
                    <a:pt x="21367" y="24148"/>
                  </a:lnTo>
                  <a:cubicBezTo>
                    <a:pt x="21362" y="24151"/>
                    <a:pt x="21357" y="24154"/>
                    <a:pt x="21350" y="24159"/>
                  </a:cubicBezTo>
                  <a:cubicBezTo>
                    <a:pt x="21257" y="24229"/>
                    <a:pt x="21152" y="24293"/>
                    <a:pt x="21052" y="24363"/>
                  </a:cubicBezTo>
                  <a:cubicBezTo>
                    <a:pt x="20964" y="24410"/>
                    <a:pt x="20871" y="24463"/>
                    <a:pt x="20771" y="24516"/>
                  </a:cubicBezTo>
                  <a:cubicBezTo>
                    <a:pt x="20758" y="24520"/>
                    <a:pt x="20725" y="24538"/>
                    <a:pt x="20698" y="24554"/>
                  </a:cubicBezTo>
                  <a:lnTo>
                    <a:pt x="20698" y="24554"/>
                  </a:lnTo>
                  <a:cubicBezTo>
                    <a:pt x="20702" y="24552"/>
                    <a:pt x="20705" y="24549"/>
                    <a:pt x="20709" y="24547"/>
                  </a:cubicBezTo>
                  <a:lnTo>
                    <a:pt x="20709" y="24547"/>
                  </a:lnTo>
                  <a:cubicBezTo>
                    <a:pt x="20663" y="24575"/>
                    <a:pt x="20595" y="24586"/>
                    <a:pt x="20549" y="24609"/>
                  </a:cubicBezTo>
                  <a:cubicBezTo>
                    <a:pt x="20444" y="24644"/>
                    <a:pt x="20333" y="24673"/>
                    <a:pt x="20227" y="24703"/>
                  </a:cubicBezTo>
                  <a:cubicBezTo>
                    <a:pt x="20175" y="24720"/>
                    <a:pt x="20122" y="24726"/>
                    <a:pt x="20069" y="24744"/>
                  </a:cubicBezTo>
                  <a:cubicBezTo>
                    <a:pt x="20040" y="24750"/>
                    <a:pt x="20011" y="24755"/>
                    <a:pt x="19982" y="24755"/>
                  </a:cubicBezTo>
                  <a:cubicBezTo>
                    <a:pt x="19970" y="24759"/>
                    <a:pt x="19907" y="24771"/>
                    <a:pt x="19898" y="24771"/>
                  </a:cubicBezTo>
                  <a:cubicBezTo>
                    <a:pt x="19895" y="24771"/>
                    <a:pt x="19902" y="24769"/>
                    <a:pt x="19928" y="24763"/>
                  </a:cubicBezTo>
                  <a:lnTo>
                    <a:pt x="19928" y="24763"/>
                  </a:lnTo>
                  <a:cubicBezTo>
                    <a:pt x="19896" y="24767"/>
                    <a:pt x="19850" y="24773"/>
                    <a:pt x="19835" y="24773"/>
                  </a:cubicBezTo>
                  <a:cubicBezTo>
                    <a:pt x="19777" y="24779"/>
                    <a:pt x="19713" y="24779"/>
                    <a:pt x="19654" y="24785"/>
                  </a:cubicBezTo>
                  <a:cubicBezTo>
                    <a:pt x="19618" y="24786"/>
                    <a:pt x="19582" y="24787"/>
                    <a:pt x="19546" y="24787"/>
                  </a:cubicBezTo>
                  <a:cubicBezTo>
                    <a:pt x="19459" y="24787"/>
                    <a:pt x="19371" y="24783"/>
                    <a:pt x="19280" y="24779"/>
                  </a:cubicBezTo>
                  <a:cubicBezTo>
                    <a:pt x="19245" y="24779"/>
                    <a:pt x="19210" y="24773"/>
                    <a:pt x="19180" y="24773"/>
                  </a:cubicBezTo>
                  <a:cubicBezTo>
                    <a:pt x="19160" y="24773"/>
                    <a:pt x="19076" y="24760"/>
                    <a:pt x="19104" y="24760"/>
                  </a:cubicBezTo>
                  <a:cubicBezTo>
                    <a:pt x="19108" y="24760"/>
                    <a:pt x="19116" y="24760"/>
                    <a:pt x="19128" y="24761"/>
                  </a:cubicBezTo>
                  <a:cubicBezTo>
                    <a:pt x="19128" y="24761"/>
                    <a:pt x="19128" y="24761"/>
                    <a:pt x="19128" y="24761"/>
                  </a:cubicBezTo>
                  <a:lnTo>
                    <a:pt x="19128" y="24761"/>
                  </a:lnTo>
                  <a:cubicBezTo>
                    <a:pt x="19118" y="24759"/>
                    <a:pt x="19108" y="24757"/>
                    <a:pt x="19104" y="24755"/>
                  </a:cubicBezTo>
                  <a:cubicBezTo>
                    <a:pt x="19069" y="24750"/>
                    <a:pt x="19040" y="24744"/>
                    <a:pt x="19005" y="24732"/>
                  </a:cubicBezTo>
                  <a:cubicBezTo>
                    <a:pt x="18864" y="24703"/>
                    <a:pt x="18724" y="24673"/>
                    <a:pt x="18595" y="24633"/>
                  </a:cubicBezTo>
                  <a:cubicBezTo>
                    <a:pt x="18537" y="24609"/>
                    <a:pt x="18478" y="24597"/>
                    <a:pt x="18420" y="24568"/>
                  </a:cubicBezTo>
                  <a:cubicBezTo>
                    <a:pt x="18409" y="24561"/>
                    <a:pt x="18368" y="24544"/>
                    <a:pt x="18351" y="24537"/>
                  </a:cubicBezTo>
                  <a:lnTo>
                    <a:pt x="18351" y="24537"/>
                  </a:lnTo>
                  <a:cubicBezTo>
                    <a:pt x="18344" y="24533"/>
                    <a:pt x="18339" y="24530"/>
                    <a:pt x="18338" y="24527"/>
                  </a:cubicBezTo>
                  <a:cubicBezTo>
                    <a:pt x="18209" y="24463"/>
                    <a:pt x="18075" y="24399"/>
                    <a:pt x="17952" y="24317"/>
                  </a:cubicBezTo>
                  <a:cubicBezTo>
                    <a:pt x="17893" y="24282"/>
                    <a:pt x="17829" y="24235"/>
                    <a:pt x="17771" y="24200"/>
                  </a:cubicBezTo>
                  <a:cubicBezTo>
                    <a:pt x="17752" y="24190"/>
                    <a:pt x="17737" y="24178"/>
                    <a:pt x="17723" y="24167"/>
                  </a:cubicBezTo>
                  <a:lnTo>
                    <a:pt x="17723" y="24167"/>
                  </a:lnTo>
                  <a:cubicBezTo>
                    <a:pt x="17723" y="24166"/>
                    <a:pt x="17714" y="24157"/>
                    <a:pt x="17689" y="24135"/>
                  </a:cubicBezTo>
                  <a:cubicBezTo>
                    <a:pt x="17589" y="24053"/>
                    <a:pt x="17496" y="23972"/>
                    <a:pt x="17408" y="23884"/>
                  </a:cubicBezTo>
                  <a:cubicBezTo>
                    <a:pt x="17355" y="23837"/>
                    <a:pt x="17314" y="23784"/>
                    <a:pt x="17268" y="23732"/>
                  </a:cubicBezTo>
                  <a:cubicBezTo>
                    <a:pt x="17250" y="23708"/>
                    <a:pt x="17227" y="23691"/>
                    <a:pt x="17209" y="23662"/>
                  </a:cubicBezTo>
                  <a:cubicBezTo>
                    <a:pt x="17168" y="23638"/>
                    <a:pt x="17133" y="23550"/>
                    <a:pt x="17104" y="23515"/>
                  </a:cubicBezTo>
                  <a:cubicBezTo>
                    <a:pt x="17063" y="23457"/>
                    <a:pt x="17028" y="23398"/>
                    <a:pt x="16993" y="23346"/>
                  </a:cubicBezTo>
                  <a:cubicBezTo>
                    <a:pt x="16928" y="23235"/>
                    <a:pt x="16870" y="23118"/>
                    <a:pt x="16811" y="23006"/>
                  </a:cubicBezTo>
                  <a:cubicBezTo>
                    <a:pt x="16808" y="23003"/>
                    <a:pt x="16803" y="22994"/>
                    <a:pt x="16799" y="22984"/>
                  </a:cubicBezTo>
                  <a:lnTo>
                    <a:pt x="16799" y="22984"/>
                  </a:lnTo>
                  <a:cubicBezTo>
                    <a:pt x="16799" y="22984"/>
                    <a:pt x="16799" y="22984"/>
                    <a:pt x="16799" y="22984"/>
                  </a:cubicBezTo>
                  <a:cubicBezTo>
                    <a:pt x="16802" y="22984"/>
                    <a:pt x="16791" y="22947"/>
                    <a:pt x="16777" y="22934"/>
                  </a:cubicBezTo>
                  <a:lnTo>
                    <a:pt x="16777" y="22934"/>
                  </a:lnTo>
                  <a:cubicBezTo>
                    <a:pt x="16777" y="22935"/>
                    <a:pt x="16778" y="22936"/>
                    <a:pt x="16778" y="22937"/>
                  </a:cubicBezTo>
                  <a:lnTo>
                    <a:pt x="16778" y="22937"/>
                  </a:lnTo>
                  <a:cubicBezTo>
                    <a:pt x="16776" y="22935"/>
                    <a:pt x="16775" y="22933"/>
                    <a:pt x="16773" y="22932"/>
                  </a:cubicBezTo>
                  <a:lnTo>
                    <a:pt x="16773" y="22932"/>
                  </a:lnTo>
                  <a:cubicBezTo>
                    <a:pt x="16775" y="22932"/>
                    <a:pt x="16776" y="22933"/>
                    <a:pt x="16777" y="22934"/>
                  </a:cubicBezTo>
                  <a:lnTo>
                    <a:pt x="16777" y="22934"/>
                  </a:lnTo>
                  <a:cubicBezTo>
                    <a:pt x="16755" y="22875"/>
                    <a:pt x="16728" y="22821"/>
                    <a:pt x="16712" y="22761"/>
                  </a:cubicBezTo>
                  <a:cubicBezTo>
                    <a:pt x="16677" y="22638"/>
                    <a:pt x="16642" y="22521"/>
                    <a:pt x="16612" y="22392"/>
                  </a:cubicBezTo>
                  <a:cubicBezTo>
                    <a:pt x="16595" y="22334"/>
                    <a:pt x="16589" y="22275"/>
                    <a:pt x="16577" y="22217"/>
                  </a:cubicBezTo>
                  <a:cubicBezTo>
                    <a:pt x="16570" y="22198"/>
                    <a:pt x="16565" y="22179"/>
                    <a:pt x="16562" y="22161"/>
                  </a:cubicBezTo>
                  <a:lnTo>
                    <a:pt x="16562" y="22161"/>
                  </a:lnTo>
                  <a:cubicBezTo>
                    <a:pt x="16562" y="22149"/>
                    <a:pt x="16561" y="22134"/>
                    <a:pt x="16560" y="22117"/>
                  </a:cubicBezTo>
                  <a:cubicBezTo>
                    <a:pt x="16530" y="21854"/>
                    <a:pt x="16384" y="21591"/>
                    <a:pt x="16109" y="21526"/>
                  </a:cubicBezTo>
                  <a:cubicBezTo>
                    <a:pt x="16053" y="21513"/>
                    <a:pt x="15998" y="21506"/>
                    <a:pt x="15944" y="21506"/>
                  </a:cubicBezTo>
                  <a:cubicBezTo>
                    <a:pt x="15728" y="21506"/>
                    <a:pt x="15535" y="21615"/>
                    <a:pt x="15413" y="21807"/>
                  </a:cubicBezTo>
                  <a:cubicBezTo>
                    <a:pt x="15355" y="21895"/>
                    <a:pt x="15302" y="21977"/>
                    <a:pt x="15238" y="22065"/>
                  </a:cubicBezTo>
                  <a:cubicBezTo>
                    <a:pt x="15228" y="22074"/>
                    <a:pt x="15220" y="22088"/>
                    <a:pt x="15212" y="22100"/>
                  </a:cubicBezTo>
                  <a:lnTo>
                    <a:pt x="15212" y="22100"/>
                  </a:lnTo>
                  <a:cubicBezTo>
                    <a:pt x="15209" y="22103"/>
                    <a:pt x="15206" y="22107"/>
                    <a:pt x="15203" y="22111"/>
                  </a:cubicBezTo>
                  <a:cubicBezTo>
                    <a:pt x="15200" y="22114"/>
                    <a:pt x="15198" y="22117"/>
                    <a:pt x="15196" y="22119"/>
                  </a:cubicBezTo>
                  <a:lnTo>
                    <a:pt x="15196" y="22119"/>
                  </a:lnTo>
                  <a:cubicBezTo>
                    <a:pt x="15196" y="22119"/>
                    <a:pt x="15196" y="22119"/>
                    <a:pt x="15196" y="22119"/>
                  </a:cubicBezTo>
                  <a:lnTo>
                    <a:pt x="15196" y="22119"/>
                  </a:lnTo>
                  <a:cubicBezTo>
                    <a:pt x="15196" y="22119"/>
                    <a:pt x="15196" y="22119"/>
                    <a:pt x="15195" y="22120"/>
                  </a:cubicBezTo>
                  <a:lnTo>
                    <a:pt x="15195" y="22120"/>
                  </a:lnTo>
                  <a:cubicBezTo>
                    <a:pt x="15196" y="22120"/>
                    <a:pt x="15196" y="22119"/>
                    <a:pt x="15196" y="22119"/>
                  </a:cubicBezTo>
                  <a:lnTo>
                    <a:pt x="15196" y="22119"/>
                  </a:lnTo>
                  <a:cubicBezTo>
                    <a:pt x="15194" y="22121"/>
                    <a:pt x="15193" y="22122"/>
                    <a:pt x="15191" y="22123"/>
                  </a:cubicBezTo>
                  <a:cubicBezTo>
                    <a:pt x="15193" y="22122"/>
                    <a:pt x="15194" y="22121"/>
                    <a:pt x="15195" y="22120"/>
                  </a:cubicBezTo>
                  <a:lnTo>
                    <a:pt x="15195" y="22120"/>
                  </a:lnTo>
                  <a:cubicBezTo>
                    <a:pt x="15157" y="22164"/>
                    <a:pt x="15118" y="22208"/>
                    <a:pt x="15074" y="22258"/>
                  </a:cubicBezTo>
                  <a:cubicBezTo>
                    <a:pt x="14939" y="22416"/>
                    <a:pt x="14793" y="22562"/>
                    <a:pt x="14629" y="22696"/>
                  </a:cubicBezTo>
                  <a:lnTo>
                    <a:pt x="14550" y="22759"/>
                  </a:lnTo>
                  <a:lnTo>
                    <a:pt x="14550" y="22759"/>
                  </a:lnTo>
                  <a:cubicBezTo>
                    <a:pt x="14547" y="22760"/>
                    <a:pt x="14543" y="22763"/>
                    <a:pt x="14536" y="22767"/>
                  </a:cubicBezTo>
                  <a:cubicBezTo>
                    <a:pt x="14512" y="22784"/>
                    <a:pt x="14501" y="22796"/>
                    <a:pt x="14477" y="22813"/>
                  </a:cubicBezTo>
                  <a:cubicBezTo>
                    <a:pt x="14390" y="22878"/>
                    <a:pt x="14302" y="22936"/>
                    <a:pt x="14208" y="22995"/>
                  </a:cubicBezTo>
                  <a:cubicBezTo>
                    <a:pt x="14121" y="23047"/>
                    <a:pt x="14033" y="23094"/>
                    <a:pt x="13945" y="23141"/>
                  </a:cubicBezTo>
                  <a:cubicBezTo>
                    <a:pt x="13892" y="23164"/>
                    <a:pt x="13846" y="23194"/>
                    <a:pt x="13799" y="23211"/>
                  </a:cubicBezTo>
                  <a:cubicBezTo>
                    <a:pt x="13786" y="23217"/>
                    <a:pt x="13774" y="23224"/>
                    <a:pt x="13762" y="23229"/>
                  </a:cubicBezTo>
                  <a:lnTo>
                    <a:pt x="13762" y="23229"/>
                  </a:lnTo>
                  <a:cubicBezTo>
                    <a:pt x="13761" y="23229"/>
                    <a:pt x="13761" y="23229"/>
                    <a:pt x="13760" y="23229"/>
                  </a:cubicBezTo>
                  <a:lnTo>
                    <a:pt x="13760" y="23229"/>
                  </a:lnTo>
                  <a:cubicBezTo>
                    <a:pt x="13757" y="23229"/>
                    <a:pt x="13746" y="23232"/>
                    <a:pt x="13723" y="23240"/>
                  </a:cubicBezTo>
                  <a:cubicBezTo>
                    <a:pt x="13512" y="23322"/>
                    <a:pt x="13302" y="23398"/>
                    <a:pt x="13079" y="23445"/>
                  </a:cubicBezTo>
                  <a:cubicBezTo>
                    <a:pt x="12956" y="23474"/>
                    <a:pt x="12840" y="23498"/>
                    <a:pt x="12717" y="23515"/>
                  </a:cubicBezTo>
                  <a:cubicBezTo>
                    <a:pt x="12749" y="23511"/>
                    <a:pt x="12759" y="23509"/>
                    <a:pt x="12756" y="23509"/>
                  </a:cubicBezTo>
                  <a:lnTo>
                    <a:pt x="12756" y="23509"/>
                  </a:lnTo>
                  <a:cubicBezTo>
                    <a:pt x="12749" y="23509"/>
                    <a:pt x="12650" y="23521"/>
                    <a:pt x="12629" y="23521"/>
                  </a:cubicBezTo>
                  <a:cubicBezTo>
                    <a:pt x="12559" y="23527"/>
                    <a:pt x="12494" y="23527"/>
                    <a:pt x="12430" y="23533"/>
                  </a:cubicBezTo>
                  <a:cubicBezTo>
                    <a:pt x="12363" y="23539"/>
                    <a:pt x="12298" y="23542"/>
                    <a:pt x="12235" y="23542"/>
                  </a:cubicBezTo>
                  <a:cubicBezTo>
                    <a:pt x="12171" y="23542"/>
                    <a:pt x="12108" y="23539"/>
                    <a:pt x="12044" y="23533"/>
                  </a:cubicBezTo>
                  <a:cubicBezTo>
                    <a:pt x="11991" y="23533"/>
                    <a:pt x="11933" y="23527"/>
                    <a:pt x="11880" y="23521"/>
                  </a:cubicBezTo>
                  <a:cubicBezTo>
                    <a:pt x="11852" y="23517"/>
                    <a:pt x="11754" y="23505"/>
                    <a:pt x="11737" y="23505"/>
                  </a:cubicBezTo>
                  <a:cubicBezTo>
                    <a:pt x="11728" y="23505"/>
                    <a:pt x="11738" y="23508"/>
                    <a:pt x="11781" y="23515"/>
                  </a:cubicBezTo>
                  <a:cubicBezTo>
                    <a:pt x="11535" y="23474"/>
                    <a:pt x="11301" y="23416"/>
                    <a:pt x="11067" y="23346"/>
                  </a:cubicBezTo>
                  <a:lnTo>
                    <a:pt x="10892" y="23281"/>
                  </a:lnTo>
                  <a:cubicBezTo>
                    <a:pt x="10867" y="23269"/>
                    <a:pt x="10801" y="23239"/>
                    <a:pt x="10802" y="23239"/>
                  </a:cubicBezTo>
                  <a:lnTo>
                    <a:pt x="10802" y="23239"/>
                  </a:lnTo>
                  <a:cubicBezTo>
                    <a:pt x="10802" y="23239"/>
                    <a:pt x="10814" y="23244"/>
                    <a:pt x="10845" y="23258"/>
                  </a:cubicBezTo>
                  <a:cubicBezTo>
                    <a:pt x="10722" y="23199"/>
                    <a:pt x="10593" y="23141"/>
                    <a:pt x="10476" y="23077"/>
                  </a:cubicBezTo>
                  <a:cubicBezTo>
                    <a:pt x="10301" y="22977"/>
                    <a:pt x="10143" y="22872"/>
                    <a:pt x="9979" y="22755"/>
                  </a:cubicBezTo>
                  <a:cubicBezTo>
                    <a:pt x="9967" y="22745"/>
                    <a:pt x="9960" y="22739"/>
                    <a:pt x="9956" y="22736"/>
                  </a:cubicBezTo>
                  <a:lnTo>
                    <a:pt x="9956" y="22736"/>
                  </a:lnTo>
                  <a:cubicBezTo>
                    <a:pt x="9984" y="22758"/>
                    <a:pt x="9994" y="22765"/>
                    <a:pt x="9994" y="22765"/>
                  </a:cubicBezTo>
                  <a:cubicBezTo>
                    <a:pt x="9995" y="22765"/>
                    <a:pt x="9955" y="22734"/>
                    <a:pt x="9954" y="22734"/>
                  </a:cubicBezTo>
                  <a:lnTo>
                    <a:pt x="9954" y="22734"/>
                  </a:lnTo>
                  <a:cubicBezTo>
                    <a:pt x="9954" y="22734"/>
                    <a:pt x="9955" y="22735"/>
                    <a:pt x="9956" y="22736"/>
                  </a:cubicBezTo>
                  <a:lnTo>
                    <a:pt x="9956" y="22736"/>
                  </a:lnTo>
                  <a:cubicBezTo>
                    <a:pt x="9954" y="22735"/>
                    <a:pt x="9952" y="22733"/>
                    <a:pt x="9950" y="22731"/>
                  </a:cubicBezTo>
                  <a:cubicBezTo>
                    <a:pt x="9915" y="22702"/>
                    <a:pt x="9886" y="22679"/>
                    <a:pt x="9856" y="22650"/>
                  </a:cubicBezTo>
                  <a:cubicBezTo>
                    <a:pt x="9780" y="22585"/>
                    <a:pt x="9710" y="22521"/>
                    <a:pt x="9646" y="22451"/>
                  </a:cubicBezTo>
                  <a:cubicBezTo>
                    <a:pt x="9576" y="22386"/>
                    <a:pt x="9517" y="22322"/>
                    <a:pt x="9459" y="22258"/>
                  </a:cubicBezTo>
                  <a:cubicBezTo>
                    <a:pt x="9429" y="22217"/>
                    <a:pt x="9394" y="22182"/>
                    <a:pt x="9365" y="22147"/>
                  </a:cubicBezTo>
                  <a:cubicBezTo>
                    <a:pt x="9358" y="22136"/>
                    <a:pt x="9349" y="22128"/>
                    <a:pt x="9342" y="22118"/>
                  </a:cubicBezTo>
                  <a:lnTo>
                    <a:pt x="9342" y="22118"/>
                  </a:lnTo>
                  <a:cubicBezTo>
                    <a:pt x="9345" y="22122"/>
                    <a:pt x="9347" y="22123"/>
                    <a:pt x="9347" y="22123"/>
                  </a:cubicBezTo>
                  <a:cubicBezTo>
                    <a:pt x="9349" y="22123"/>
                    <a:pt x="9341" y="22112"/>
                    <a:pt x="9331" y="22099"/>
                  </a:cubicBezTo>
                  <a:lnTo>
                    <a:pt x="9331" y="22099"/>
                  </a:lnTo>
                  <a:cubicBezTo>
                    <a:pt x="9334" y="22106"/>
                    <a:pt x="9338" y="22112"/>
                    <a:pt x="9342" y="22118"/>
                  </a:cubicBezTo>
                  <a:lnTo>
                    <a:pt x="9342" y="22118"/>
                  </a:lnTo>
                  <a:cubicBezTo>
                    <a:pt x="9340" y="22116"/>
                    <a:pt x="9338" y="22114"/>
                    <a:pt x="9336" y="22111"/>
                  </a:cubicBezTo>
                  <a:cubicBezTo>
                    <a:pt x="9225" y="21954"/>
                    <a:pt x="9125" y="21807"/>
                    <a:pt x="9032" y="21649"/>
                  </a:cubicBezTo>
                  <a:cubicBezTo>
                    <a:pt x="8985" y="21573"/>
                    <a:pt x="8944" y="21497"/>
                    <a:pt x="8903" y="21415"/>
                  </a:cubicBezTo>
                  <a:cubicBezTo>
                    <a:pt x="8885" y="21369"/>
                    <a:pt x="8862" y="21328"/>
                    <a:pt x="8844" y="21281"/>
                  </a:cubicBezTo>
                  <a:cubicBezTo>
                    <a:pt x="8842" y="21275"/>
                    <a:pt x="8840" y="21268"/>
                    <a:pt x="8838" y="21262"/>
                  </a:cubicBezTo>
                  <a:lnTo>
                    <a:pt x="8838" y="21262"/>
                  </a:lnTo>
                  <a:cubicBezTo>
                    <a:pt x="8843" y="21273"/>
                    <a:pt x="8848" y="21282"/>
                    <a:pt x="8848" y="21282"/>
                  </a:cubicBezTo>
                  <a:cubicBezTo>
                    <a:pt x="8849" y="21282"/>
                    <a:pt x="8845" y="21271"/>
                    <a:pt x="8833" y="21240"/>
                  </a:cubicBezTo>
                  <a:cubicBezTo>
                    <a:pt x="8831" y="21236"/>
                    <a:pt x="8830" y="21232"/>
                    <a:pt x="8828" y="21229"/>
                  </a:cubicBezTo>
                  <a:lnTo>
                    <a:pt x="8828" y="21229"/>
                  </a:lnTo>
                  <a:cubicBezTo>
                    <a:pt x="8828" y="21227"/>
                    <a:pt x="8827" y="21225"/>
                    <a:pt x="8827" y="21222"/>
                  </a:cubicBezTo>
                  <a:cubicBezTo>
                    <a:pt x="8826" y="21221"/>
                    <a:pt x="8825" y="21220"/>
                    <a:pt x="8825" y="21219"/>
                  </a:cubicBezTo>
                  <a:lnTo>
                    <a:pt x="8825" y="21219"/>
                  </a:lnTo>
                  <a:cubicBezTo>
                    <a:pt x="8763" y="21056"/>
                    <a:pt x="8708" y="20887"/>
                    <a:pt x="8663" y="20719"/>
                  </a:cubicBezTo>
                  <a:cubicBezTo>
                    <a:pt x="8640" y="20632"/>
                    <a:pt x="8622" y="20550"/>
                    <a:pt x="8605" y="20462"/>
                  </a:cubicBezTo>
                  <a:cubicBezTo>
                    <a:pt x="8599" y="20421"/>
                    <a:pt x="8593" y="20368"/>
                    <a:pt x="8581" y="20327"/>
                  </a:cubicBezTo>
                  <a:cubicBezTo>
                    <a:pt x="8580" y="20315"/>
                    <a:pt x="8579" y="20306"/>
                    <a:pt x="8578" y="20299"/>
                  </a:cubicBezTo>
                  <a:lnTo>
                    <a:pt x="8578" y="20299"/>
                  </a:lnTo>
                  <a:cubicBezTo>
                    <a:pt x="8580" y="20316"/>
                    <a:pt x="8582" y="20338"/>
                    <a:pt x="8581" y="20338"/>
                  </a:cubicBezTo>
                  <a:cubicBezTo>
                    <a:pt x="8580" y="20338"/>
                    <a:pt x="8579" y="20330"/>
                    <a:pt x="8575" y="20310"/>
                  </a:cubicBezTo>
                  <a:cubicBezTo>
                    <a:pt x="8552" y="20099"/>
                    <a:pt x="8540" y="19889"/>
                    <a:pt x="8546" y="19684"/>
                  </a:cubicBezTo>
                  <a:cubicBezTo>
                    <a:pt x="8546" y="19579"/>
                    <a:pt x="8552" y="19479"/>
                    <a:pt x="8569" y="19374"/>
                  </a:cubicBezTo>
                  <a:cubicBezTo>
                    <a:pt x="8569" y="19352"/>
                    <a:pt x="8573" y="19333"/>
                    <a:pt x="8574" y="19312"/>
                  </a:cubicBezTo>
                  <a:lnTo>
                    <a:pt x="8574" y="19312"/>
                  </a:lnTo>
                  <a:cubicBezTo>
                    <a:pt x="8582" y="19267"/>
                    <a:pt x="8584" y="19219"/>
                    <a:pt x="8599" y="19175"/>
                  </a:cubicBezTo>
                  <a:cubicBezTo>
                    <a:pt x="8634" y="18970"/>
                    <a:pt x="8692" y="18766"/>
                    <a:pt x="8757" y="18573"/>
                  </a:cubicBezTo>
                  <a:cubicBezTo>
                    <a:pt x="8780" y="18520"/>
                    <a:pt x="8798" y="18461"/>
                    <a:pt x="8815" y="18409"/>
                  </a:cubicBezTo>
                  <a:cubicBezTo>
                    <a:pt x="8827" y="18385"/>
                    <a:pt x="8833" y="18374"/>
                    <a:pt x="8838" y="18350"/>
                  </a:cubicBezTo>
                  <a:cubicBezTo>
                    <a:pt x="8843" y="18339"/>
                    <a:pt x="8845" y="18334"/>
                    <a:pt x="8845" y="18334"/>
                  </a:cubicBezTo>
                  <a:lnTo>
                    <a:pt x="8845" y="18334"/>
                  </a:lnTo>
                  <a:cubicBezTo>
                    <a:pt x="8844" y="18334"/>
                    <a:pt x="8819" y="18392"/>
                    <a:pt x="8818" y="18392"/>
                  </a:cubicBezTo>
                  <a:cubicBezTo>
                    <a:pt x="8818" y="18392"/>
                    <a:pt x="8821" y="18383"/>
                    <a:pt x="8833" y="18356"/>
                  </a:cubicBezTo>
                  <a:cubicBezTo>
                    <a:pt x="8885" y="18257"/>
                    <a:pt x="8926" y="18151"/>
                    <a:pt x="8985" y="18052"/>
                  </a:cubicBezTo>
                  <a:cubicBezTo>
                    <a:pt x="9137" y="17765"/>
                    <a:pt x="9067" y="17373"/>
                    <a:pt x="8768" y="17210"/>
                  </a:cubicBezTo>
                  <a:cubicBezTo>
                    <a:pt x="8101" y="16847"/>
                    <a:pt x="7464" y="16443"/>
                    <a:pt x="6856" y="15987"/>
                  </a:cubicBezTo>
                  <a:cubicBezTo>
                    <a:pt x="6820" y="15958"/>
                    <a:pt x="6785" y="15929"/>
                    <a:pt x="6750" y="15911"/>
                  </a:cubicBezTo>
                  <a:cubicBezTo>
                    <a:pt x="6738" y="15901"/>
                    <a:pt x="6731" y="15896"/>
                    <a:pt x="6728" y="15893"/>
                  </a:cubicBezTo>
                  <a:lnTo>
                    <a:pt x="6728" y="15893"/>
                  </a:lnTo>
                  <a:cubicBezTo>
                    <a:pt x="6726" y="15892"/>
                    <a:pt x="6723" y="15890"/>
                    <a:pt x="6721" y="15888"/>
                  </a:cubicBezTo>
                  <a:cubicBezTo>
                    <a:pt x="6645" y="15829"/>
                    <a:pt x="6575" y="15771"/>
                    <a:pt x="6505" y="15712"/>
                  </a:cubicBezTo>
                  <a:cubicBezTo>
                    <a:pt x="6347" y="15578"/>
                    <a:pt x="6195" y="15449"/>
                    <a:pt x="6048" y="15314"/>
                  </a:cubicBezTo>
                  <a:cubicBezTo>
                    <a:pt x="5762" y="15063"/>
                    <a:pt x="5481" y="14788"/>
                    <a:pt x="5229" y="14513"/>
                  </a:cubicBezTo>
                  <a:cubicBezTo>
                    <a:pt x="4995" y="14262"/>
                    <a:pt x="4767" y="13998"/>
                    <a:pt x="4557" y="13729"/>
                  </a:cubicBezTo>
                  <a:cubicBezTo>
                    <a:pt x="4533" y="13706"/>
                    <a:pt x="4516" y="13677"/>
                    <a:pt x="4498" y="13659"/>
                  </a:cubicBezTo>
                  <a:cubicBezTo>
                    <a:pt x="4485" y="13642"/>
                    <a:pt x="4476" y="13631"/>
                    <a:pt x="4471" y="13624"/>
                  </a:cubicBezTo>
                  <a:lnTo>
                    <a:pt x="4471" y="13624"/>
                  </a:lnTo>
                  <a:cubicBezTo>
                    <a:pt x="4420" y="13556"/>
                    <a:pt x="4380" y="13499"/>
                    <a:pt x="4329" y="13437"/>
                  </a:cubicBezTo>
                  <a:cubicBezTo>
                    <a:pt x="4235" y="13308"/>
                    <a:pt x="4136" y="13168"/>
                    <a:pt x="4042" y="13027"/>
                  </a:cubicBezTo>
                  <a:cubicBezTo>
                    <a:pt x="3685" y="12507"/>
                    <a:pt x="3369" y="11963"/>
                    <a:pt x="3077" y="11395"/>
                  </a:cubicBezTo>
                  <a:cubicBezTo>
                    <a:pt x="2936" y="11126"/>
                    <a:pt x="2808" y="10851"/>
                    <a:pt x="2691" y="10576"/>
                  </a:cubicBezTo>
                  <a:cubicBezTo>
                    <a:pt x="2663" y="10516"/>
                    <a:pt x="2636" y="10456"/>
                    <a:pt x="2609" y="10401"/>
                  </a:cubicBezTo>
                  <a:lnTo>
                    <a:pt x="2609" y="10401"/>
                  </a:lnTo>
                  <a:cubicBezTo>
                    <a:pt x="2609" y="10401"/>
                    <a:pt x="2609" y="10401"/>
                    <a:pt x="2609" y="10401"/>
                  </a:cubicBezTo>
                  <a:cubicBezTo>
                    <a:pt x="2597" y="10372"/>
                    <a:pt x="2580" y="10337"/>
                    <a:pt x="2574" y="10307"/>
                  </a:cubicBezTo>
                  <a:cubicBezTo>
                    <a:pt x="2515" y="10167"/>
                    <a:pt x="2463" y="10032"/>
                    <a:pt x="2404" y="9892"/>
                  </a:cubicBezTo>
                  <a:cubicBezTo>
                    <a:pt x="2217" y="9395"/>
                    <a:pt x="2047" y="8880"/>
                    <a:pt x="1901" y="8371"/>
                  </a:cubicBezTo>
                  <a:cubicBezTo>
                    <a:pt x="1673" y="7587"/>
                    <a:pt x="1503" y="6792"/>
                    <a:pt x="1380" y="5996"/>
                  </a:cubicBezTo>
                  <a:cubicBezTo>
                    <a:pt x="1375" y="5950"/>
                    <a:pt x="1369" y="5914"/>
                    <a:pt x="1357" y="5868"/>
                  </a:cubicBezTo>
                  <a:cubicBezTo>
                    <a:pt x="1357" y="5858"/>
                    <a:pt x="1353" y="5846"/>
                    <a:pt x="1352" y="5835"/>
                  </a:cubicBezTo>
                  <a:lnTo>
                    <a:pt x="1352" y="5835"/>
                  </a:lnTo>
                  <a:cubicBezTo>
                    <a:pt x="1352" y="5833"/>
                    <a:pt x="1351" y="5830"/>
                    <a:pt x="1351" y="5828"/>
                  </a:cubicBezTo>
                  <a:lnTo>
                    <a:pt x="1351" y="5828"/>
                  </a:lnTo>
                  <a:cubicBezTo>
                    <a:pt x="1351" y="5828"/>
                    <a:pt x="1351" y="5827"/>
                    <a:pt x="1351" y="5827"/>
                  </a:cubicBezTo>
                  <a:cubicBezTo>
                    <a:pt x="1351" y="5826"/>
                    <a:pt x="1351" y="5826"/>
                    <a:pt x="1351" y="5825"/>
                  </a:cubicBezTo>
                  <a:lnTo>
                    <a:pt x="1351" y="5825"/>
                  </a:lnTo>
                  <a:cubicBezTo>
                    <a:pt x="1346" y="5778"/>
                    <a:pt x="1340" y="5730"/>
                    <a:pt x="1328" y="5686"/>
                  </a:cubicBezTo>
                  <a:cubicBezTo>
                    <a:pt x="1319" y="5601"/>
                    <a:pt x="1313" y="5522"/>
                    <a:pt x="1303" y="5439"/>
                  </a:cubicBezTo>
                  <a:lnTo>
                    <a:pt x="1303" y="5439"/>
                  </a:lnTo>
                  <a:cubicBezTo>
                    <a:pt x="1456" y="5402"/>
                    <a:pt x="1610" y="5370"/>
                    <a:pt x="1767" y="5341"/>
                  </a:cubicBezTo>
                  <a:cubicBezTo>
                    <a:pt x="1913" y="5312"/>
                    <a:pt x="2059" y="5294"/>
                    <a:pt x="2205" y="5271"/>
                  </a:cubicBezTo>
                  <a:cubicBezTo>
                    <a:pt x="2260" y="5259"/>
                    <a:pt x="2316" y="5253"/>
                    <a:pt x="2372" y="5246"/>
                  </a:cubicBezTo>
                  <a:lnTo>
                    <a:pt x="2372" y="5246"/>
                  </a:lnTo>
                  <a:cubicBezTo>
                    <a:pt x="2349" y="5250"/>
                    <a:pt x="2332" y="5253"/>
                    <a:pt x="2334" y="5253"/>
                  </a:cubicBezTo>
                  <a:cubicBezTo>
                    <a:pt x="2338" y="5253"/>
                    <a:pt x="2370" y="5249"/>
                    <a:pt x="2457" y="5236"/>
                  </a:cubicBezTo>
                  <a:lnTo>
                    <a:pt x="2457" y="5236"/>
                  </a:lnTo>
                  <a:cubicBezTo>
                    <a:pt x="2429" y="5240"/>
                    <a:pt x="2401" y="5243"/>
                    <a:pt x="2372" y="5246"/>
                  </a:cubicBezTo>
                  <a:lnTo>
                    <a:pt x="2372" y="5246"/>
                  </a:lnTo>
                  <a:cubicBezTo>
                    <a:pt x="2398" y="5242"/>
                    <a:pt x="2431" y="5238"/>
                    <a:pt x="2451" y="5236"/>
                  </a:cubicBezTo>
                  <a:cubicBezTo>
                    <a:pt x="2498" y="5224"/>
                    <a:pt x="2556" y="5218"/>
                    <a:pt x="2609" y="5213"/>
                  </a:cubicBezTo>
                  <a:cubicBezTo>
                    <a:pt x="3036" y="5160"/>
                    <a:pt x="3463" y="5131"/>
                    <a:pt x="3896" y="5119"/>
                  </a:cubicBezTo>
                  <a:cubicBezTo>
                    <a:pt x="4069" y="5113"/>
                    <a:pt x="4244" y="5110"/>
                    <a:pt x="4418" y="5110"/>
                  </a:cubicBezTo>
                  <a:cubicBezTo>
                    <a:pt x="4749" y="5110"/>
                    <a:pt x="5081" y="5121"/>
                    <a:pt x="5411" y="5148"/>
                  </a:cubicBezTo>
                  <a:cubicBezTo>
                    <a:pt x="5680" y="5165"/>
                    <a:pt x="5961" y="5205"/>
                    <a:pt x="6237" y="5234"/>
                  </a:cubicBezTo>
                  <a:lnTo>
                    <a:pt x="6237" y="5234"/>
                  </a:lnTo>
                  <a:cubicBezTo>
                    <a:pt x="6260" y="5239"/>
                    <a:pt x="6285" y="5242"/>
                    <a:pt x="6312" y="5242"/>
                  </a:cubicBezTo>
                  <a:cubicBezTo>
                    <a:pt x="6376" y="5248"/>
                    <a:pt x="6434" y="5265"/>
                    <a:pt x="6499" y="5271"/>
                  </a:cubicBezTo>
                  <a:cubicBezTo>
                    <a:pt x="6651" y="5294"/>
                    <a:pt x="6809" y="5324"/>
                    <a:pt x="6961" y="5353"/>
                  </a:cubicBezTo>
                  <a:cubicBezTo>
                    <a:pt x="7557" y="5470"/>
                    <a:pt x="8142" y="5634"/>
                    <a:pt x="8722" y="5838"/>
                  </a:cubicBezTo>
                  <a:cubicBezTo>
                    <a:pt x="8868" y="5891"/>
                    <a:pt x="9014" y="5950"/>
                    <a:pt x="9154" y="6008"/>
                  </a:cubicBezTo>
                  <a:cubicBezTo>
                    <a:pt x="9159" y="6011"/>
                    <a:pt x="9165" y="6014"/>
                    <a:pt x="9173" y="6017"/>
                  </a:cubicBezTo>
                  <a:lnTo>
                    <a:pt x="9173" y="6017"/>
                  </a:lnTo>
                  <a:cubicBezTo>
                    <a:pt x="9210" y="6033"/>
                    <a:pt x="9238" y="6044"/>
                    <a:pt x="9266" y="6061"/>
                  </a:cubicBezTo>
                  <a:cubicBezTo>
                    <a:pt x="9353" y="6096"/>
                    <a:pt x="9429" y="6131"/>
                    <a:pt x="9517" y="6178"/>
                  </a:cubicBezTo>
                  <a:cubicBezTo>
                    <a:pt x="9810" y="6318"/>
                    <a:pt x="10102" y="6464"/>
                    <a:pt x="10383" y="6628"/>
                  </a:cubicBezTo>
                  <a:cubicBezTo>
                    <a:pt x="10728" y="6827"/>
                    <a:pt x="11061" y="7049"/>
                    <a:pt x="11383" y="7289"/>
                  </a:cubicBezTo>
                  <a:cubicBezTo>
                    <a:pt x="11412" y="7312"/>
                    <a:pt x="11436" y="7324"/>
                    <a:pt x="11459" y="7348"/>
                  </a:cubicBezTo>
                  <a:cubicBezTo>
                    <a:pt x="11488" y="7371"/>
                    <a:pt x="11506" y="7383"/>
                    <a:pt x="11529" y="7406"/>
                  </a:cubicBezTo>
                  <a:cubicBezTo>
                    <a:pt x="11499" y="7379"/>
                    <a:pt x="11483" y="7366"/>
                    <a:pt x="11482" y="7366"/>
                  </a:cubicBezTo>
                  <a:lnTo>
                    <a:pt x="11482" y="7366"/>
                  </a:lnTo>
                  <a:cubicBezTo>
                    <a:pt x="11480" y="7366"/>
                    <a:pt x="11492" y="7377"/>
                    <a:pt x="11518" y="7400"/>
                  </a:cubicBezTo>
                  <a:cubicBezTo>
                    <a:pt x="11588" y="7459"/>
                    <a:pt x="11670" y="7523"/>
                    <a:pt x="11740" y="7582"/>
                  </a:cubicBezTo>
                  <a:cubicBezTo>
                    <a:pt x="11904" y="7722"/>
                    <a:pt x="12062" y="7856"/>
                    <a:pt x="12225" y="8003"/>
                  </a:cubicBezTo>
                  <a:cubicBezTo>
                    <a:pt x="12570" y="8324"/>
                    <a:pt x="12892" y="8664"/>
                    <a:pt x="13190" y="9020"/>
                  </a:cubicBezTo>
                  <a:cubicBezTo>
                    <a:pt x="13261" y="9108"/>
                    <a:pt x="13337" y="9202"/>
                    <a:pt x="13419" y="9301"/>
                  </a:cubicBezTo>
                  <a:cubicBezTo>
                    <a:pt x="13430" y="9315"/>
                    <a:pt x="13435" y="9320"/>
                    <a:pt x="13435" y="9320"/>
                  </a:cubicBezTo>
                  <a:cubicBezTo>
                    <a:pt x="13436" y="9320"/>
                    <a:pt x="13413" y="9289"/>
                    <a:pt x="13403" y="9276"/>
                  </a:cubicBezTo>
                  <a:lnTo>
                    <a:pt x="13403" y="9276"/>
                  </a:lnTo>
                  <a:cubicBezTo>
                    <a:pt x="13408" y="9283"/>
                    <a:pt x="13418" y="9296"/>
                    <a:pt x="13436" y="9319"/>
                  </a:cubicBezTo>
                  <a:cubicBezTo>
                    <a:pt x="13483" y="9377"/>
                    <a:pt x="13524" y="9436"/>
                    <a:pt x="13565" y="9488"/>
                  </a:cubicBezTo>
                  <a:cubicBezTo>
                    <a:pt x="13694" y="9670"/>
                    <a:pt x="13816" y="9857"/>
                    <a:pt x="13945" y="10044"/>
                  </a:cubicBezTo>
                  <a:cubicBezTo>
                    <a:pt x="14059" y="10230"/>
                    <a:pt x="14254" y="10343"/>
                    <a:pt x="14471" y="10343"/>
                  </a:cubicBezTo>
                  <a:cubicBezTo>
                    <a:pt x="14500" y="10343"/>
                    <a:pt x="14530" y="10341"/>
                    <a:pt x="14559" y="10337"/>
                  </a:cubicBezTo>
                  <a:cubicBezTo>
                    <a:pt x="14776" y="10307"/>
                    <a:pt x="15033" y="10132"/>
                    <a:pt x="15068" y="9898"/>
                  </a:cubicBezTo>
                  <a:cubicBezTo>
                    <a:pt x="15150" y="9360"/>
                    <a:pt x="15267" y="8833"/>
                    <a:pt x="15419" y="8307"/>
                  </a:cubicBezTo>
                  <a:cubicBezTo>
                    <a:pt x="15495" y="8055"/>
                    <a:pt x="15571" y="7816"/>
                    <a:pt x="15659" y="7576"/>
                  </a:cubicBezTo>
                  <a:cubicBezTo>
                    <a:pt x="15700" y="7465"/>
                    <a:pt x="15741" y="7359"/>
                    <a:pt x="15776" y="7254"/>
                  </a:cubicBezTo>
                  <a:cubicBezTo>
                    <a:pt x="15799" y="7195"/>
                    <a:pt x="15823" y="7143"/>
                    <a:pt x="15846" y="7084"/>
                  </a:cubicBezTo>
                  <a:cubicBezTo>
                    <a:pt x="15855" y="7050"/>
                    <a:pt x="15905" y="6925"/>
                    <a:pt x="15907" y="6925"/>
                  </a:cubicBezTo>
                  <a:lnTo>
                    <a:pt x="15907" y="6925"/>
                  </a:lnTo>
                  <a:cubicBezTo>
                    <a:pt x="15907" y="6925"/>
                    <a:pt x="15903" y="6938"/>
                    <a:pt x="15889" y="6973"/>
                  </a:cubicBezTo>
                  <a:lnTo>
                    <a:pt x="15889" y="6973"/>
                  </a:lnTo>
                  <a:cubicBezTo>
                    <a:pt x="16217" y="6121"/>
                    <a:pt x="16701" y="5310"/>
                    <a:pt x="17203" y="4552"/>
                  </a:cubicBezTo>
                  <a:cubicBezTo>
                    <a:pt x="17419" y="4230"/>
                    <a:pt x="17646" y="3909"/>
                    <a:pt x="17883" y="3597"/>
                  </a:cubicBezTo>
                  <a:lnTo>
                    <a:pt x="17883" y="3597"/>
                  </a:lnTo>
                  <a:cubicBezTo>
                    <a:pt x="17885" y="3595"/>
                    <a:pt x="17889" y="3592"/>
                    <a:pt x="17893" y="3586"/>
                  </a:cubicBezTo>
                  <a:cubicBezTo>
                    <a:pt x="17905" y="3569"/>
                    <a:pt x="17923" y="3551"/>
                    <a:pt x="17934" y="3528"/>
                  </a:cubicBezTo>
                  <a:cubicBezTo>
                    <a:pt x="17958" y="3499"/>
                    <a:pt x="17987" y="3464"/>
                    <a:pt x="18010" y="3434"/>
                  </a:cubicBezTo>
                  <a:cubicBezTo>
                    <a:pt x="18075" y="3352"/>
                    <a:pt x="18133" y="3276"/>
                    <a:pt x="18198" y="3200"/>
                  </a:cubicBezTo>
                  <a:cubicBezTo>
                    <a:pt x="18309" y="3072"/>
                    <a:pt x="18420" y="2937"/>
                    <a:pt x="18525" y="2814"/>
                  </a:cubicBezTo>
                  <a:cubicBezTo>
                    <a:pt x="18888" y="2405"/>
                    <a:pt x="19250" y="2019"/>
                    <a:pt x="19648" y="1644"/>
                  </a:cubicBezTo>
                  <a:cubicBezTo>
                    <a:pt x="19701" y="1593"/>
                    <a:pt x="19755" y="1543"/>
                    <a:pt x="19809" y="1494"/>
                  </a:cubicBezTo>
                  <a:close/>
                  <a:moveTo>
                    <a:pt x="19829" y="1"/>
                  </a:moveTo>
                  <a:cubicBezTo>
                    <a:pt x="19658" y="1"/>
                    <a:pt x="19484" y="84"/>
                    <a:pt x="19356" y="182"/>
                  </a:cubicBezTo>
                  <a:cubicBezTo>
                    <a:pt x="18783" y="644"/>
                    <a:pt x="18268" y="1171"/>
                    <a:pt x="17782" y="1709"/>
                  </a:cubicBezTo>
                  <a:cubicBezTo>
                    <a:pt x="16642" y="2990"/>
                    <a:pt x="15647" y="4429"/>
                    <a:pt x="14945" y="6002"/>
                  </a:cubicBezTo>
                  <a:cubicBezTo>
                    <a:pt x="14626" y="6711"/>
                    <a:pt x="14356" y="7439"/>
                    <a:pt x="14155" y="8186"/>
                  </a:cubicBezTo>
                  <a:lnTo>
                    <a:pt x="14155" y="8186"/>
                  </a:lnTo>
                  <a:cubicBezTo>
                    <a:pt x="12522" y="6218"/>
                    <a:pt x="10273" y="4818"/>
                    <a:pt x="7774" y="4212"/>
                  </a:cubicBezTo>
                  <a:cubicBezTo>
                    <a:pt x="6656" y="3940"/>
                    <a:pt x="5510" y="3811"/>
                    <a:pt x="4362" y="3811"/>
                  </a:cubicBezTo>
                  <a:cubicBezTo>
                    <a:pt x="3462" y="3811"/>
                    <a:pt x="2560" y="3891"/>
                    <a:pt x="1673" y="4043"/>
                  </a:cubicBezTo>
                  <a:cubicBezTo>
                    <a:pt x="1275" y="4107"/>
                    <a:pt x="866" y="4195"/>
                    <a:pt x="468" y="4312"/>
                  </a:cubicBezTo>
                  <a:cubicBezTo>
                    <a:pt x="222" y="4388"/>
                    <a:pt x="0" y="4633"/>
                    <a:pt x="18" y="4903"/>
                  </a:cubicBezTo>
                  <a:cubicBezTo>
                    <a:pt x="76" y="6061"/>
                    <a:pt x="292" y="7207"/>
                    <a:pt x="591" y="8324"/>
                  </a:cubicBezTo>
                  <a:cubicBezTo>
                    <a:pt x="1234" y="10746"/>
                    <a:pt x="2357" y="13057"/>
                    <a:pt x="3995" y="14963"/>
                  </a:cubicBezTo>
                  <a:cubicBezTo>
                    <a:pt x="5021" y="16162"/>
                    <a:pt x="6281" y="17150"/>
                    <a:pt x="7637" y="17952"/>
                  </a:cubicBezTo>
                  <a:lnTo>
                    <a:pt x="7637" y="17952"/>
                  </a:lnTo>
                  <a:cubicBezTo>
                    <a:pt x="7063" y="19445"/>
                    <a:pt x="7213" y="21180"/>
                    <a:pt x="8119" y="22527"/>
                  </a:cubicBezTo>
                  <a:cubicBezTo>
                    <a:pt x="8663" y="23340"/>
                    <a:pt x="9423" y="23972"/>
                    <a:pt x="10330" y="24352"/>
                  </a:cubicBezTo>
                  <a:cubicBezTo>
                    <a:pt x="10942" y="24613"/>
                    <a:pt x="11606" y="24745"/>
                    <a:pt x="12271" y="24745"/>
                  </a:cubicBezTo>
                  <a:cubicBezTo>
                    <a:pt x="12782" y="24745"/>
                    <a:pt x="13293" y="24667"/>
                    <a:pt x="13781" y="24510"/>
                  </a:cubicBezTo>
                  <a:cubicBezTo>
                    <a:pt x="14477" y="24279"/>
                    <a:pt x="15104" y="23904"/>
                    <a:pt x="15630" y="23414"/>
                  </a:cubicBezTo>
                  <a:lnTo>
                    <a:pt x="15630" y="23414"/>
                  </a:lnTo>
                  <a:cubicBezTo>
                    <a:pt x="15893" y="24055"/>
                    <a:pt x="16308" y="24630"/>
                    <a:pt x="16870" y="25071"/>
                  </a:cubicBezTo>
                  <a:cubicBezTo>
                    <a:pt x="17643" y="25673"/>
                    <a:pt x="18577" y="26001"/>
                    <a:pt x="19536" y="26001"/>
                  </a:cubicBezTo>
                  <a:cubicBezTo>
                    <a:pt x="19855" y="26001"/>
                    <a:pt x="20177" y="25965"/>
                    <a:pt x="20496" y="25890"/>
                  </a:cubicBezTo>
                  <a:cubicBezTo>
                    <a:pt x="21619" y="25627"/>
                    <a:pt x="22626" y="24867"/>
                    <a:pt x="23187" y="23855"/>
                  </a:cubicBezTo>
                  <a:cubicBezTo>
                    <a:pt x="23836" y="22685"/>
                    <a:pt x="23889" y="21298"/>
                    <a:pt x="23357" y="20076"/>
                  </a:cubicBezTo>
                  <a:cubicBezTo>
                    <a:pt x="22970" y="19186"/>
                    <a:pt x="22255" y="18455"/>
                    <a:pt x="21394" y="18021"/>
                  </a:cubicBezTo>
                  <a:lnTo>
                    <a:pt x="21394" y="18021"/>
                  </a:lnTo>
                  <a:cubicBezTo>
                    <a:pt x="21862" y="17620"/>
                    <a:pt x="22301" y="17186"/>
                    <a:pt x="22696" y="16707"/>
                  </a:cubicBezTo>
                  <a:cubicBezTo>
                    <a:pt x="23480" y="15765"/>
                    <a:pt x="24088" y="14712"/>
                    <a:pt x="24503" y="13554"/>
                  </a:cubicBezTo>
                  <a:cubicBezTo>
                    <a:pt x="24749" y="12852"/>
                    <a:pt x="24919" y="12127"/>
                    <a:pt x="25024" y="11389"/>
                  </a:cubicBezTo>
                  <a:cubicBezTo>
                    <a:pt x="25029" y="11339"/>
                    <a:pt x="25033" y="11292"/>
                    <a:pt x="25035" y="11246"/>
                  </a:cubicBezTo>
                  <a:lnTo>
                    <a:pt x="25035" y="11246"/>
                  </a:lnTo>
                  <a:cubicBezTo>
                    <a:pt x="25038" y="11232"/>
                    <a:pt x="25040" y="11217"/>
                    <a:pt x="25041" y="11202"/>
                  </a:cubicBezTo>
                  <a:cubicBezTo>
                    <a:pt x="25346" y="8892"/>
                    <a:pt x="24837" y="6558"/>
                    <a:pt x="23766" y="4505"/>
                  </a:cubicBezTo>
                  <a:cubicBezTo>
                    <a:pt x="23041" y="3130"/>
                    <a:pt x="22070" y="1855"/>
                    <a:pt x="20935" y="790"/>
                  </a:cubicBezTo>
                  <a:cubicBezTo>
                    <a:pt x="20672" y="539"/>
                    <a:pt x="20391" y="305"/>
                    <a:pt x="20099" y="88"/>
                  </a:cubicBezTo>
                  <a:cubicBezTo>
                    <a:pt x="20015" y="26"/>
                    <a:pt x="19923" y="1"/>
                    <a:pt x="198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7"/>
            <p:cNvSpPr/>
            <p:nvPr/>
          </p:nvSpPr>
          <p:spPr>
            <a:xfrm>
              <a:off x="6563375" y="944125"/>
              <a:ext cx="281400" cy="477650"/>
            </a:xfrm>
            <a:custGeom>
              <a:avLst/>
              <a:gdLst/>
              <a:ahLst/>
              <a:cxnLst/>
              <a:rect l="l" t="t" r="r" b="b"/>
              <a:pathLst>
                <a:path w="11256" h="19106" extrusionOk="0">
                  <a:moveTo>
                    <a:pt x="5996" y="1"/>
                  </a:moveTo>
                  <a:cubicBezTo>
                    <a:pt x="5996" y="1"/>
                    <a:pt x="1843" y="3335"/>
                    <a:pt x="919" y="8529"/>
                  </a:cubicBezTo>
                  <a:cubicBezTo>
                    <a:pt x="1" y="13712"/>
                    <a:pt x="2896" y="19105"/>
                    <a:pt x="2896" y="19105"/>
                  </a:cubicBezTo>
                  <a:cubicBezTo>
                    <a:pt x="3803" y="18391"/>
                    <a:pt x="9594" y="16578"/>
                    <a:pt x="10419" y="10290"/>
                  </a:cubicBezTo>
                  <a:cubicBezTo>
                    <a:pt x="11255" y="4008"/>
                    <a:pt x="5996" y="1"/>
                    <a:pt x="5996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7"/>
            <p:cNvSpPr/>
            <p:nvPr/>
          </p:nvSpPr>
          <p:spPr>
            <a:xfrm>
              <a:off x="6587500" y="944575"/>
              <a:ext cx="238400" cy="471350"/>
            </a:xfrm>
            <a:custGeom>
              <a:avLst/>
              <a:gdLst/>
              <a:ahLst/>
              <a:cxnLst/>
              <a:rect l="l" t="t" r="r" b="b"/>
              <a:pathLst>
                <a:path w="9536" h="18854" extrusionOk="0">
                  <a:moveTo>
                    <a:pt x="5031" y="1"/>
                  </a:moveTo>
                  <a:cubicBezTo>
                    <a:pt x="5014" y="6"/>
                    <a:pt x="5336" y="6066"/>
                    <a:pt x="5008" y="8892"/>
                  </a:cubicBezTo>
                  <a:cubicBezTo>
                    <a:pt x="4638" y="8014"/>
                    <a:pt x="1673" y="4497"/>
                    <a:pt x="1424" y="4497"/>
                  </a:cubicBezTo>
                  <a:cubicBezTo>
                    <a:pt x="1418" y="4497"/>
                    <a:pt x="1413" y="4500"/>
                    <a:pt x="1411" y="4505"/>
                  </a:cubicBezTo>
                  <a:cubicBezTo>
                    <a:pt x="1943" y="5212"/>
                    <a:pt x="2487" y="5926"/>
                    <a:pt x="3008" y="6651"/>
                  </a:cubicBezTo>
                  <a:cubicBezTo>
                    <a:pt x="3745" y="7675"/>
                    <a:pt x="4429" y="8757"/>
                    <a:pt x="4774" y="9985"/>
                  </a:cubicBezTo>
                  <a:cubicBezTo>
                    <a:pt x="4792" y="10038"/>
                    <a:pt x="4809" y="10073"/>
                    <a:pt x="4838" y="10102"/>
                  </a:cubicBezTo>
                  <a:cubicBezTo>
                    <a:pt x="4692" y="11003"/>
                    <a:pt x="4505" y="11892"/>
                    <a:pt x="4271" y="12781"/>
                  </a:cubicBezTo>
                  <a:cubicBezTo>
                    <a:pt x="3826" y="12062"/>
                    <a:pt x="3183" y="11477"/>
                    <a:pt x="2598" y="10869"/>
                  </a:cubicBezTo>
                  <a:cubicBezTo>
                    <a:pt x="1738" y="9991"/>
                    <a:pt x="884" y="9114"/>
                    <a:pt x="24" y="8236"/>
                  </a:cubicBezTo>
                  <a:lnTo>
                    <a:pt x="24" y="8236"/>
                  </a:lnTo>
                  <a:cubicBezTo>
                    <a:pt x="1" y="8336"/>
                    <a:pt x="3639" y="12612"/>
                    <a:pt x="4037" y="13606"/>
                  </a:cubicBezTo>
                  <a:cubicBezTo>
                    <a:pt x="3961" y="13864"/>
                    <a:pt x="3885" y="14115"/>
                    <a:pt x="3803" y="14372"/>
                  </a:cubicBezTo>
                  <a:cubicBezTo>
                    <a:pt x="3657" y="14817"/>
                    <a:pt x="3493" y="15256"/>
                    <a:pt x="3335" y="15694"/>
                  </a:cubicBezTo>
                  <a:cubicBezTo>
                    <a:pt x="2528" y="15449"/>
                    <a:pt x="1674" y="14981"/>
                    <a:pt x="1019" y="14460"/>
                  </a:cubicBezTo>
                  <a:cubicBezTo>
                    <a:pt x="697" y="14203"/>
                    <a:pt x="416" y="14098"/>
                    <a:pt x="118" y="13805"/>
                  </a:cubicBezTo>
                  <a:lnTo>
                    <a:pt x="118" y="13805"/>
                  </a:lnTo>
                  <a:cubicBezTo>
                    <a:pt x="182" y="14144"/>
                    <a:pt x="2288" y="15987"/>
                    <a:pt x="3130" y="16244"/>
                  </a:cubicBezTo>
                  <a:cubicBezTo>
                    <a:pt x="2815" y="17098"/>
                    <a:pt x="2510" y="17964"/>
                    <a:pt x="2306" y="18853"/>
                  </a:cubicBezTo>
                  <a:cubicBezTo>
                    <a:pt x="2493" y="18754"/>
                    <a:pt x="2733" y="18631"/>
                    <a:pt x="3013" y="18485"/>
                  </a:cubicBezTo>
                  <a:cubicBezTo>
                    <a:pt x="3206" y="17759"/>
                    <a:pt x="3464" y="17052"/>
                    <a:pt x="3727" y="16350"/>
                  </a:cubicBezTo>
                  <a:cubicBezTo>
                    <a:pt x="3756" y="16332"/>
                    <a:pt x="3780" y="16309"/>
                    <a:pt x="3803" y="16291"/>
                  </a:cubicBezTo>
                  <a:cubicBezTo>
                    <a:pt x="7061" y="15513"/>
                    <a:pt x="8459" y="13542"/>
                    <a:pt x="8670" y="13062"/>
                  </a:cubicBezTo>
                  <a:lnTo>
                    <a:pt x="8670" y="13062"/>
                  </a:lnTo>
                  <a:cubicBezTo>
                    <a:pt x="7313" y="14250"/>
                    <a:pt x="5710" y="15121"/>
                    <a:pt x="3990" y="15618"/>
                  </a:cubicBezTo>
                  <a:lnTo>
                    <a:pt x="4236" y="14934"/>
                  </a:lnTo>
                  <a:cubicBezTo>
                    <a:pt x="4359" y="14571"/>
                    <a:pt x="4482" y="14197"/>
                    <a:pt x="4593" y="13823"/>
                  </a:cubicBezTo>
                  <a:cubicBezTo>
                    <a:pt x="4616" y="13811"/>
                    <a:pt x="4634" y="13811"/>
                    <a:pt x="4657" y="13788"/>
                  </a:cubicBezTo>
                  <a:cubicBezTo>
                    <a:pt x="5786" y="12857"/>
                    <a:pt x="6909" y="11922"/>
                    <a:pt x="7933" y="10880"/>
                  </a:cubicBezTo>
                  <a:cubicBezTo>
                    <a:pt x="8407" y="10389"/>
                    <a:pt x="9536" y="8277"/>
                    <a:pt x="9506" y="7956"/>
                  </a:cubicBezTo>
                  <a:lnTo>
                    <a:pt x="9506" y="7956"/>
                  </a:lnTo>
                  <a:cubicBezTo>
                    <a:pt x="9126" y="8570"/>
                    <a:pt x="8693" y="9155"/>
                    <a:pt x="8219" y="9699"/>
                  </a:cubicBezTo>
                  <a:cubicBezTo>
                    <a:pt x="7207" y="10863"/>
                    <a:pt x="6055" y="11875"/>
                    <a:pt x="4868" y="12852"/>
                  </a:cubicBezTo>
                  <a:cubicBezTo>
                    <a:pt x="5043" y="12197"/>
                    <a:pt x="5189" y="11524"/>
                    <a:pt x="5318" y="10857"/>
                  </a:cubicBezTo>
                  <a:cubicBezTo>
                    <a:pt x="5377" y="10541"/>
                    <a:pt x="5423" y="10225"/>
                    <a:pt x="5476" y="9915"/>
                  </a:cubicBezTo>
                  <a:cubicBezTo>
                    <a:pt x="6669" y="8348"/>
                    <a:pt x="7845" y="6768"/>
                    <a:pt x="8775" y="5043"/>
                  </a:cubicBezTo>
                  <a:cubicBezTo>
                    <a:pt x="8771" y="5032"/>
                    <a:pt x="8763" y="5028"/>
                    <a:pt x="8752" y="5028"/>
                  </a:cubicBezTo>
                  <a:cubicBezTo>
                    <a:pt x="8508" y="5028"/>
                    <a:pt x="6629" y="7402"/>
                    <a:pt x="5628" y="8734"/>
                  </a:cubicBezTo>
                  <a:cubicBezTo>
                    <a:pt x="5850" y="6704"/>
                    <a:pt x="5833" y="4639"/>
                    <a:pt x="5558" y="2609"/>
                  </a:cubicBezTo>
                  <a:cubicBezTo>
                    <a:pt x="5435" y="1726"/>
                    <a:pt x="5260" y="855"/>
                    <a:pt x="503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7"/>
            <p:cNvSpPr/>
            <p:nvPr/>
          </p:nvSpPr>
          <p:spPr>
            <a:xfrm>
              <a:off x="6563375" y="944125"/>
              <a:ext cx="281400" cy="477650"/>
            </a:xfrm>
            <a:custGeom>
              <a:avLst/>
              <a:gdLst/>
              <a:ahLst/>
              <a:cxnLst/>
              <a:rect l="l" t="t" r="r" b="b"/>
              <a:pathLst>
                <a:path w="11256" h="19106" fill="none" extrusionOk="0">
                  <a:moveTo>
                    <a:pt x="2896" y="19105"/>
                  </a:moveTo>
                  <a:cubicBezTo>
                    <a:pt x="2896" y="19105"/>
                    <a:pt x="1" y="13712"/>
                    <a:pt x="919" y="8529"/>
                  </a:cubicBezTo>
                  <a:cubicBezTo>
                    <a:pt x="1843" y="3335"/>
                    <a:pt x="5996" y="1"/>
                    <a:pt x="5996" y="1"/>
                  </a:cubicBezTo>
                  <a:cubicBezTo>
                    <a:pt x="5996" y="1"/>
                    <a:pt x="11255" y="4008"/>
                    <a:pt x="10419" y="10290"/>
                  </a:cubicBezTo>
                  <a:cubicBezTo>
                    <a:pt x="9594" y="16578"/>
                    <a:pt x="3803" y="18391"/>
                    <a:pt x="2896" y="19105"/>
                  </a:cubicBezTo>
                  <a:close/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7"/>
            <p:cNvSpPr/>
            <p:nvPr/>
          </p:nvSpPr>
          <p:spPr>
            <a:xfrm>
              <a:off x="6239625" y="1037550"/>
              <a:ext cx="417675" cy="381875"/>
            </a:xfrm>
            <a:custGeom>
              <a:avLst/>
              <a:gdLst/>
              <a:ahLst/>
              <a:cxnLst/>
              <a:rect l="l" t="t" r="r" b="b"/>
              <a:pathLst>
                <a:path w="16707" h="15275" extrusionOk="0">
                  <a:moveTo>
                    <a:pt x="3519" y="1"/>
                  </a:moveTo>
                  <a:cubicBezTo>
                    <a:pt x="1461" y="1"/>
                    <a:pt x="0" y="435"/>
                    <a:pt x="0" y="435"/>
                  </a:cubicBezTo>
                  <a:cubicBezTo>
                    <a:pt x="0" y="435"/>
                    <a:pt x="263" y="6161"/>
                    <a:pt x="4188" y="10267"/>
                  </a:cubicBezTo>
                  <a:cubicBezTo>
                    <a:pt x="8119" y="14368"/>
                    <a:pt x="14653" y="15275"/>
                    <a:pt x="14653" y="15275"/>
                  </a:cubicBezTo>
                  <a:cubicBezTo>
                    <a:pt x="14612" y="14040"/>
                    <a:pt x="16706" y="7846"/>
                    <a:pt x="11763" y="3125"/>
                  </a:cubicBezTo>
                  <a:cubicBezTo>
                    <a:pt x="9112" y="587"/>
                    <a:pt x="5912" y="1"/>
                    <a:pt x="3519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7"/>
            <p:cNvSpPr/>
            <p:nvPr/>
          </p:nvSpPr>
          <p:spPr>
            <a:xfrm>
              <a:off x="6264775" y="1116450"/>
              <a:ext cx="228625" cy="209275"/>
            </a:xfrm>
            <a:custGeom>
              <a:avLst/>
              <a:gdLst/>
              <a:ahLst/>
              <a:cxnLst/>
              <a:rect l="l" t="t" r="r" b="b"/>
              <a:pathLst>
                <a:path w="9145" h="8371" extrusionOk="0">
                  <a:moveTo>
                    <a:pt x="1211" y="0"/>
                  </a:moveTo>
                  <a:cubicBezTo>
                    <a:pt x="1004" y="0"/>
                    <a:pt x="831" y="67"/>
                    <a:pt x="708" y="221"/>
                  </a:cubicBezTo>
                  <a:cubicBezTo>
                    <a:pt x="0" y="1092"/>
                    <a:pt x="2001" y="3672"/>
                    <a:pt x="2913" y="5304"/>
                  </a:cubicBezTo>
                  <a:cubicBezTo>
                    <a:pt x="3826" y="6930"/>
                    <a:pt x="7101" y="8363"/>
                    <a:pt x="7101" y="8363"/>
                  </a:cubicBezTo>
                  <a:cubicBezTo>
                    <a:pt x="7164" y="8368"/>
                    <a:pt x="7225" y="8370"/>
                    <a:pt x="7283" y="8370"/>
                  </a:cubicBezTo>
                  <a:cubicBezTo>
                    <a:pt x="9145" y="8370"/>
                    <a:pt x="8596" y="6063"/>
                    <a:pt x="7388" y="5269"/>
                  </a:cubicBezTo>
                  <a:cubicBezTo>
                    <a:pt x="6130" y="4444"/>
                    <a:pt x="5347" y="3374"/>
                    <a:pt x="4551" y="2338"/>
                  </a:cubicBezTo>
                  <a:cubicBezTo>
                    <a:pt x="3890" y="1480"/>
                    <a:pt x="2183" y="0"/>
                    <a:pt x="1211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7"/>
            <p:cNvSpPr/>
            <p:nvPr/>
          </p:nvSpPr>
          <p:spPr>
            <a:xfrm>
              <a:off x="6240050" y="1047350"/>
              <a:ext cx="370300" cy="360675"/>
            </a:xfrm>
            <a:custGeom>
              <a:avLst/>
              <a:gdLst/>
              <a:ahLst/>
              <a:cxnLst/>
              <a:rect l="l" t="t" r="r" b="b"/>
              <a:pathLst>
                <a:path w="14812" h="14427" extrusionOk="0">
                  <a:moveTo>
                    <a:pt x="6755" y="1"/>
                  </a:moveTo>
                  <a:cubicBezTo>
                    <a:pt x="6511" y="1"/>
                    <a:pt x="7435" y="3312"/>
                    <a:pt x="7973" y="5091"/>
                  </a:cubicBezTo>
                  <a:cubicBezTo>
                    <a:pt x="6347" y="3611"/>
                    <a:pt x="4546" y="2306"/>
                    <a:pt x="2604" y="1259"/>
                  </a:cubicBezTo>
                  <a:cubicBezTo>
                    <a:pt x="1761" y="809"/>
                    <a:pt x="884" y="405"/>
                    <a:pt x="1" y="54"/>
                  </a:cubicBezTo>
                  <a:lnTo>
                    <a:pt x="1" y="54"/>
                  </a:lnTo>
                  <a:cubicBezTo>
                    <a:pt x="1" y="72"/>
                    <a:pt x="5476" y="3652"/>
                    <a:pt x="7722" y="5722"/>
                  </a:cubicBezTo>
                  <a:cubicBezTo>
                    <a:pt x="7486" y="5667"/>
                    <a:pt x="7030" y="5644"/>
                    <a:pt x="6468" y="5644"/>
                  </a:cubicBezTo>
                  <a:cubicBezTo>
                    <a:pt x="4590" y="5644"/>
                    <a:pt x="1534" y="5901"/>
                    <a:pt x="1615" y="6067"/>
                  </a:cubicBezTo>
                  <a:cubicBezTo>
                    <a:pt x="2405" y="6053"/>
                    <a:pt x="3198" y="6043"/>
                    <a:pt x="3992" y="6043"/>
                  </a:cubicBezTo>
                  <a:cubicBezTo>
                    <a:pt x="4163" y="6043"/>
                    <a:pt x="4334" y="6043"/>
                    <a:pt x="4505" y="6044"/>
                  </a:cubicBezTo>
                  <a:cubicBezTo>
                    <a:pt x="5862" y="6050"/>
                    <a:pt x="7242" y="6144"/>
                    <a:pt x="8529" y="6623"/>
                  </a:cubicBezTo>
                  <a:cubicBezTo>
                    <a:pt x="8582" y="6641"/>
                    <a:pt x="8634" y="6641"/>
                    <a:pt x="8675" y="6641"/>
                  </a:cubicBezTo>
                  <a:cubicBezTo>
                    <a:pt x="9372" y="7343"/>
                    <a:pt x="10021" y="8074"/>
                    <a:pt x="10647" y="8846"/>
                  </a:cubicBezTo>
                  <a:cubicBezTo>
                    <a:pt x="10510" y="8835"/>
                    <a:pt x="10374" y="8831"/>
                    <a:pt x="10237" y="8831"/>
                  </a:cubicBezTo>
                  <a:cubicBezTo>
                    <a:pt x="9463" y="8831"/>
                    <a:pt x="8681" y="8982"/>
                    <a:pt x="7915" y="9092"/>
                  </a:cubicBezTo>
                  <a:cubicBezTo>
                    <a:pt x="6611" y="9285"/>
                    <a:pt x="5300" y="9472"/>
                    <a:pt x="3990" y="9653"/>
                  </a:cubicBezTo>
                  <a:cubicBezTo>
                    <a:pt x="3995" y="9659"/>
                    <a:pt x="4039" y="9662"/>
                    <a:pt x="4114" y="9662"/>
                  </a:cubicBezTo>
                  <a:cubicBezTo>
                    <a:pt x="4751" y="9662"/>
                    <a:pt x="7677" y="9471"/>
                    <a:pt x="9619" y="9471"/>
                  </a:cubicBezTo>
                  <a:cubicBezTo>
                    <a:pt x="10346" y="9471"/>
                    <a:pt x="10934" y="9498"/>
                    <a:pt x="11214" y="9571"/>
                  </a:cubicBezTo>
                  <a:cubicBezTo>
                    <a:pt x="11390" y="9799"/>
                    <a:pt x="11565" y="10033"/>
                    <a:pt x="11735" y="10267"/>
                  </a:cubicBezTo>
                  <a:cubicBezTo>
                    <a:pt x="12027" y="10677"/>
                    <a:pt x="12314" y="11092"/>
                    <a:pt x="12589" y="11519"/>
                  </a:cubicBezTo>
                  <a:cubicBezTo>
                    <a:pt x="11858" y="12057"/>
                    <a:pt x="10916" y="12514"/>
                    <a:pt x="10038" y="12753"/>
                  </a:cubicBezTo>
                  <a:cubicBezTo>
                    <a:pt x="9611" y="12870"/>
                    <a:pt x="9336" y="13040"/>
                    <a:pt x="8898" y="13122"/>
                  </a:cubicBezTo>
                  <a:cubicBezTo>
                    <a:pt x="8933" y="13138"/>
                    <a:pt x="8995" y="13146"/>
                    <a:pt x="9080" y="13146"/>
                  </a:cubicBezTo>
                  <a:cubicBezTo>
                    <a:pt x="9821" y="13146"/>
                    <a:pt x="12257" y="12561"/>
                    <a:pt x="12940" y="12051"/>
                  </a:cubicBezTo>
                  <a:cubicBezTo>
                    <a:pt x="13484" y="12870"/>
                    <a:pt x="14045" y="13683"/>
                    <a:pt x="14689" y="14426"/>
                  </a:cubicBezTo>
                  <a:cubicBezTo>
                    <a:pt x="14718" y="14192"/>
                    <a:pt x="14759" y="13912"/>
                    <a:pt x="14811" y="13578"/>
                  </a:cubicBezTo>
                  <a:cubicBezTo>
                    <a:pt x="14314" y="12946"/>
                    <a:pt x="13852" y="12280"/>
                    <a:pt x="13408" y="11607"/>
                  </a:cubicBezTo>
                  <a:cubicBezTo>
                    <a:pt x="13413" y="11572"/>
                    <a:pt x="13413" y="11543"/>
                    <a:pt x="13402" y="11502"/>
                  </a:cubicBezTo>
                  <a:cubicBezTo>
                    <a:pt x="14800" y="8167"/>
                    <a:pt x="13969" y="5705"/>
                    <a:pt x="13694" y="5213"/>
                  </a:cubicBezTo>
                  <a:lnTo>
                    <a:pt x="13694" y="5213"/>
                  </a:lnTo>
                  <a:cubicBezTo>
                    <a:pt x="13846" y="7132"/>
                    <a:pt x="13589" y="9068"/>
                    <a:pt x="12934" y="10893"/>
                  </a:cubicBezTo>
                  <a:cubicBezTo>
                    <a:pt x="12788" y="10677"/>
                    <a:pt x="12647" y="10460"/>
                    <a:pt x="12495" y="10250"/>
                  </a:cubicBezTo>
                  <a:cubicBezTo>
                    <a:pt x="12255" y="9905"/>
                    <a:pt x="12004" y="9560"/>
                    <a:pt x="11758" y="9232"/>
                  </a:cubicBezTo>
                  <a:cubicBezTo>
                    <a:pt x="11764" y="9203"/>
                    <a:pt x="11770" y="9179"/>
                    <a:pt x="11770" y="9150"/>
                  </a:cubicBezTo>
                  <a:cubicBezTo>
                    <a:pt x="11682" y="7577"/>
                    <a:pt x="11583" y="6009"/>
                    <a:pt x="11319" y="4447"/>
                  </a:cubicBezTo>
                  <a:cubicBezTo>
                    <a:pt x="11191" y="3716"/>
                    <a:pt x="10068" y="1400"/>
                    <a:pt x="9769" y="1224"/>
                  </a:cubicBezTo>
                  <a:lnTo>
                    <a:pt x="9769" y="1224"/>
                  </a:lnTo>
                  <a:cubicBezTo>
                    <a:pt x="10062" y="1949"/>
                    <a:pt x="10296" y="2692"/>
                    <a:pt x="10471" y="3453"/>
                  </a:cubicBezTo>
                  <a:cubicBezTo>
                    <a:pt x="10834" y="5073"/>
                    <a:pt x="10980" y="6717"/>
                    <a:pt x="11085" y="8366"/>
                  </a:cubicBezTo>
                  <a:cubicBezTo>
                    <a:pt x="10617" y="7799"/>
                    <a:pt x="10132" y="7243"/>
                    <a:pt x="9629" y="6711"/>
                  </a:cubicBezTo>
                  <a:cubicBezTo>
                    <a:pt x="9395" y="6459"/>
                    <a:pt x="9155" y="6208"/>
                    <a:pt x="8904" y="5968"/>
                  </a:cubicBezTo>
                  <a:cubicBezTo>
                    <a:pt x="8307" y="3944"/>
                    <a:pt x="7675" y="1909"/>
                    <a:pt x="6763" y="2"/>
                  </a:cubicBezTo>
                  <a:cubicBezTo>
                    <a:pt x="6760" y="1"/>
                    <a:pt x="6758" y="1"/>
                    <a:pt x="6755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7"/>
            <p:cNvSpPr/>
            <p:nvPr/>
          </p:nvSpPr>
          <p:spPr>
            <a:xfrm>
              <a:off x="6239625" y="997650"/>
              <a:ext cx="417675" cy="421775"/>
            </a:xfrm>
            <a:custGeom>
              <a:avLst/>
              <a:gdLst/>
              <a:ahLst/>
              <a:cxnLst/>
              <a:rect l="l" t="t" r="r" b="b"/>
              <a:pathLst>
                <a:path w="16707" h="16871" fill="none" extrusionOk="0">
                  <a:moveTo>
                    <a:pt x="14653" y="16871"/>
                  </a:moveTo>
                  <a:cubicBezTo>
                    <a:pt x="14653" y="16871"/>
                    <a:pt x="8119" y="15964"/>
                    <a:pt x="4188" y="11863"/>
                  </a:cubicBezTo>
                  <a:cubicBezTo>
                    <a:pt x="263" y="7757"/>
                    <a:pt x="0" y="2031"/>
                    <a:pt x="0" y="2031"/>
                  </a:cubicBezTo>
                  <a:cubicBezTo>
                    <a:pt x="0" y="2031"/>
                    <a:pt x="6832" y="1"/>
                    <a:pt x="11763" y="4721"/>
                  </a:cubicBezTo>
                  <a:cubicBezTo>
                    <a:pt x="16706" y="9442"/>
                    <a:pt x="14612" y="15636"/>
                    <a:pt x="14653" y="16871"/>
                  </a:cubicBezTo>
                  <a:close/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7"/>
            <p:cNvSpPr/>
            <p:nvPr/>
          </p:nvSpPr>
          <p:spPr>
            <a:xfrm>
              <a:off x="6406325" y="1312575"/>
              <a:ext cx="236625" cy="207100"/>
            </a:xfrm>
            <a:custGeom>
              <a:avLst/>
              <a:gdLst/>
              <a:ahLst/>
              <a:cxnLst/>
              <a:rect l="l" t="t" r="r" b="b"/>
              <a:pathLst>
                <a:path w="9465" h="8284" extrusionOk="0">
                  <a:moveTo>
                    <a:pt x="4735" y="0"/>
                  </a:moveTo>
                  <a:cubicBezTo>
                    <a:pt x="3286" y="0"/>
                    <a:pt x="1880" y="761"/>
                    <a:pt x="1118" y="2115"/>
                  </a:cubicBezTo>
                  <a:cubicBezTo>
                    <a:pt x="1" y="4116"/>
                    <a:pt x="708" y="6637"/>
                    <a:pt x="2703" y="7754"/>
                  </a:cubicBezTo>
                  <a:cubicBezTo>
                    <a:pt x="3346" y="8113"/>
                    <a:pt x="4042" y="8283"/>
                    <a:pt x="4729" y="8283"/>
                  </a:cubicBezTo>
                  <a:cubicBezTo>
                    <a:pt x="6179" y="8283"/>
                    <a:pt x="7584" y="7522"/>
                    <a:pt x="8342" y="6169"/>
                  </a:cubicBezTo>
                  <a:cubicBezTo>
                    <a:pt x="9465" y="4168"/>
                    <a:pt x="8751" y="1647"/>
                    <a:pt x="6757" y="530"/>
                  </a:cubicBezTo>
                  <a:cubicBezTo>
                    <a:pt x="6116" y="171"/>
                    <a:pt x="5420" y="0"/>
                    <a:pt x="4735" y="0"/>
                  </a:cubicBezTo>
                  <a:close/>
                </a:path>
              </a:pathLst>
            </a:custGeom>
            <a:solidFill>
              <a:srgbClr val="836787"/>
            </a:solidFill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7"/>
            <p:cNvSpPr/>
            <p:nvPr/>
          </p:nvSpPr>
          <p:spPr>
            <a:xfrm>
              <a:off x="6482225" y="1323975"/>
              <a:ext cx="62025" cy="39375"/>
            </a:xfrm>
            <a:custGeom>
              <a:avLst/>
              <a:gdLst/>
              <a:ahLst/>
              <a:cxnLst/>
              <a:rect l="l" t="t" r="r" b="b"/>
              <a:pathLst>
                <a:path w="2481" h="1575" extrusionOk="0">
                  <a:moveTo>
                    <a:pt x="1256" y="0"/>
                  </a:moveTo>
                  <a:cubicBezTo>
                    <a:pt x="795" y="0"/>
                    <a:pt x="355" y="213"/>
                    <a:pt x="199" y="548"/>
                  </a:cubicBezTo>
                  <a:cubicBezTo>
                    <a:pt x="0" y="969"/>
                    <a:pt x="316" y="1408"/>
                    <a:pt x="884" y="1536"/>
                  </a:cubicBezTo>
                  <a:cubicBezTo>
                    <a:pt x="995" y="1562"/>
                    <a:pt x="1109" y="1575"/>
                    <a:pt x="1221" y="1575"/>
                  </a:cubicBezTo>
                  <a:cubicBezTo>
                    <a:pt x="1684" y="1575"/>
                    <a:pt x="2121" y="1362"/>
                    <a:pt x="2282" y="1027"/>
                  </a:cubicBezTo>
                  <a:cubicBezTo>
                    <a:pt x="2481" y="606"/>
                    <a:pt x="2171" y="167"/>
                    <a:pt x="1591" y="39"/>
                  </a:cubicBezTo>
                  <a:cubicBezTo>
                    <a:pt x="1481" y="13"/>
                    <a:pt x="1368" y="0"/>
                    <a:pt x="1256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7"/>
            <p:cNvSpPr/>
            <p:nvPr/>
          </p:nvSpPr>
          <p:spPr>
            <a:xfrm>
              <a:off x="6489100" y="1375700"/>
              <a:ext cx="25875" cy="53675"/>
            </a:xfrm>
            <a:custGeom>
              <a:avLst/>
              <a:gdLst/>
              <a:ahLst/>
              <a:cxnLst/>
              <a:rect l="l" t="t" r="r" b="b"/>
              <a:pathLst>
                <a:path w="1035" h="2147" extrusionOk="0">
                  <a:moveTo>
                    <a:pt x="942" y="1"/>
                  </a:moveTo>
                  <a:cubicBezTo>
                    <a:pt x="928" y="1"/>
                    <a:pt x="914" y="6"/>
                    <a:pt x="901" y="17"/>
                  </a:cubicBezTo>
                  <a:cubicBezTo>
                    <a:pt x="521" y="374"/>
                    <a:pt x="275" y="842"/>
                    <a:pt x="129" y="1339"/>
                  </a:cubicBezTo>
                  <a:cubicBezTo>
                    <a:pt x="59" y="1579"/>
                    <a:pt x="12" y="1836"/>
                    <a:pt x="0" y="2094"/>
                  </a:cubicBezTo>
                  <a:cubicBezTo>
                    <a:pt x="0" y="2129"/>
                    <a:pt x="32" y="2146"/>
                    <a:pt x="65" y="2146"/>
                  </a:cubicBezTo>
                  <a:cubicBezTo>
                    <a:pt x="97" y="2146"/>
                    <a:pt x="129" y="2129"/>
                    <a:pt x="129" y="2094"/>
                  </a:cubicBezTo>
                  <a:cubicBezTo>
                    <a:pt x="135" y="1860"/>
                    <a:pt x="176" y="1620"/>
                    <a:pt x="246" y="1398"/>
                  </a:cubicBezTo>
                  <a:cubicBezTo>
                    <a:pt x="375" y="906"/>
                    <a:pt x="614" y="456"/>
                    <a:pt x="989" y="105"/>
                  </a:cubicBezTo>
                  <a:cubicBezTo>
                    <a:pt x="1035" y="64"/>
                    <a:pt x="991" y="1"/>
                    <a:pt x="94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7"/>
            <p:cNvSpPr/>
            <p:nvPr/>
          </p:nvSpPr>
          <p:spPr>
            <a:xfrm>
              <a:off x="6470275" y="1394125"/>
              <a:ext cx="56475" cy="23425"/>
            </a:xfrm>
            <a:custGeom>
              <a:avLst/>
              <a:gdLst/>
              <a:ahLst/>
              <a:cxnLst/>
              <a:rect l="l" t="t" r="r" b="b"/>
              <a:pathLst>
                <a:path w="2259" h="937" extrusionOk="0">
                  <a:moveTo>
                    <a:pt x="83" y="1"/>
                  </a:moveTo>
                  <a:cubicBezTo>
                    <a:pt x="26" y="1"/>
                    <a:pt x="1" y="101"/>
                    <a:pt x="69" y="122"/>
                  </a:cubicBezTo>
                  <a:cubicBezTo>
                    <a:pt x="777" y="362"/>
                    <a:pt x="1473" y="649"/>
                    <a:pt x="2157" y="930"/>
                  </a:cubicBezTo>
                  <a:cubicBezTo>
                    <a:pt x="2167" y="934"/>
                    <a:pt x="2177" y="936"/>
                    <a:pt x="2185" y="936"/>
                  </a:cubicBezTo>
                  <a:cubicBezTo>
                    <a:pt x="2241" y="936"/>
                    <a:pt x="2259" y="848"/>
                    <a:pt x="2198" y="813"/>
                  </a:cubicBezTo>
                  <a:cubicBezTo>
                    <a:pt x="1508" y="532"/>
                    <a:pt x="812" y="239"/>
                    <a:pt x="104" y="5"/>
                  </a:cubicBezTo>
                  <a:cubicBezTo>
                    <a:pt x="97" y="2"/>
                    <a:pt x="90" y="1"/>
                    <a:pt x="8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7"/>
            <p:cNvSpPr/>
            <p:nvPr/>
          </p:nvSpPr>
          <p:spPr>
            <a:xfrm>
              <a:off x="6609450" y="1381300"/>
              <a:ext cx="193200" cy="169575"/>
            </a:xfrm>
            <a:custGeom>
              <a:avLst/>
              <a:gdLst/>
              <a:ahLst/>
              <a:cxnLst/>
              <a:rect l="l" t="t" r="r" b="b"/>
              <a:pathLst>
                <a:path w="7728" h="6783" extrusionOk="0">
                  <a:moveTo>
                    <a:pt x="3865" y="1"/>
                  </a:moveTo>
                  <a:cubicBezTo>
                    <a:pt x="2730" y="1"/>
                    <a:pt x="1621" y="572"/>
                    <a:pt x="977" y="1612"/>
                  </a:cubicBezTo>
                  <a:cubicBezTo>
                    <a:pt x="0" y="3209"/>
                    <a:pt x="486" y="5292"/>
                    <a:pt x="2083" y="6280"/>
                  </a:cubicBezTo>
                  <a:cubicBezTo>
                    <a:pt x="2638" y="6620"/>
                    <a:pt x="3252" y="6782"/>
                    <a:pt x="3859" y="6782"/>
                  </a:cubicBezTo>
                  <a:cubicBezTo>
                    <a:pt x="4996" y="6782"/>
                    <a:pt x="6106" y="6212"/>
                    <a:pt x="6751" y="5175"/>
                  </a:cubicBezTo>
                  <a:cubicBezTo>
                    <a:pt x="7727" y="3578"/>
                    <a:pt x="7236" y="1495"/>
                    <a:pt x="5645" y="507"/>
                  </a:cubicBezTo>
                  <a:cubicBezTo>
                    <a:pt x="5089" y="164"/>
                    <a:pt x="4473" y="1"/>
                    <a:pt x="3865" y="1"/>
                  </a:cubicBezTo>
                  <a:close/>
                </a:path>
              </a:pathLst>
            </a:custGeom>
            <a:solidFill>
              <a:srgbClr val="836787"/>
            </a:solidFill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7"/>
            <p:cNvSpPr/>
            <p:nvPr/>
          </p:nvSpPr>
          <p:spPr>
            <a:xfrm>
              <a:off x="6657625" y="1395225"/>
              <a:ext cx="44775" cy="36500"/>
            </a:xfrm>
            <a:custGeom>
              <a:avLst/>
              <a:gdLst/>
              <a:ahLst/>
              <a:cxnLst/>
              <a:rect l="l" t="t" r="r" b="b"/>
              <a:pathLst>
                <a:path w="1791" h="1460" extrusionOk="0">
                  <a:moveTo>
                    <a:pt x="1077" y="0"/>
                  </a:moveTo>
                  <a:cubicBezTo>
                    <a:pt x="1036" y="0"/>
                    <a:pt x="994" y="3"/>
                    <a:pt x="951" y="8"/>
                  </a:cubicBezTo>
                  <a:cubicBezTo>
                    <a:pt x="472" y="61"/>
                    <a:pt x="62" y="429"/>
                    <a:pt x="27" y="827"/>
                  </a:cubicBezTo>
                  <a:cubicBezTo>
                    <a:pt x="0" y="1197"/>
                    <a:pt x="298" y="1459"/>
                    <a:pt x="718" y="1459"/>
                  </a:cubicBezTo>
                  <a:cubicBezTo>
                    <a:pt x="756" y="1459"/>
                    <a:pt x="795" y="1457"/>
                    <a:pt x="834" y="1453"/>
                  </a:cubicBezTo>
                  <a:cubicBezTo>
                    <a:pt x="1320" y="1400"/>
                    <a:pt x="1735" y="1026"/>
                    <a:pt x="1764" y="628"/>
                  </a:cubicBezTo>
                  <a:cubicBezTo>
                    <a:pt x="1791" y="266"/>
                    <a:pt x="1497" y="0"/>
                    <a:pt x="1077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7"/>
            <p:cNvSpPr/>
            <p:nvPr/>
          </p:nvSpPr>
          <p:spPr>
            <a:xfrm>
              <a:off x="6695575" y="1436225"/>
              <a:ext cx="44775" cy="23025"/>
            </a:xfrm>
            <a:custGeom>
              <a:avLst/>
              <a:gdLst/>
              <a:ahLst/>
              <a:cxnLst/>
              <a:rect l="l" t="t" r="r" b="b"/>
              <a:pathLst>
                <a:path w="1791" h="921" extrusionOk="0">
                  <a:moveTo>
                    <a:pt x="77" y="0"/>
                  </a:moveTo>
                  <a:cubicBezTo>
                    <a:pt x="1" y="0"/>
                    <a:pt x="1" y="123"/>
                    <a:pt x="77" y="135"/>
                  </a:cubicBezTo>
                  <a:cubicBezTo>
                    <a:pt x="270" y="146"/>
                    <a:pt x="457" y="187"/>
                    <a:pt x="638" y="252"/>
                  </a:cubicBezTo>
                  <a:cubicBezTo>
                    <a:pt x="1036" y="375"/>
                    <a:pt x="1393" y="585"/>
                    <a:pt x="1662" y="901"/>
                  </a:cubicBezTo>
                  <a:cubicBezTo>
                    <a:pt x="1674" y="915"/>
                    <a:pt x="1688" y="920"/>
                    <a:pt x="1702" y="920"/>
                  </a:cubicBezTo>
                  <a:cubicBezTo>
                    <a:pt x="1748" y="920"/>
                    <a:pt x="1790" y="858"/>
                    <a:pt x="1750" y="813"/>
                  </a:cubicBezTo>
                  <a:cubicBezTo>
                    <a:pt x="1475" y="480"/>
                    <a:pt x="1095" y="263"/>
                    <a:pt x="691" y="135"/>
                  </a:cubicBezTo>
                  <a:cubicBezTo>
                    <a:pt x="492" y="65"/>
                    <a:pt x="287" y="12"/>
                    <a:pt x="77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7"/>
            <p:cNvSpPr/>
            <p:nvPr/>
          </p:nvSpPr>
          <p:spPr>
            <a:xfrm>
              <a:off x="6704175" y="1422650"/>
              <a:ext cx="22300" cy="45000"/>
            </a:xfrm>
            <a:custGeom>
              <a:avLst/>
              <a:gdLst/>
              <a:ahLst/>
              <a:cxnLst/>
              <a:rect l="l" t="t" r="r" b="b"/>
              <a:pathLst>
                <a:path w="892" h="1800" extrusionOk="0">
                  <a:moveTo>
                    <a:pt x="818" y="0"/>
                  </a:moveTo>
                  <a:cubicBezTo>
                    <a:pt x="793" y="0"/>
                    <a:pt x="768" y="12"/>
                    <a:pt x="756" y="40"/>
                  </a:cubicBezTo>
                  <a:cubicBezTo>
                    <a:pt x="540" y="602"/>
                    <a:pt x="283" y="1157"/>
                    <a:pt x="25" y="1707"/>
                  </a:cubicBezTo>
                  <a:cubicBezTo>
                    <a:pt x="1" y="1756"/>
                    <a:pt x="44" y="1799"/>
                    <a:pt x="85" y="1799"/>
                  </a:cubicBezTo>
                  <a:cubicBezTo>
                    <a:pt x="103" y="1799"/>
                    <a:pt x="120" y="1791"/>
                    <a:pt x="130" y="1772"/>
                  </a:cubicBezTo>
                  <a:cubicBezTo>
                    <a:pt x="388" y="1210"/>
                    <a:pt x="651" y="654"/>
                    <a:pt x="873" y="75"/>
                  </a:cubicBezTo>
                  <a:cubicBezTo>
                    <a:pt x="891" y="29"/>
                    <a:pt x="855" y="0"/>
                    <a:pt x="8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7"/>
            <p:cNvSpPr/>
            <p:nvPr/>
          </p:nvSpPr>
          <p:spPr>
            <a:xfrm>
              <a:off x="6576550" y="1200175"/>
              <a:ext cx="204450" cy="179075"/>
            </a:xfrm>
            <a:custGeom>
              <a:avLst/>
              <a:gdLst/>
              <a:ahLst/>
              <a:cxnLst/>
              <a:rect l="l" t="t" r="r" b="b"/>
              <a:pathLst>
                <a:path w="8178" h="7163" extrusionOk="0">
                  <a:moveTo>
                    <a:pt x="4093" y="0"/>
                  </a:moveTo>
                  <a:cubicBezTo>
                    <a:pt x="2894" y="0"/>
                    <a:pt x="1721" y="605"/>
                    <a:pt x="1047" y="1698"/>
                  </a:cubicBezTo>
                  <a:cubicBezTo>
                    <a:pt x="0" y="3382"/>
                    <a:pt x="527" y="5587"/>
                    <a:pt x="2205" y="6629"/>
                  </a:cubicBezTo>
                  <a:cubicBezTo>
                    <a:pt x="2793" y="6990"/>
                    <a:pt x="3444" y="7162"/>
                    <a:pt x="4087" y="7162"/>
                  </a:cubicBezTo>
                  <a:cubicBezTo>
                    <a:pt x="5287" y="7162"/>
                    <a:pt x="6459" y="6561"/>
                    <a:pt x="7137" y="5465"/>
                  </a:cubicBezTo>
                  <a:cubicBezTo>
                    <a:pt x="8178" y="3786"/>
                    <a:pt x="7657" y="1575"/>
                    <a:pt x="5973" y="539"/>
                  </a:cubicBezTo>
                  <a:cubicBezTo>
                    <a:pt x="5387" y="174"/>
                    <a:pt x="4736" y="0"/>
                    <a:pt x="4093" y="0"/>
                  </a:cubicBezTo>
                  <a:close/>
                </a:path>
              </a:pathLst>
            </a:custGeom>
            <a:solidFill>
              <a:srgbClr val="836787"/>
            </a:solidFill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7"/>
            <p:cNvSpPr/>
            <p:nvPr/>
          </p:nvSpPr>
          <p:spPr>
            <a:xfrm>
              <a:off x="6627650" y="1214625"/>
              <a:ext cx="47550" cy="38725"/>
            </a:xfrm>
            <a:custGeom>
              <a:avLst/>
              <a:gdLst/>
              <a:ahLst/>
              <a:cxnLst/>
              <a:rect l="l" t="t" r="r" b="b"/>
              <a:pathLst>
                <a:path w="1902" h="1549" extrusionOk="0">
                  <a:moveTo>
                    <a:pt x="1137" y="1"/>
                  </a:moveTo>
                  <a:cubicBezTo>
                    <a:pt x="1096" y="1"/>
                    <a:pt x="1053" y="3"/>
                    <a:pt x="1010" y="8"/>
                  </a:cubicBezTo>
                  <a:cubicBezTo>
                    <a:pt x="501" y="67"/>
                    <a:pt x="62" y="459"/>
                    <a:pt x="33" y="880"/>
                  </a:cubicBezTo>
                  <a:cubicBezTo>
                    <a:pt x="1" y="1270"/>
                    <a:pt x="321" y="1548"/>
                    <a:pt x="760" y="1548"/>
                  </a:cubicBezTo>
                  <a:cubicBezTo>
                    <a:pt x="802" y="1548"/>
                    <a:pt x="844" y="1546"/>
                    <a:pt x="887" y="1541"/>
                  </a:cubicBezTo>
                  <a:cubicBezTo>
                    <a:pt x="1402" y="1482"/>
                    <a:pt x="1829" y="1090"/>
                    <a:pt x="1870" y="669"/>
                  </a:cubicBezTo>
                  <a:cubicBezTo>
                    <a:pt x="1902" y="279"/>
                    <a:pt x="1582" y="1"/>
                    <a:pt x="1137" y="1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7"/>
            <p:cNvSpPr/>
            <p:nvPr/>
          </p:nvSpPr>
          <p:spPr>
            <a:xfrm>
              <a:off x="6667800" y="1258250"/>
              <a:ext cx="47250" cy="24050"/>
            </a:xfrm>
            <a:custGeom>
              <a:avLst/>
              <a:gdLst/>
              <a:ahLst/>
              <a:cxnLst/>
              <a:rect l="l" t="t" r="r" b="b"/>
              <a:pathLst>
                <a:path w="1890" h="962" extrusionOk="0">
                  <a:moveTo>
                    <a:pt x="82" y="0"/>
                  </a:moveTo>
                  <a:cubicBezTo>
                    <a:pt x="0" y="6"/>
                    <a:pt x="0" y="123"/>
                    <a:pt x="76" y="129"/>
                  </a:cubicBezTo>
                  <a:cubicBezTo>
                    <a:pt x="281" y="147"/>
                    <a:pt x="480" y="194"/>
                    <a:pt x="679" y="252"/>
                  </a:cubicBezTo>
                  <a:cubicBezTo>
                    <a:pt x="1094" y="387"/>
                    <a:pt x="1474" y="615"/>
                    <a:pt x="1761" y="942"/>
                  </a:cubicBezTo>
                  <a:cubicBezTo>
                    <a:pt x="1773" y="956"/>
                    <a:pt x="1787" y="962"/>
                    <a:pt x="1801" y="962"/>
                  </a:cubicBezTo>
                  <a:cubicBezTo>
                    <a:pt x="1847" y="962"/>
                    <a:pt x="1889" y="899"/>
                    <a:pt x="1849" y="854"/>
                  </a:cubicBezTo>
                  <a:cubicBezTo>
                    <a:pt x="1556" y="509"/>
                    <a:pt x="1153" y="275"/>
                    <a:pt x="726" y="135"/>
                  </a:cubicBezTo>
                  <a:cubicBezTo>
                    <a:pt x="521" y="71"/>
                    <a:pt x="299" y="12"/>
                    <a:pt x="82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7"/>
            <p:cNvSpPr/>
            <p:nvPr/>
          </p:nvSpPr>
          <p:spPr>
            <a:xfrm>
              <a:off x="6676950" y="1243750"/>
              <a:ext cx="23200" cy="47475"/>
            </a:xfrm>
            <a:custGeom>
              <a:avLst/>
              <a:gdLst/>
              <a:ahLst/>
              <a:cxnLst/>
              <a:rect l="l" t="t" r="r" b="b"/>
              <a:pathLst>
                <a:path w="928" h="1899" extrusionOk="0">
                  <a:moveTo>
                    <a:pt x="852" y="1"/>
                  </a:moveTo>
                  <a:cubicBezTo>
                    <a:pt x="828" y="1"/>
                    <a:pt x="804" y="12"/>
                    <a:pt x="792" y="36"/>
                  </a:cubicBezTo>
                  <a:cubicBezTo>
                    <a:pt x="570" y="639"/>
                    <a:pt x="289" y="1212"/>
                    <a:pt x="20" y="1797"/>
                  </a:cubicBezTo>
                  <a:cubicBezTo>
                    <a:pt x="0" y="1853"/>
                    <a:pt x="41" y="1899"/>
                    <a:pt x="82" y="1899"/>
                  </a:cubicBezTo>
                  <a:cubicBezTo>
                    <a:pt x="100" y="1899"/>
                    <a:pt x="119" y="1889"/>
                    <a:pt x="132" y="1867"/>
                  </a:cubicBezTo>
                  <a:cubicBezTo>
                    <a:pt x="401" y="1271"/>
                    <a:pt x="687" y="680"/>
                    <a:pt x="909" y="72"/>
                  </a:cubicBezTo>
                  <a:cubicBezTo>
                    <a:pt x="927" y="28"/>
                    <a:pt x="890" y="1"/>
                    <a:pt x="85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5" name="Google Shape;3925;p57"/>
          <p:cNvGrpSpPr/>
          <p:nvPr/>
        </p:nvGrpSpPr>
        <p:grpSpPr>
          <a:xfrm rot="-451686">
            <a:off x="6430308" y="2473389"/>
            <a:ext cx="4008382" cy="4692595"/>
            <a:chOff x="8142600" y="3552975"/>
            <a:chExt cx="1483050" cy="1736200"/>
          </a:xfrm>
        </p:grpSpPr>
        <p:sp>
          <p:nvSpPr>
            <p:cNvPr id="3926" name="Google Shape;3926;p57"/>
            <p:cNvSpPr/>
            <p:nvPr/>
          </p:nvSpPr>
          <p:spPr>
            <a:xfrm>
              <a:off x="8150500" y="3581375"/>
              <a:ext cx="1447325" cy="1693225"/>
            </a:xfrm>
            <a:custGeom>
              <a:avLst/>
              <a:gdLst/>
              <a:ahLst/>
              <a:cxnLst/>
              <a:rect l="l" t="t" r="r" b="b"/>
              <a:pathLst>
                <a:path w="57893" h="67729" extrusionOk="0">
                  <a:moveTo>
                    <a:pt x="49288" y="3390"/>
                  </a:moveTo>
                  <a:cubicBezTo>
                    <a:pt x="49294" y="3443"/>
                    <a:pt x="49306" y="3490"/>
                    <a:pt x="49311" y="3537"/>
                  </a:cubicBezTo>
                  <a:cubicBezTo>
                    <a:pt x="49317" y="3636"/>
                    <a:pt x="49311" y="3899"/>
                    <a:pt x="49311" y="3923"/>
                  </a:cubicBezTo>
                  <a:cubicBezTo>
                    <a:pt x="49276" y="4332"/>
                    <a:pt x="49171" y="4742"/>
                    <a:pt x="49083" y="5093"/>
                  </a:cubicBezTo>
                  <a:cubicBezTo>
                    <a:pt x="48820" y="6093"/>
                    <a:pt x="48469" y="7076"/>
                    <a:pt x="48089" y="8017"/>
                  </a:cubicBezTo>
                  <a:cubicBezTo>
                    <a:pt x="47422" y="8655"/>
                    <a:pt x="46773" y="9333"/>
                    <a:pt x="46124" y="10035"/>
                  </a:cubicBezTo>
                  <a:cubicBezTo>
                    <a:pt x="44176" y="12124"/>
                    <a:pt x="42245" y="14487"/>
                    <a:pt x="39865" y="17698"/>
                  </a:cubicBezTo>
                  <a:cubicBezTo>
                    <a:pt x="39830" y="17739"/>
                    <a:pt x="39800" y="17792"/>
                    <a:pt x="39759" y="17838"/>
                  </a:cubicBezTo>
                  <a:cubicBezTo>
                    <a:pt x="41017" y="14978"/>
                    <a:pt x="42175" y="12217"/>
                    <a:pt x="43228" y="9386"/>
                  </a:cubicBezTo>
                  <a:cubicBezTo>
                    <a:pt x="43328" y="9099"/>
                    <a:pt x="43439" y="8807"/>
                    <a:pt x="43550" y="8509"/>
                  </a:cubicBezTo>
                  <a:cubicBezTo>
                    <a:pt x="44837" y="6812"/>
                    <a:pt x="46439" y="5034"/>
                    <a:pt x="48376" y="3806"/>
                  </a:cubicBezTo>
                  <a:cubicBezTo>
                    <a:pt x="48545" y="3706"/>
                    <a:pt x="48721" y="3595"/>
                    <a:pt x="48896" y="3513"/>
                  </a:cubicBezTo>
                  <a:cubicBezTo>
                    <a:pt x="48960" y="3484"/>
                    <a:pt x="49031" y="3455"/>
                    <a:pt x="49107" y="3431"/>
                  </a:cubicBezTo>
                  <a:cubicBezTo>
                    <a:pt x="49200" y="3402"/>
                    <a:pt x="49200" y="3402"/>
                    <a:pt x="49218" y="3396"/>
                  </a:cubicBezTo>
                  <a:cubicBezTo>
                    <a:pt x="49224" y="3396"/>
                    <a:pt x="49235" y="3396"/>
                    <a:pt x="49259" y="3390"/>
                  </a:cubicBezTo>
                  <a:close/>
                  <a:moveTo>
                    <a:pt x="43374" y="1267"/>
                  </a:moveTo>
                  <a:cubicBezTo>
                    <a:pt x="43380" y="1279"/>
                    <a:pt x="43398" y="1279"/>
                    <a:pt x="43404" y="1285"/>
                  </a:cubicBezTo>
                  <a:lnTo>
                    <a:pt x="43439" y="1326"/>
                  </a:lnTo>
                  <a:cubicBezTo>
                    <a:pt x="43462" y="1367"/>
                    <a:pt x="43474" y="1396"/>
                    <a:pt x="43491" y="1413"/>
                  </a:cubicBezTo>
                  <a:cubicBezTo>
                    <a:pt x="43690" y="1940"/>
                    <a:pt x="43649" y="2624"/>
                    <a:pt x="43579" y="3285"/>
                  </a:cubicBezTo>
                  <a:cubicBezTo>
                    <a:pt x="43404" y="4888"/>
                    <a:pt x="42936" y="6456"/>
                    <a:pt x="42421" y="7918"/>
                  </a:cubicBezTo>
                  <a:cubicBezTo>
                    <a:pt x="40836" y="9994"/>
                    <a:pt x="39326" y="12428"/>
                    <a:pt x="37730" y="15475"/>
                  </a:cubicBezTo>
                  <a:cubicBezTo>
                    <a:pt x="36472" y="17874"/>
                    <a:pt x="35296" y="20360"/>
                    <a:pt x="34220" y="22910"/>
                  </a:cubicBezTo>
                  <a:cubicBezTo>
                    <a:pt x="34372" y="22190"/>
                    <a:pt x="34518" y="21488"/>
                    <a:pt x="34653" y="20822"/>
                  </a:cubicBezTo>
                  <a:cubicBezTo>
                    <a:pt x="35209" y="18049"/>
                    <a:pt x="35630" y="15510"/>
                    <a:pt x="35957" y="13077"/>
                  </a:cubicBezTo>
                  <a:cubicBezTo>
                    <a:pt x="36835" y="10913"/>
                    <a:pt x="37788" y="8930"/>
                    <a:pt x="38835" y="7087"/>
                  </a:cubicBezTo>
                  <a:cubicBezTo>
                    <a:pt x="39607" y="5730"/>
                    <a:pt x="40461" y="4291"/>
                    <a:pt x="41485" y="2993"/>
                  </a:cubicBezTo>
                  <a:lnTo>
                    <a:pt x="41573" y="2887"/>
                  </a:lnTo>
                  <a:cubicBezTo>
                    <a:pt x="42029" y="2291"/>
                    <a:pt x="42555" y="1618"/>
                    <a:pt x="43199" y="1320"/>
                  </a:cubicBezTo>
                  <a:cubicBezTo>
                    <a:pt x="43240" y="1314"/>
                    <a:pt x="43287" y="1296"/>
                    <a:pt x="43345" y="1279"/>
                  </a:cubicBezTo>
                  <a:cubicBezTo>
                    <a:pt x="43351" y="1279"/>
                    <a:pt x="43357" y="1267"/>
                    <a:pt x="43374" y="1267"/>
                  </a:cubicBezTo>
                  <a:close/>
                  <a:moveTo>
                    <a:pt x="40239" y="13533"/>
                  </a:moveTo>
                  <a:lnTo>
                    <a:pt x="40239" y="13533"/>
                  </a:lnTo>
                  <a:cubicBezTo>
                    <a:pt x="39169" y="16089"/>
                    <a:pt x="38034" y="18622"/>
                    <a:pt x="36917" y="21097"/>
                  </a:cubicBezTo>
                  <a:lnTo>
                    <a:pt x="36893" y="21155"/>
                  </a:lnTo>
                  <a:cubicBezTo>
                    <a:pt x="36601" y="21810"/>
                    <a:pt x="36302" y="22459"/>
                    <a:pt x="36004" y="23109"/>
                  </a:cubicBezTo>
                  <a:cubicBezTo>
                    <a:pt x="35548" y="23770"/>
                    <a:pt x="35103" y="24431"/>
                    <a:pt x="34665" y="25098"/>
                  </a:cubicBezTo>
                  <a:cubicBezTo>
                    <a:pt x="35489" y="23050"/>
                    <a:pt x="36437" y="20933"/>
                    <a:pt x="37519" y="18692"/>
                  </a:cubicBezTo>
                  <a:cubicBezTo>
                    <a:pt x="38443" y="16780"/>
                    <a:pt x="39338" y="15083"/>
                    <a:pt x="40239" y="13533"/>
                  </a:cubicBezTo>
                  <a:close/>
                  <a:moveTo>
                    <a:pt x="54134" y="5905"/>
                  </a:moveTo>
                  <a:cubicBezTo>
                    <a:pt x="54184" y="5905"/>
                    <a:pt x="54227" y="5907"/>
                    <a:pt x="54260" y="5912"/>
                  </a:cubicBezTo>
                  <a:cubicBezTo>
                    <a:pt x="54330" y="5929"/>
                    <a:pt x="54400" y="5941"/>
                    <a:pt x="54471" y="5958"/>
                  </a:cubicBezTo>
                  <a:cubicBezTo>
                    <a:pt x="54506" y="5970"/>
                    <a:pt x="54570" y="5988"/>
                    <a:pt x="54593" y="5993"/>
                  </a:cubicBezTo>
                  <a:lnTo>
                    <a:pt x="54611" y="5999"/>
                  </a:lnTo>
                  <a:cubicBezTo>
                    <a:pt x="54664" y="6023"/>
                    <a:pt x="54705" y="6046"/>
                    <a:pt x="54757" y="6075"/>
                  </a:cubicBezTo>
                  <a:cubicBezTo>
                    <a:pt x="54804" y="6093"/>
                    <a:pt x="54822" y="6105"/>
                    <a:pt x="54833" y="6116"/>
                  </a:cubicBezTo>
                  <a:cubicBezTo>
                    <a:pt x="54874" y="6163"/>
                    <a:pt x="54921" y="6198"/>
                    <a:pt x="54956" y="6239"/>
                  </a:cubicBezTo>
                  <a:cubicBezTo>
                    <a:pt x="54962" y="6257"/>
                    <a:pt x="54980" y="6268"/>
                    <a:pt x="54985" y="6286"/>
                  </a:cubicBezTo>
                  <a:lnTo>
                    <a:pt x="55026" y="6350"/>
                  </a:lnTo>
                  <a:cubicBezTo>
                    <a:pt x="55038" y="6374"/>
                    <a:pt x="55044" y="6403"/>
                    <a:pt x="55050" y="6426"/>
                  </a:cubicBezTo>
                  <a:cubicBezTo>
                    <a:pt x="55067" y="6461"/>
                    <a:pt x="55079" y="6496"/>
                    <a:pt x="55079" y="6514"/>
                  </a:cubicBezTo>
                  <a:cubicBezTo>
                    <a:pt x="55085" y="6532"/>
                    <a:pt x="55085" y="6549"/>
                    <a:pt x="55097" y="6561"/>
                  </a:cubicBezTo>
                  <a:lnTo>
                    <a:pt x="55097" y="6573"/>
                  </a:lnTo>
                  <a:cubicBezTo>
                    <a:pt x="55102" y="6631"/>
                    <a:pt x="55108" y="6689"/>
                    <a:pt x="55108" y="6748"/>
                  </a:cubicBezTo>
                  <a:cubicBezTo>
                    <a:pt x="55114" y="6818"/>
                    <a:pt x="55108" y="6900"/>
                    <a:pt x="55108" y="6970"/>
                  </a:cubicBezTo>
                  <a:lnTo>
                    <a:pt x="55108" y="7023"/>
                  </a:lnTo>
                  <a:cubicBezTo>
                    <a:pt x="55102" y="7046"/>
                    <a:pt x="55097" y="7076"/>
                    <a:pt x="55097" y="7111"/>
                  </a:cubicBezTo>
                  <a:cubicBezTo>
                    <a:pt x="54956" y="7976"/>
                    <a:pt x="54640" y="8626"/>
                    <a:pt x="54278" y="9333"/>
                  </a:cubicBezTo>
                  <a:cubicBezTo>
                    <a:pt x="53114" y="11591"/>
                    <a:pt x="51534" y="13633"/>
                    <a:pt x="50013" y="15528"/>
                  </a:cubicBezTo>
                  <a:cubicBezTo>
                    <a:pt x="48469" y="17458"/>
                    <a:pt x="46738" y="19470"/>
                    <a:pt x="44614" y="21798"/>
                  </a:cubicBezTo>
                  <a:cubicBezTo>
                    <a:pt x="44041" y="22190"/>
                    <a:pt x="43497" y="22571"/>
                    <a:pt x="43006" y="22910"/>
                  </a:cubicBezTo>
                  <a:cubicBezTo>
                    <a:pt x="41772" y="23781"/>
                    <a:pt x="40543" y="24682"/>
                    <a:pt x="39321" y="25595"/>
                  </a:cubicBezTo>
                  <a:cubicBezTo>
                    <a:pt x="40058" y="24472"/>
                    <a:pt x="40789" y="23343"/>
                    <a:pt x="41508" y="22237"/>
                  </a:cubicBezTo>
                  <a:cubicBezTo>
                    <a:pt x="43017" y="19915"/>
                    <a:pt x="44375" y="17809"/>
                    <a:pt x="45720" y="15622"/>
                  </a:cubicBezTo>
                  <a:cubicBezTo>
                    <a:pt x="46562" y="14264"/>
                    <a:pt x="47194" y="13095"/>
                    <a:pt x="47738" y="11931"/>
                  </a:cubicBezTo>
                  <a:lnTo>
                    <a:pt x="47849" y="11697"/>
                  </a:lnTo>
                  <a:cubicBezTo>
                    <a:pt x="48346" y="10644"/>
                    <a:pt x="48773" y="9679"/>
                    <a:pt x="49136" y="8795"/>
                  </a:cubicBezTo>
                  <a:cubicBezTo>
                    <a:pt x="49721" y="8257"/>
                    <a:pt x="50335" y="7748"/>
                    <a:pt x="50979" y="7280"/>
                  </a:cubicBezTo>
                  <a:cubicBezTo>
                    <a:pt x="51698" y="6754"/>
                    <a:pt x="52488" y="6233"/>
                    <a:pt x="53394" y="5993"/>
                  </a:cubicBezTo>
                  <a:cubicBezTo>
                    <a:pt x="53597" y="5942"/>
                    <a:pt x="53925" y="5905"/>
                    <a:pt x="54134" y="5905"/>
                  </a:cubicBezTo>
                  <a:close/>
                  <a:moveTo>
                    <a:pt x="34018" y="1296"/>
                  </a:moveTo>
                  <a:cubicBezTo>
                    <a:pt x="34025" y="1296"/>
                    <a:pt x="34032" y="1296"/>
                    <a:pt x="34039" y="1296"/>
                  </a:cubicBezTo>
                  <a:lnTo>
                    <a:pt x="34044" y="1296"/>
                  </a:lnTo>
                  <a:cubicBezTo>
                    <a:pt x="34068" y="1302"/>
                    <a:pt x="34109" y="1326"/>
                    <a:pt x="34156" y="1349"/>
                  </a:cubicBezTo>
                  <a:cubicBezTo>
                    <a:pt x="34173" y="1367"/>
                    <a:pt x="34302" y="1472"/>
                    <a:pt x="34360" y="1548"/>
                  </a:cubicBezTo>
                  <a:cubicBezTo>
                    <a:pt x="34583" y="1834"/>
                    <a:pt x="34717" y="2203"/>
                    <a:pt x="34828" y="2572"/>
                  </a:cubicBezTo>
                  <a:cubicBezTo>
                    <a:pt x="35559" y="4993"/>
                    <a:pt x="35273" y="7783"/>
                    <a:pt x="35015" y="10258"/>
                  </a:cubicBezTo>
                  <a:cubicBezTo>
                    <a:pt x="34928" y="11077"/>
                    <a:pt x="34834" y="11901"/>
                    <a:pt x="34717" y="12761"/>
                  </a:cubicBezTo>
                  <a:cubicBezTo>
                    <a:pt x="34659" y="12937"/>
                    <a:pt x="34583" y="13106"/>
                    <a:pt x="34512" y="13288"/>
                  </a:cubicBezTo>
                  <a:cubicBezTo>
                    <a:pt x="32898" y="17429"/>
                    <a:pt x="31670" y="21623"/>
                    <a:pt x="30833" y="25788"/>
                  </a:cubicBezTo>
                  <a:cubicBezTo>
                    <a:pt x="30804" y="24331"/>
                    <a:pt x="30792" y="22781"/>
                    <a:pt x="30792" y="21050"/>
                  </a:cubicBezTo>
                  <a:cubicBezTo>
                    <a:pt x="30792" y="16300"/>
                    <a:pt x="30833" y="12030"/>
                    <a:pt x="31406" y="7719"/>
                  </a:cubicBezTo>
                  <a:cubicBezTo>
                    <a:pt x="31640" y="5929"/>
                    <a:pt x="31980" y="4046"/>
                    <a:pt x="32904" y="2425"/>
                  </a:cubicBezTo>
                  <a:cubicBezTo>
                    <a:pt x="33085" y="2104"/>
                    <a:pt x="33313" y="1735"/>
                    <a:pt x="33606" y="1495"/>
                  </a:cubicBezTo>
                  <a:cubicBezTo>
                    <a:pt x="33778" y="1351"/>
                    <a:pt x="33887" y="1296"/>
                    <a:pt x="34018" y="1296"/>
                  </a:cubicBezTo>
                  <a:close/>
                  <a:moveTo>
                    <a:pt x="33395" y="20588"/>
                  </a:moveTo>
                  <a:lnTo>
                    <a:pt x="33395" y="20588"/>
                  </a:lnTo>
                  <a:cubicBezTo>
                    <a:pt x="33079" y="22202"/>
                    <a:pt x="32752" y="23711"/>
                    <a:pt x="32401" y="25156"/>
                  </a:cubicBezTo>
                  <a:lnTo>
                    <a:pt x="32272" y="25653"/>
                  </a:lnTo>
                  <a:cubicBezTo>
                    <a:pt x="32120" y="26291"/>
                    <a:pt x="31968" y="26934"/>
                    <a:pt x="31787" y="27548"/>
                  </a:cubicBezTo>
                  <a:cubicBezTo>
                    <a:pt x="32155" y="25337"/>
                    <a:pt x="32693" y="23039"/>
                    <a:pt x="33395" y="20588"/>
                  </a:cubicBezTo>
                  <a:close/>
                  <a:moveTo>
                    <a:pt x="46586" y="11398"/>
                  </a:moveTo>
                  <a:lnTo>
                    <a:pt x="46586" y="11398"/>
                  </a:lnTo>
                  <a:cubicBezTo>
                    <a:pt x="45287" y="14089"/>
                    <a:pt x="43643" y="16622"/>
                    <a:pt x="42041" y="19079"/>
                  </a:cubicBezTo>
                  <a:cubicBezTo>
                    <a:pt x="41766" y="19517"/>
                    <a:pt x="41485" y="19950"/>
                    <a:pt x="41210" y="20383"/>
                  </a:cubicBezTo>
                  <a:cubicBezTo>
                    <a:pt x="39672" y="22758"/>
                    <a:pt x="38045" y="25261"/>
                    <a:pt x="36279" y="27940"/>
                  </a:cubicBezTo>
                  <a:cubicBezTo>
                    <a:pt x="35717" y="28391"/>
                    <a:pt x="35162" y="28841"/>
                    <a:pt x="34606" y="29297"/>
                  </a:cubicBezTo>
                  <a:lnTo>
                    <a:pt x="34565" y="29274"/>
                  </a:lnTo>
                  <a:cubicBezTo>
                    <a:pt x="35366" y="27554"/>
                    <a:pt x="36209" y="25735"/>
                    <a:pt x="37145" y="23670"/>
                  </a:cubicBezTo>
                  <a:cubicBezTo>
                    <a:pt x="37811" y="22705"/>
                    <a:pt x="38502" y="21722"/>
                    <a:pt x="39227" y="20711"/>
                  </a:cubicBezTo>
                  <a:cubicBezTo>
                    <a:pt x="41415" y="17663"/>
                    <a:pt x="43298" y="15218"/>
                    <a:pt x="45170" y="13019"/>
                  </a:cubicBezTo>
                  <a:cubicBezTo>
                    <a:pt x="45632" y="12486"/>
                    <a:pt x="46100" y="11936"/>
                    <a:pt x="46586" y="11398"/>
                  </a:cubicBezTo>
                  <a:close/>
                  <a:moveTo>
                    <a:pt x="40017" y="26671"/>
                  </a:moveTo>
                  <a:lnTo>
                    <a:pt x="40017" y="26671"/>
                  </a:lnTo>
                  <a:cubicBezTo>
                    <a:pt x="39057" y="27648"/>
                    <a:pt x="38104" y="28625"/>
                    <a:pt x="37156" y="29578"/>
                  </a:cubicBezTo>
                  <a:cubicBezTo>
                    <a:pt x="36946" y="29800"/>
                    <a:pt x="36729" y="30017"/>
                    <a:pt x="36501" y="30245"/>
                  </a:cubicBezTo>
                  <a:cubicBezTo>
                    <a:pt x="36449" y="30210"/>
                    <a:pt x="36396" y="30181"/>
                    <a:pt x="36337" y="30151"/>
                  </a:cubicBezTo>
                  <a:cubicBezTo>
                    <a:pt x="36630" y="29707"/>
                    <a:pt x="36922" y="29268"/>
                    <a:pt x="37215" y="28818"/>
                  </a:cubicBezTo>
                  <a:cubicBezTo>
                    <a:pt x="38110" y="28116"/>
                    <a:pt x="39046" y="27402"/>
                    <a:pt x="40017" y="26671"/>
                  </a:cubicBezTo>
                  <a:close/>
                  <a:moveTo>
                    <a:pt x="55573" y="17857"/>
                  </a:moveTo>
                  <a:cubicBezTo>
                    <a:pt x="55638" y="17857"/>
                    <a:pt x="55703" y="17858"/>
                    <a:pt x="55769" y="17862"/>
                  </a:cubicBezTo>
                  <a:cubicBezTo>
                    <a:pt x="55927" y="17868"/>
                    <a:pt x="56190" y="17932"/>
                    <a:pt x="56325" y="17996"/>
                  </a:cubicBezTo>
                  <a:cubicBezTo>
                    <a:pt x="56477" y="18078"/>
                    <a:pt x="56535" y="18113"/>
                    <a:pt x="56582" y="18219"/>
                  </a:cubicBezTo>
                  <a:cubicBezTo>
                    <a:pt x="56582" y="18242"/>
                    <a:pt x="56594" y="18254"/>
                    <a:pt x="56600" y="18271"/>
                  </a:cubicBezTo>
                  <a:cubicBezTo>
                    <a:pt x="56606" y="18289"/>
                    <a:pt x="56612" y="18318"/>
                    <a:pt x="56629" y="18342"/>
                  </a:cubicBezTo>
                  <a:lnTo>
                    <a:pt x="56629" y="18394"/>
                  </a:lnTo>
                  <a:lnTo>
                    <a:pt x="56629" y="18435"/>
                  </a:lnTo>
                  <a:cubicBezTo>
                    <a:pt x="56617" y="18517"/>
                    <a:pt x="56594" y="18599"/>
                    <a:pt x="56571" y="18669"/>
                  </a:cubicBezTo>
                  <a:lnTo>
                    <a:pt x="56547" y="18716"/>
                  </a:lnTo>
                  <a:cubicBezTo>
                    <a:pt x="56535" y="18745"/>
                    <a:pt x="56524" y="18774"/>
                    <a:pt x="56512" y="18798"/>
                  </a:cubicBezTo>
                  <a:cubicBezTo>
                    <a:pt x="56483" y="18850"/>
                    <a:pt x="56454" y="18909"/>
                    <a:pt x="56419" y="18973"/>
                  </a:cubicBezTo>
                  <a:cubicBezTo>
                    <a:pt x="56114" y="19500"/>
                    <a:pt x="55629" y="20003"/>
                    <a:pt x="55178" y="20436"/>
                  </a:cubicBezTo>
                  <a:cubicBezTo>
                    <a:pt x="53734" y="21816"/>
                    <a:pt x="52014" y="22980"/>
                    <a:pt x="50382" y="24045"/>
                  </a:cubicBezTo>
                  <a:cubicBezTo>
                    <a:pt x="48592" y="25215"/>
                    <a:pt x="46627" y="26402"/>
                    <a:pt x="44199" y="27777"/>
                  </a:cubicBezTo>
                  <a:cubicBezTo>
                    <a:pt x="42421" y="28783"/>
                    <a:pt x="40584" y="29777"/>
                    <a:pt x="38607" y="30807"/>
                  </a:cubicBezTo>
                  <a:cubicBezTo>
                    <a:pt x="38198" y="31023"/>
                    <a:pt x="37776" y="31234"/>
                    <a:pt x="37367" y="31438"/>
                  </a:cubicBezTo>
                  <a:cubicBezTo>
                    <a:pt x="37361" y="31403"/>
                    <a:pt x="37355" y="31374"/>
                    <a:pt x="37349" y="31333"/>
                  </a:cubicBezTo>
                  <a:cubicBezTo>
                    <a:pt x="37344" y="31315"/>
                    <a:pt x="37326" y="31292"/>
                    <a:pt x="37320" y="31269"/>
                  </a:cubicBezTo>
                  <a:cubicBezTo>
                    <a:pt x="39391" y="29227"/>
                    <a:pt x="41555" y="26999"/>
                    <a:pt x="43901" y="24478"/>
                  </a:cubicBezTo>
                  <a:cubicBezTo>
                    <a:pt x="44439" y="23898"/>
                    <a:pt x="44954" y="23337"/>
                    <a:pt x="45451" y="22793"/>
                  </a:cubicBezTo>
                  <a:cubicBezTo>
                    <a:pt x="46340" y="22196"/>
                    <a:pt x="47188" y="21646"/>
                    <a:pt x="48025" y="21138"/>
                  </a:cubicBezTo>
                  <a:cubicBezTo>
                    <a:pt x="49809" y="20038"/>
                    <a:pt x="51721" y="18903"/>
                    <a:pt x="53769" y="18225"/>
                  </a:cubicBezTo>
                  <a:cubicBezTo>
                    <a:pt x="54433" y="17998"/>
                    <a:pt x="54983" y="17857"/>
                    <a:pt x="55573" y="17857"/>
                  </a:cubicBezTo>
                  <a:close/>
                  <a:moveTo>
                    <a:pt x="15694" y="28999"/>
                  </a:moveTo>
                  <a:cubicBezTo>
                    <a:pt x="15961" y="28999"/>
                    <a:pt x="16222" y="29022"/>
                    <a:pt x="16479" y="29069"/>
                  </a:cubicBezTo>
                  <a:cubicBezTo>
                    <a:pt x="17280" y="29198"/>
                    <a:pt x="17929" y="29602"/>
                    <a:pt x="18233" y="30134"/>
                  </a:cubicBezTo>
                  <a:cubicBezTo>
                    <a:pt x="18479" y="30561"/>
                    <a:pt x="18491" y="31041"/>
                    <a:pt x="18292" y="31579"/>
                  </a:cubicBezTo>
                  <a:cubicBezTo>
                    <a:pt x="18111" y="32052"/>
                    <a:pt x="17783" y="32398"/>
                    <a:pt x="17339" y="32561"/>
                  </a:cubicBezTo>
                  <a:cubicBezTo>
                    <a:pt x="17127" y="32644"/>
                    <a:pt x="16897" y="32684"/>
                    <a:pt x="16658" y="32684"/>
                  </a:cubicBezTo>
                  <a:cubicBezTo>
                    <a:pt x="16270" y="32684"/>
                    <a:pt x="15861" y="32577"/>
                    <a:pt x="15484" y="32374"/>
                  </a:cubicBezTo>
                  <a:cubicBezTo>
                    <a:pt x="14414" y="31783"/>
                    <a:pt x="13922" y="30614"/>
                    <a:pt x="14162" y="29239"/>
                  </a:cubicBezTo>
                  <a:cubicBezTo>
                    <a:pt x="14687" y="29079"/>
                    <a:pt x="15199" y="28999"/>
                    <a:pt x="15694" y="28999"/>
                  </a:cubicBezTo>
                  <a:close/>
                  <a:moveTo>
                    <a:pt x="25721" y="34778"/>
                  </a:moveTo>
                  <a:cubicBezTo>
                    <a:pt x="25808" y="34948"/>
                    <a:pt x="25914" y="35100"/>
                    <a:pt x="26037" y="35246"/>
                  </a:cubicBezTo>
                  <a:cubicBezTo>
                    <a:pt x="25867" y="35486"/>
                    <a:pt x="25691" y="35720"/>
                    <a:pt x="25528" y="35960"/>
                  </a:cubicBezTo>
                  <a:cubicBezTo>
                    <a:pt x="25498" y="36007"/>
                    <a:pt x="25469" y="36042"/>
                    <a:pt x="25440" y="36089"/>
                  </a:cubicBezTo>
                  <a:cubicBezTo>
                    <a:pt x="24141" y="37007"/>
                    <a:pt x="22761" y="37972"/>
                    <a:pt x="21269" y="38990"/>
                  </a:cubicBezTo>
                  <a:cubicBezTo>
                    <a:pt x="18947" y="40569"/>
                    <a:pt x="16970" y="41850"/>
                    <a:pt x="15063" y="42997"/>
                  </a:cubicBezTo>
                  <a:cubicBezTo>
                    <a:pt x="13390" y="44015"/>
                    <a:pt x="11419" y="45167"/>
                    <a:pt x="9372" y="46050"/>
                  </a:cubicBezTo>
                  <a:cubicBezTo>
                    <a:pt x="8728" y="46331"/>
                    <a:pt x="7968" y="46635"/>
                    <a:pt x="7149" y="46822"/>
                  </a:cubicBezTo>
                  <a:cubicBezTo>
                    <a:pt x="6938" y="46851"/>
                    <a:pt x="6698" y="46881"/>
                    <a:pt x="6418" y="46887"/>
                  </a:cubicBezTo>
                  <a:cubicBezTo>
                    <a:pt x="6353" y="46887"/>
                    <a:pt x="6318" y="46892"/>
                    <a:pt x="6301" y="46892"/>
                  </a:cubicBezTo>
                  <a:cubicBezTo>
                    <a:pt x="6289" y="46887"/>
                    <a:pt x="6254" y="46881"/>
                    <a:pt x="6201" y="46863"/>
                  </a:cubicBezTo>
                  <a:cubicBezTo>
                    <a:pt x="6154" y="46857"/>
                    <a:pt x="6119" y="46840"/>
                    <a:pt x="6078" y="46834"/>
                  </a:cubicBezTo>
                  <a:lnTo>
                    <a:pt x="6032" y="46811"/>
                  </a:lnTo>
                  <a:cubicBezTo>
                    <a:pt x="6020" y="46805"/>
                    <a:pt x="6008" y="46799"/>
                    <a:pt x="5997" y="46799"/>
                  </a:cubicBezTo>
                  <a:lnTo>
                    <a:pt x="5991" y="46799"/>
                  </a:lnTo>
                  <a:cubicBezTo>
                    <a:pt x="5979" y="46793"/>
                    <a:pt x="5967" y="46775"/>
                    <a:pt x="5950" y="46770"/>
                  </a:cubicBezTo>
                  <a:cubicBezTo>
                    <a:pt x="5944" y="46746"/>
                    <a:pt x="5932" y="46734"/>
                    <a:pt x="5920" y="46717"/>
                  </a:cubicBezTo>
                  <a:cubicBezTo>
                    <a:pt x="5915" y="46711"/>
                    <a:pt x="5909" y="46694"/>
                    <a:pt x="5903" y="46688"/>
                  </a:cubicBezTo>
                  <a:cubicBezTo>
                    <a:pt x="5903" y="46682"/>
                    <a:pt x="5891" y="46664"/>
                    <a:pt x="5891" y="46658"/>
                  </a:cubicBezTo>
                  <a:lnTo>
                    <a:pt x="5891" y="46606"/>
                  </a:lnTo>
                  <a:lnTo>
                    <a:pt x="5891" y="46588"/>
                  </a:lnTo>
                  <a:cubicBezTo>
                    <a:pt x="5903" y="46541"/>
                    <a:pt x="5909" y="46489"/>
                    <a:pt x="5920" y="46448"/>
                  </a:cubicBezTo>
                  <a:cubicBezTo>
                    <a:pt x="5932" y="46442"/>
                    <a:pt x="5932" y="46424"/>
                    <a:pt x="5932" y="46413"/>
                  </a:cubicBezTo>
                  <a:cubicBezTo>
                    <a:pt x="5932" y="46401"/>
                    <a:pt x="5938" y="46401"/>
                    <a:pt x="5938" y="46395"/>
                  </a:cubicBezTo>
                  <a:cubicBezTo>
                    <a:pt x="5961" y="46343"/>
                    <a:pt x="5979" y="46302"/>
                    <a:pt x="6002" y="46255"/>
                  </a:cubicBezTo>
                  <a:cubicBezTo>
                    <a:pt x="6026" y="46214"/>
                    <a:pt x="6090" y="46109"/>
                    <a:pt x="6137" y="46044"/>
                  </a:cubicBezTo>
                  <a:cubicBezTo>
                    <a:pt x="6149" y="46021"/>
                    <a:pt x="6166" y="46003"/>
                    <a:pt x="6172" y="45986"/>
                  </a:cubicBezTo>
                  <a:cubicBezTo>
                    <a:pt x="6371" y="45711"/>
                    <a:pt x="6611" y="45459"/>
                    <a:pt x="6798" y="45278"/>
                  </a:cubicBezTo>
                  <a:cubicBezTo>
                    <a:pt x="8161" y="43938"/>
                    <a:pt x="9898" y="42903"/>
                    <a:pt x="11431" y="41979"/>
                  </a:cubicBezTo>
                  <a:cubicBezTo>
                    <a:pt x="13244" y="40897"/>
                    <a:pt x="15274" y="39791"/>
                    <a:pt x="17842" y="38504"/>
                  </a:cubicBezTo>
                  <a:cubicBezTo>
                    <a:pt x="20281" y="37276"/>
                    <a:pt x="22872" y="36059"/>
                    <a:pt x="25721" y="34778"/>
                  </a:cubicBezTo>
                  <a:close/>
                  <a:moveTo>
                    <a:pt x="28025" y="37019"/>
                  </a:moveTo>
                  <a:lnTo>
                    <a:pt x="28025" y="37019"/>
                  </a:lnTo>
                  <a:cubicBezTo>
                    <a:pt x="27674" y="37662"/>
                    <a:pt x="27329" y="38317"/>
                    <a:pt x="26978" y="38984"/>
                  </a:cubicBezTo>
                  <a:cubicBezTo>
                    <a:pt x="25832" y="40335"/>
                    <a:pt x="24598" y="41762"/>
                    <a:pt x="23252" y="43283"/>
                  </a:cubicBezTo>
                  <a:cubicBezTo>
                    <a:pt x="21819" y="44904"/>
                    <a:pt x="20363" y="46541"/>
                    <a:pt x="18854" y="48162"/>
                  </a:cubicBezTo>
                  <a:cubicBezTo>
                    <a:pt x="19327" y="47413"/>
                    <a:pt x="19807" y="46653"/>
                    <a:pt x="20328" y="45851"/>
                  </a:cubicBezTo>
                  <a:cubicBezTo>
                    <a:pt x="21650" y="43792"/>
                    <a:pt x="23053" y="41704"/>
                    <a:pt x="24574" y="39510"/>
                  </a:cubicBezTo>
                  <a:cubicBezTo>
                    <a:pt x="25715" y="38662"/>
                    <a:pt x="26873" y="37826"/>
                    <a:pt x="28025" y="37019"/>
                  </a:cubicBezTo>
                  <a:close/>
                  <a:moveTo>
                    <a:pt x="31845" y="38323"/>
                  </a:moveTo>
                  <a:lnTo>
                    <a:pt x="31904" y="38352"/>
                  </a:lnTo>
                  <a:cubicBezTo>
                    <a:pt x="31412" y="40897"/>
                    <a:pt x="30821" y="43605"/>
                    <a:pt x="30108" y="46565"/>
                  </a:cubicBezTo>
                  <a:cubicBezTo>
                    <a:pt x="29751" y="48045"/>
                    <a:pt x="29406" y="49402"/>
                    <a:pt x="29055" y="50683"/>
                  </a:cubicBezTo>
                  <a:cubicBezTo>
                    <a:pt x="29271" y="49261"/>
                    <a:pt x="29535" y="47916"/>
                    <a:pt x="29780" y="46711"/>
                  </a:cubicBezTo>
                  <a:cubicBezTo>
                    <a:pt x="30178" y="44816"/>
                    <a:pt x="30658" y="42780"/>
                    <a:pt x="31248" y="40470"/>
                  </a:cubicBezTo>
                  <a:cubicBezTo>
                    <a:pt x="31354" y="40072"/>
                    <a:pt x="31465" y="39668"/>
                    <a:pt x="31582" y="39277"/>
                  </a:cubicBezTo>
                  <a:cubicBezTo>
                    <a:pt x="31670" y="38961"/>
                    <a:pt x="31757" y="38645"/>
                    <a:pt x="31845" y="38323"/>
                  </a:cubicBezTo>
                  <a:close/>
                  <a:moveTo>
                    <a:pt x="21392" y="41926"/>
                  </a:moveTo>
                  <a:lnTo>
                    <a:pt x="21392" y="41926"/>
                  </a:lnTo>
                  <a:cubicBezTo>
                    <a:pt x="21035" y="42453"/>
                    <a:pt x="20684" y="42979"/>
                    <a:pt x="20351" y="43500"/>
                  </a:cubicBezTo>
                  <a:cubicBezTo>
                    <a:pt x="18233" y="46705"/>
                    <a:pt x="16549" y="49431"/>
                    <a:pt x="15063" y="52028"/>
                  </a:cubicBezTo>
                  <a:cubicBezTo>
                    <a:pt x="14063" y="52982"/>
                    <a:pt x="13028" y="53906"/>
                    <a:pt x="11963" y="54789"/>
                  </a:cubicBezTo>
                  <a:cubicBezTo>
                    <a:pt x="11349" y="55292"/>
                    <a:pt x="10536" y="55947"/>
                    <a:pt x="9652" y="56474"/>
                  </a:cubicBezTo>
                  <a:cubicBezTo>
                    <a:pt x="9331" y="56661"/>
                    <a:pt x="9079" y="56807"/>
                    <a:pt x="8775" y="56924"/>
                  </a:cubicBezTo>
                  <a:cubicBezTo>
                    <a:pt x="8652" y="56977"/>
                    <a:pt x="8518" y="57012"/>
                    <a:pt x="8395" y="57053"/>
                  </a:cubicBezTo>
                  <a:cubicBezTo>
                    <a:pt x="8377" y="57059"/>
                    <a:pt x="8342" y="57065"/>
                    <a:pt x="8313" y="57065"/>
                  </a:cubicBezTo>
                  <a:cubicBezTo>
                    <a:pt x="8301" y="57065"/>
                    <a:pt x="8289" y="57070"/>
                    <a:pt x="8278" y="57070"/>
                  </a:cubicBezTo>
                  <a:cubicBezTo>
                    <a:pt x="8225" y="57076"/>
                    <a:pt x="8184" y="57076"/>
                    <a:pt x="8137" y="57088"/>
                  </a:cubicBezTo>
                  <a:lnTo>
                    <a:pt x="8085" y="57088"/>
                  </a:lnTo>
                  <a:lnTo>
                    <a:pt x="8055" y="57076"/>
                  </a:lnTo>
                  <a:cubicBezTo>
                    <a:pt x="8038" y="57076"/>
                    <a:pt x="7997" y="57070"/>
                    <a:pt x="7985" y="57070"/>
                  </a:cubicBezTo>
                  <a:lnTo>
                    <a:pt x="7939" y="57059"/>
                  </a:lnTo>
                  <a:lnTo>
                    <a:pt x="7933" y="57059"/>
                  </a:lnTo>
                  <a:cubicBezTo>
                    <a:pt x="7921" y="57053"/>
                    <a:pt x="7909" y="57041"/>
                    <a:pt x="7898" y="57035"/>
                  </a:cubicBezTo>
                  <a:lnTo>
                    <a:pt x="7868" y="57006"/>
                  </a:lnTo>
                  <a:lnTo>
                    <a:pt x="7862" y="57000"/>
                  </a:lnTo>
                  <a:lnTo>
                    <a:pt x="7845" y="56983"/>
                  </a:lnTo>
                  <a:cubicBezTo>
                    <a:pt x="7833" y="56971"/>
                    <a:pt x="7822" y="56948"/>
                    <a:pt x="7810" y="56924"/>
                  </a:cubicBezTo>
                  <a:cubicBezTo>
                    <a:pt x="7804" y="56901"/>
                    <a:pt x="7792" y="56883"/>
                    <a:pt x="7786" y="56866"/>
                  </a:cubicBezTo>
                  <a:cubicBezTo>
                    <a:pt x="7775" y="56836"/>
                    <a:pt x="7763" y="56807"/>
                    <a:pt x="7757" y="56795"/>
                  </a:cubicBezTo>
                  <a:cubicBezTo>
                    <a:pt x="7705" y="56602"/>
                    <a:pt x="7699" y="56310"/>
                    <a:pt x="7734" y="56099"/>
                  </a:cubicBezTo>
                  <a:cubicBezTo>
                    <a:pt x="7816" y="55690"/>
                    <a:pt x="7921" y="55403"/>
                    <a:pt x="8050" y="55111"/>
                  </a:cubicBezTo>
                  <a:cubicBezTo>
                    <a:pt x="9015" y="53005"/>
                    <a:pt x="10775" y="51250"/>
                    <a:pt x="12337" y="49706"/>
                  </a:cubicBezTo>
                  <a:cubicBezTo>
                    <a:pt x="14180" y="47881"/>
                    <a:pt x="16321" y="45992"/>
                    <a:pt x="19076" y="43763"/>
                  </a:cubicBezTo>
                  <a:cubicBezTo>
                    <a:pt x="19842" y="43143"/>
                    <a:pt x="20620" y="42535"/>
                    <a:pt x="21392" y="41926"/>
                  </a:cubicBezTo>
                  <a:close/>
                  <a:moveTo>
                    <a:pt x="29195" y="38335"/>
                  </a:moveTo>
                  <a:cubicBezTo>
                    <a:pt x="29189" y="38352"/>
                    <a:pt x="29184" y="38376"/>
                    <a:pt x="29166" y="38399"/>
                  </a:cubicBezTo>
                  <a:cubicBezTo>
                    <a:pt x="28043" y="41219"/>
                    <a:pt x="26879" y="43979"/>
                    <a:pt x="25715" y="46588"/>
                  </a:cubicBezTo>
                  <a:cubicBezTo>
                    <a:pt x="24048" y="50326"/>
                    <a:pt x="22574" y="53374"/>
                    <a:pt x="21065" y="56175"/>
                  </a:cubicBezTo>
                  <a:cubicBezTo>
                    <a:pt x="20854" y="56567"/>
                    <a:pt x="20632" y="56971"/>
                    <a:pt x="20409" y="57380"/>
                  </a:cubicBezTo>
                  <a:cubicBezTo>
                    <a:pt x="20603" y="56708"/>
                    <a:pt x="20825" y="56041"/>
                    <a:pt x="21041" y="55386"/>
                  </a:cubicBezTo>
                  <a:cubicBezTo>
                    <a:pt x="21936" y="52724"/>
                    <a:pt x="23059" y="49963"/>
                    <a:pt x="24697" y="46448"/>
                  </a:cubicBezTo>
                  <a:cubicBezTo>
                    <a:pt x="25750" y="44184"/>
                    <a:pt x="26873" y="41944"/>
                    <a:pt x="28025" y="39739"/>
                  </a:cubicBezTo>
                  <a:cubicBezTo>
                    <a:pt x="28429" y="39259"/>
                    <a:pt x="28815" y="38791"/>
                    <a:pt x="29195" y="38335"/>
                  </a:cubicBezTo>
                  <a:close/>
                  <a:moveTo>
                    <a:pt x="33027" y="39148"/>
                  </a:moveTo>
                  <a:cubicBezTo>
                    <a:pt x="33079" y="40727"/>
                    <a:pt x="33109" y="42412"/>
                    <a:pt x="33109" y="44231"/>
                  </a:cubicBezTo>
                  <a:cubicBezTo>
                    <a:pt x="33114" y="46799"/>
                    <a:pt x="33050" y="49045"/>
                    <a:pt x="32916" y="51092"/>
                  </a:cubicBezTo>
                  <a:cubicBezTo>
                    <a:pt x="32799" y="52941"/>
                    <a:pt x="32611" y="55111"/>
                    <a:pt x="32126" y="57176"/>
                  </a:cubicBezTo>
                  <a:cubicBezTo>
                    <a:pt x="31968" y="57848"/>
                    <a:pt x="31775" y="58556"/>
                    <a:pt x="31447" y="59235"/>
                  </a:cubicBezTo>
                  <a:cubicBezTo>
                    <a:pt x="31307" y="59521"/>
                    <a:pt x="31161" y="59749"/>
                    <a:pt x="31044" y="59884"/>
                  </a:cubicBezTo>
                  <a:lnTo>
                    <a:pt x="31009" y="59931"/>
                  </a:lnTo>
                  <a:cubicBezTo>
                    <a:pt x="30845" y="60118"/>
                    <a:pt x="30833" y="60135"/>
                    <a:pt x="30623" y="60252"/>
                  </a:cubicBezTo>
                  <a:cubicBezTo>
                    <a:pt x="30605" y="60258"/>
                    <a:pt x="30593" y="60258"/>
                    <a:pt x="30582" y="60264"/>
                  </a:cubicBezTo>
                  <a:cubicBezTo>
                    <a:pt x="30547" y="60270"/>
                    <a:pt x="30511" y="60276"/>
                    <a:pt x="30476" y="60288"/>
                  </a:cubicBezTo>
                  <a:lnTo>
                    <a:pt x="30394" y="60288"/>
                  </a:lnTo>
                  <a:cubicBezTo>
                    <a:pt x="30359" y="60288"/>
                    <a:pt x="30313" y="60299"/>
                    <a:pt x="30283" y="60299"/>
                  </a:cubicBezTo>
                  <a:cubicBezTo>
                    <a:pt x="30254" y="60288"/>
                    <a:pt x="30213" y="60276"/>
                    <a:pt x="30166" y="60270"/>
                  </a:cubicBezTo>
                  <a:cubicBezTo>
                    <a:pt x="30120" y="60258"/>
                    <a:pt x="30067" y="60247"/>
                    <a:pt x="30043" y="60235"/>
                  </a:cubicBezTo>
                  <a:cubicBezTo>
                    <a:pt x="30032" y="60229"/>
                    <a:pt x="29868" y="60165"/>
                    <a:pt x="29769" y="60100"/>
                  </a:cubicBezTo>
                  <a:cubicBezTo>
                    <a:pt x="29751" y="60089"/>
                    <a:pt x="29634" y="59995"/>
                    <a:pt x="29552" y="59925"/>
                  </a:cubicBezTo>
                  <a:cubicBezTo>
                    <a:pt x="29435" y="59814"/>
                    <a:pt x="29435" y="59814"/>
                    <a:pt x="29365" y="59697"/>
                  </a:cubicBezTo>
                  <a:lnTo>
                    <a:pt x="29342" y="59662"/>
                  </a:lnTo>
                  <a:cubicBezTo>
                    <a:pt x="29172" y="59398"/>
                    <a:pt x="29096" y="59229"/>
                    <a:pt x="28991" y="58907"/>
                  </a:cubicBezTo>
                  <a:cubicBezTo>
                    <a:pt x="28751" y="58182"/>
                    <a:pt x="28640" y="57415"/>
                    <a:pt x="28605" y="56608"/>
                  </a:cubicBezTo>
                  <a:cubicBezTo>
                    <a:pt x="29301" y="54543"/>
                    <a:pt x="29967" y="52239"/>
                    <a:pt x="30675" y="49525"/>
                  </a:cubicBezTo>
                  <a:cubicBezTo>
                    <a:pt x="31564" y="46091"/>
                    <a:pt x="32348" y="42611"/>
                    <a:pt x="33027" y="39148"/>
                  </a:cubicBezTo>
                  <a:close/>
                  <a:moveTo>
                    <a:pt x="30242" y="60299"/>
                  </a:moveTo>
                  <a:lnTo>
                    <a:pt x="30236" y="60393"/>
                  </a:lnTo>
                  <a:cubicBezTo>
                    <a:pt x="30219" y="60387"/>
                    <a:pt x="30190" y="60387"/>
                    <a:pt x="30166" y="60375"/>
                  </a:cubicBezTo>
                  <a:cubicBezTo>
                    <a:pt x="30184" y="60328"/>
                    <a:pt x="30225" y="60299"/>
                    <a:pt x="30242" y="60299"/>
                  </a:cubicBezTo>
                  <a:close/>
                  <a:moveTo>
                    <a:pt x="30394" y="38715"/>
                  </a:moveTo>
                  <a:lnTo>
                    <a:pt x="30394" y="38715"/>
                  </a:lnTo>
                  <a:cubicBezTo>
                    <a:pt x="30342" y="38902"/>
                    <a:pt x="30295" y="39101"/>
                    <a:pt x="30242" y="39300"/>
                  </a:cubicBezTo>
                  <a:cubicBezTo>
                    <a:pt x="29628" y="41651"/>
                    <a:pt x="29143" y="43611"/>
                    <a:pt x="28745" y="45471"/>
                  </a:cubicBezTo>
                  <a:cubicBezTo>
                    <a:pt x="28131" y="48314"/>
                    <a:pt x="27750" y="50519"/>
                    <a:pt x="27528" y="52625"/>
                  </a:cubicBezTo>
                  <a:cubicBezTo>
                    <a:pt x="27405" y="53812"/>
                    <a:pt x="27288" y="55105"/>
                    <a:pt x="27329" y="56409"/>
                  </a:cubicBezTo>
                  <a:cubicBezTo>
                    <a:pt x="26598" y="58603"/>
                    <a:pt x="25744" y="60872"/>
                    <a:pt x="24574" y="62949"/>
                  </a:cubicBezTo>
                  <a:cubicBezTo>
                    <a:pt x="24130" y="63739"/>
                    <a:pt x="23627" y="64569"/>
                    <a:pt x="22895" y="65260"/>
                  </a:cubicBezTo>
                  <a:cubicBezTo>
                    <a:pt x="22673" y="65476"/>
                    <a:pt x="22445" y="65657"/>
                    <a:pt x="22088" y="65839"/>
                  </a:cubicBezTo>
                  <a:cubicBezTo>
                    <a:pt x="22082" y="65844"/>
                    <a:pt x="22059" y="65856"/>
                    <a:pt x="22006" y="65868"/>
                  </a:cubicBezTo>
                  <a:cubicBezTo>
                    <a:pt x="21936" y="65897"/>
                    <a:pt x="21854" y="65921"/>
                    <a:pt x="21784" y="65944"/>
                  </a:cubicBezTo>
                  <a:lnTo>
                    <a:pt x="21696" y="65961"/>
                  </a:lnTo>
                  <a:cubicBezTo>
                    <a:pt x="21609" y="65979"/>
                    <a:pt x="21521" y="65979"/>
                    <a:pt x="21433" y="65985"/>
                  </a:cubicBezTo>
                  <a:cubicBezTo>
                    <a:pt x="21426" y="65985"/>
                    <a:pt x="21420" y="65985"/>
                    <a:pt x="21413" y="65985"/>
                  </a:cubicBezTo>
                  <a:cubicBezTo>
                    <a:pt x="21228" y="65985"/>
                    <a:pt x="20986" y="65910"/>
                    <a:pt x="20760" y="65786"/>
                  </a:cubicBezTo>
                  <a:cubicBezTo>
                    <a:pt x="20509" y="65651"/>
                    <a:pt x="20263" y="65423"/>
                    <a:pt x="20117" y="65213"/>
                  </a:cubicBezTo>
                  <a:cubicBezTo>
                    <a:pt x="19737" y="64645"/>
                    <a:pt x="19550" y="63955"/>
                    <a:pt x="19515" y="62967"/>
                  </a:cubicBezTo>
                  <a:cubicBezTo>
                    <a:pt x="19491" y="62405"/>
                    <a:pt x="19520" y="61832"/>
                    <a:pt x="19579" y="61264"/>
                  </a:cubicBezTo>
                  <a:cubicBezTo>
                    <a:pt x="19930" y="60697"/>
                    <a:pt x="20281" y="60124"/>
                    <a:pt x="20626" y="59539"/>
                  </a:cubicBezTo>
                  <a:cubicBezTo>
                    <a:pt x="22234" y="56819"/>
                    <a:pt x="23779" y="53836"/>
                    <a:pt x="25621" y="49864"/>
                  </a:cubicBezTo>
                  <a:cubicBezTo>
                    <a:pt x="26943" y="47021"/>
                    <a:pt x="28230" y="44050"/>
                    <a:pt x="29564" y="40791"/>
                  </a:cubicBezTo>
                  <a:cubicBezTo>
                    <a:pt x="29862" y="40060"/>
                    <a:pt x="30137" y="39370"/>
                    <a:pt x="30394" y="38715"/>
                  </a:cubicBezTo>
                  <a:close/>
                  <a:moveTo>
                    <a:pt x="24639" y="43640"/>
                  </a:moveTo>
                  <a:lnTo>
                    <a:pt x="24639" y="43640"/>
                  </a:lnTo>
                  <a:cubicBezTo>
                    <a:pt x="24551" y="43821"/>
                    <a:pt x="24463" y="43997"/>
                    <a:pt x="24375" y="44190"/>
                  </a:cubicBezTo>
                  <a:cubicBezTo>
                    <a:pt x="22697" y="47676"/>
                    <a:pt x="21421" y="50636"/>
                    <a:pt x="20386" y="53491"/>
                  </a:cubicBezTo>
                  <a:cubicBezTo>
                    <a:pt x="19538" y="55807"/>
                    <a:pt x="18725" y="58270"/>
                    <a:pt x="18397" y="60779"/>
                  </a:cubicBezTo>
                  <a:cubicBezTo>
                    <a:pt x="17695" y="61861"/>
                    <a:pt x="16935" y="62920"/>
                    <a:pt x="16093" y="63908"/>
                  </a:cubicBezTo>
                  <a:cubicBezTo>
                    <a:pt x="15443" y="64669"/>
                    <a:pt x="14718" y="65453"/>
                    <a:pt x="13817" y="65991"/>
                  </a:cubicBezTo>
                  <a:cubicBezTo>
                    <a:pt x="13478" y="66201"/>
                    <a:pt x="13256" y="66307"/>
                    <a:pt x="12864" y="66388"/>
                  </a:cubicBezTo>
                  <a:lnTo>
                    <a:pt x="12834" y="66394"/>
                  </a:lnTo>
                  <a:cubicBezTo>
                    <a:pt x="12805" y="66400"/>
                    <a:pt x="12735" y="66406"/>
                    <a:pt x="12694" y="66406"/>
                  </a:cubicBezTo>
                  <a:cubicBezTo>
                    <a:pt x="12612" y="66418"/>
                    <a:pt x="12524" y="66418"/>
                    <a:pt x="12437" y="66418"/>
                  </a:cubicBezTo>
                  <a:lnTo>
                    <a:pt x="12402" y="66418"/>
                  </a:lnTo>
                  <a:cubicBezTo>
                    <a:pt x="12367" y="66406"/>
                    <a:pt x="12337" y="66406"/>
                    <a:pt x="12296" y="66400"/>
                  </a:cubicBezTo>
                  <a:cubicBezTo>
                    <a:pt x="12220" y="66388"/>
                    <a:pt x="12138" y="66365"/>
                    <a:pt x="12056" y="66342"/>
                  </a:cubicBezTo>
                  <a:lnTo>
                    <a:pt x="12051" y="66342"/>
                  </a:lnTo>
                  <a:lnTo>
                    <a:pt x="12021" y="66336"/>
                  </a:lnTo>
                  <a:cubicBezTo>
                    <a:pt x="11998" y="66324"/>
                    <a:pt x="11969" y="66312"/>
                    <a:pt x="11945" y="66301"/>
                  </a:cubicBezTo>
                  <a:cubicBezTo>
                    <a:pt x="11887" y="66266"/>
                    <a:pt x="11828" y="66231"/>
                    <a:pt x="11770" y="66195"/>
                  </a:cubicBezTo>
                  <a:cubicBezTo>
                    <a:pt x="11758" y="66184"/>
                    <a:pt x="11735" y="66166"/>
                    <a:pt x="11723" y="66154"/>
                  </a:cubicBezTo>
                  <a:cubicBezTo>
                    <a:pt x="11694" y="66131"/>
                    <a:pt x="11670" y="66108"/>
                    <a:pt x="11653" y="66102"/>
                  </a:cubicBezTo>
                  <a:lnTo>
                    <a:pt x="11565" y="66014"/>
                  </a:lnTo>
                  <a:lnTo>
                    <a:pt x="11553" y="65991"/>
                  </a:lnTo>
                  <a:cubicBezTo>
                    <a:pt x="11524" y="65950"/>
                    <a:pt x="11495" y="65903"/>
                    <a:pt x="11460" y="65844"/>
                  </a:cubicBezTo>
                  <a:cubicBezTo>
                    <a:pt x="11442" y="65827"/>
                    <a:pt x="11436" y="65804"/>
                    <a:pt x="11419" y="65780"/>
                  </a:cubicBezTo>
                  <a:lnTo>
                    <a:pt x="11407" y="65751"/>
                  </a:lnTo>
                  <a:cubicBezTo>
                    <a:pt x="11407" y="65745"/>
                    <a:pt x="11401" y="65739"/>
                    <a:pt x="11401" y="65727"/>
                  </a:cubicBezTo>
                  <a:cubicBezTo>
                    <a:pt x="11401" y="65722"/>
                    <a:pt x="11390" y="65716"/>
                    <a:pt x="11390" y="65704"/>
                  </a:cubicBezTo>
                  <a:cubicBezTo>
                    <a:pt x="11343" y="65570"/>
                    <a:pt x="11296" y="65423"/>
                    <a:pt x="11261" y="65265"/>
                  </a:cubicBezTo>
                  <a:cubicBezTo>
                    <a:pt x="11261" y="65236"/>
                    <a:pt x="11255" y="65219"/>
                    <a:pt x="11255" y="65189"/>
                  </a:cubicBezTo>
                  <a:cubicBezTo>
                    <a:pt x="11243" y="65143"/>
                    <a:pt x="11238" y="65107"/>
                    <a:pt x="11238" y="65084"/>
                  </a:cubicBezTo>
                  <a:cubicBezTo>
                    <a:pt x="11232" y="64985"/>
                    <a:pt x="11226" y="64873"/>
                    <a:pt x="11214" y="64768"/>
                  </a:cubicBezTo>
                  <a:cubicBezTo>
                    <a:pt x="11208" y="64587"/>
                    <a:pt x="11226" y="64312"/>
                    <a:pt x="11238" y="64195"/>
                  </a:cubicBezTo>
                  <a:cubicBezTo>
                    <a:pt x="11273" y="63821"/>
                    <a:pt x="11372" y="63288"/>
                    <a:pt x="11507" y="62762"/>
                  </a:cubicBezTo>
                  <a:cubicBezTo>
                    <a:pt x="12197" y="60059"/>
                    <a:pt x="13507" y="57515"/>
                    <a:pt x="14893" y="54929"/>
                  </a:cubicBezTo>
                  <a:cubicBezTo>
                    <a:pt x="15280" y="54204"/>
                    <a:pt x="15689" y="53467"/>
                    <a:pt x="16128" y="52713"/>
                  </a:cubicBezTo>
                  <a:cubicBezTo>
                    <a:pt x="16233" y="52619"/>
                    <a:pt x="16327" y="52514"/>
                    <a:pt x="16432" y="52420"/>
                  </a:cubicBezTo>
                  <a:cubicBezTo>
                    <a:pt x="18257" y="50624"/>
                    <a:pt x="20187" y="48595"/>
                    <a:pt x="22492" y="46044"/>
                  </a:cubicBezTo>
                  <a:cubicBezTo>
                    <a:pt x="23252" y="45202"/>
                    <a:pt x="23960" y="44406"/>
                    <a:pt x="24639" y="43640"/>
                  </a:cubicBezTo>
                  <a:close/>
                  <a:moveTo>
                    <a:pt x="43406" y="0"/>
                  </a:moveTo>
                  <a:cubicBezTo>
                    <a:pt x="42969" y="0"/>
                    <a:pt x="42494" y="213"/>
                    <a:pt x="41965" y="647"/>
                  </a:cubicBezTo>
                  <a:cubicBezTo>
                    <a:pt x="41058" y="1384"/>
                    <a:pt x="40338" y="2373"/>
                    <a:pt x="39689" y="3314"/>
                  </a:cubicBezTo>
                  <a:cubicBezTo>
                    <a:pt x="38513" y="5022"/>
                    <a:pt x="37431" y="6877"/>
                    <a:pt x="36437" y="8924"/>
                  </a:cubicBezTo>
                  <a:cubicBezTo>
                    <a:pt x="36560" y="7333"/>
                    <a:pt x="36601" y="5666"/>
                    <a:pt x="36413" y="4046"/>
                  </a:cubicBezTo>
                  <a:cubicBezTo>
                    <a:pt x="36250" y="2689"/>
                    <a:pt x="35858" y="934"/>
                    <a:pt x="34893" y="273"/>
                  </a:cubicBezTo>
                  <a:cubicBezTo>
                    <a:pt x="34640" y="105"/>
                    <a:pt x="34361" y="18"/>
                    <a:pt x="34063" y="18"/>
                  </a:cubicBezTo>
                  <a:cubicBezTo>
                    <a:pt x="33913" y="18"/>
                    <a:pt x="33759" y="40"/>
                    <a:pt x="33600" y="86"/>
                  </a:cubicBezTo>
                  <a:cubicBezTo>
                    <a:pt x="32722" y="325"/>
                    <a:pt x="32138" y="1220"/>
                    <a:pt x="31775" y="1875"/>
                  </a:cubicBezTo>
                  <a:cubicBezTo>
                    <a:pt x="31295" y="2753"/>
                    <a:pt x="30909" y="3771"/>
                    <a:pt x="30628" y="4917"/>
                  </a:cubicBezTo>
                  <a:cubicBezTo>
                    <a:pt x="30155" y="6894"/>
                    <a:pt x="29979" y="8924"/>
                    <a:pt x="29833" y="11018"/>
                  </a:cubicBezTo>
                  <a:cubicBezTo>
                    <a:pt x="29681" y="13188"/>
                    <a:pt x="29593" y="15534"/>
                    <a:pt x="29552" y="18418"/>
                  </a:cubicBezTo>
                  <a:cubicBezTo>
                    <a:pt x="29517" y="21155"/>
                    <a:pt x="29482" y="24220"/>
                    <a:pt x="29593" y="27227"/>
                  </a:cubicBezTo>
                  <a:cubicBezTo>
                    <a:pt x="29388" y="27238"/>
                    <a:pt x="29172" y="27268"/>
                    <a:pt x="28979" y="27344"/>
                  </a:cubicBezTo>
                  <a:cubicBezTo>
                    <a:pt x="28423" y="27548"/>
                    <a:pt x="27984" y="27952"/>
                    <a:pt x="27727" y="28490"/>
                  </a:cubicBezTo>
                  <a:lnTo>
                    <a:pt x="27639" y="28683"/>
                  </a:lnTo>
                  <a:cubicBezTo>
                    <a:pt x="27177" y="28168"/>
                    <a:pt x="26680" y="27648"/>
                    <a:pt x="26113" y="27121"/>
                  </a:cubicBezTo>
                  <a:cubicBezTo>
                    <a:pt x="24136" y="25267"/>
                    <a:pt x="22398" y="24162"/>
                    <a:pt x="20626" y="23641"/>
                  </a:cubicBezTo>
                  <a:cubicBezTo>
                    <a:pt x="20073" y="23480"/>
                    <a:pt x="19522" y="23401"/>
                    <a:pt x="18983" y="23401"/>
                  </a:cubicBezTo>
                  <a:cubicBezTo>
                    <a:pt x="17313" y="23401"/>
                    <a:pt x="15758" y="24159"/>
                    <a:pt x="14630" y="25583"/>
                  </a:cubicBezTo>
                  <a:cubicBezTo>
                    <a:pt x="13934" y="26460"/>
                    <a:pt x="13408" y="27396"/>
                    <a:pt x="13115" y="28285"/>
                  </a:cubicBezTo>
                  <a:cubicBezTo>
                    <a:pt x="11472" y="28935"/>
                    <a:pt x="9980" y="30151"/>
                    <a:pt x="8810" y="31813"/>
                  </a:cubicBezTo>
                  <a:cubicBezTo>
                    <a:pt x="8629" y="32064"/>
                    <a:pt x="8459" y="32322"/>
                    <a:pt x="8289" y="32585"/>
                  </a:cubicBezTo>
                  <a:cubicBezTo>
                    <a:pt x="7693" y="33497"/>
                    <a:pt x="7131" y="34369"/>
                    <a:pt x="6178" y="34942"/>
                  </a:cubicBezTo>
                  <a:cubicBezTo>
                    <a:pt x="5674" y="35244"/>
                    <a:pt x="5124" y="35400"/>
                    <a:pt x="4593" y="35400"/>
                  </a:cubicBezTo>
                  <a:cubicBezTo>
                    <a:pt x="4279" y="35400"/>
                    <a:pt x="3973" y="35345"/>
                    <a:pt x="3686" y="35235"/>
                  </a:cubicBezTo>
                  <a:cubicBezTo>
                    <a:pt x="1843" y="34533"/>
                    <a:pt x="1329" y="32327"/>
                    <a:pt x="1779" y="30602"/>
                  </a:cubicBezTo>
                  <a:cubicBezTo>
                    <a:pt x="1925" y="30046"/>
                    <a:pt x="2177" y="29485"/>
                    <a:pt x="2551" y="28876"/>
                  </a:cubicBezTo>
                  <a:cubicBezTo>
                    <a:pt x="2762" y="28537"/>
                    <a:pt x="2604" y="28215"/>
                    <a:pt x="2364" y="28057"/>
                  </a:cubicBezTo>
                  <a:cubicBezTo>
                    <a:pt x="2252" y="27987"/>
                    <a:pt x="2118" y="27947"/>
                    <a:pt x="1984" y="27947"/>
                  </a:cubicBezTo>
                  <a:cubicBezTo>
                    <a:pt x="1782" y="27947"/>
                    <a:pt x="1577" y="28038"/>
                    <a:pt x="1440" y="28256"/>
                  </a:cubicBezTo>
                  <a:cubicBezTo>
                    <a:pt x="153" y="30333"/>
                    <a:pt x="1" y="32731"/>
                    <a:pt x="1036" y="34521"/>
                  </a:cubicBezTo>
                  <a:cubicBezTo>
                    <a:pt x="1662" y="35591"/>
                    <a:pt x="2662" y="36317"/>
                    <a:pt x="3774" y="36562"/>
                  </a:cubicBezTo>
                  <a:cubicBezTo>
                    <a:pt x="4070" y="36630"/>
                    <a:pt x="4371" y="36665"/>
                    <a:pt x="4674" y="36665"/>
                  </a:cubicBezTo>
                  <a:cubicBezTo>
                    <a:pt x="5024" y="36665"/>
                    <a:pt x="5376" y="36619"/>
                    <a:pt x="5727" y="36521"/>
                  </a:cubicBezTo>
                  <a:cubicBezTo>
                    <a:pt x="7494" y="36024"/>
                    <a:pt x="8465" y="34597"/>
                    <a:pt x="9413" y="33222"/>
                  </a:cubicBezTo>
                  <a:cubicBezTo>
                    <a:pt x="9898" y="32503"/>
                    <a:pt x="10413" y="31760"/>
                    <a:pt x="11027" y="31158"/>
                  </a:cubicBezTo>
                  <a:cubicBezTo>
                    <a:pt x="11577" y="30625"/>
                    <a:pt x="12197" y="30163"/>
                    <a:pt x="12846" y="29812"/>
                  </a:cubicBezTo>
                  <a:lnTo>
                    <a:pt x="12846" y="29812"/>
                  </a:lnTo>
                  <a:cubicBezTo>
                    <a:pt x="12817" y="30614"/>
                    <a:pt x="12987" y="31351"/>
                    <a:pt x="13361" y="32023"/>
                  </a:cubicBezTo>
                  <a:cubicBezTo>
                    <a:pt x="13905" y="32988"/>
                    <a:pt x="14858" y="33667"/>
                    <a:pt x="15888" y="33901"/>
                  </a:cubicBezTo>
                  <a:cubicBezTo>
                    <a:pt x="16154" y="33961"/>
                    <a:pt x="16424" y="33992"/>
                    <a:pt x="16692" y="33992"/>
                  </a:cubicBezTo>
                  <a:cubicBezTo>
                    <a:pt x="16972" y="33992"/>
                    <a:pt x="17251" y="33958"/>
                    <a:pt x="17520" y="33889"/>
                  </a:cubicBezTo>
                  <a:cubicBezTo>
                    <a:pt x="18292" y="33684"/>
                    <a:pt x="18965" y="33111"/>
                    <a:pt x="19362" y="32327"/>
                  </a:cubicBezTo>
                  <a:cubicBezTo>
                    <a:pt x="19766" y="31532"/>
                    <a:pt x="19830" y="30631"/>
                    <a:pt x="19538" y="29859"/>
                  </a:cubicBezTo>
                  <a:cubicBezTo>
                    <a:pt x="18978" y="28367"/>
                    <a:pt x="17336" y="27748"/>
                    <a:pt x="15758" y="27748"/>
                  </a:cubicBezTo>
                  <a:cubicBezTo>
                    <a:pt x="15524" y="27748"/>
                    <a:pt x="15291" y="27762"/>
                    <a:pt x="15063" y="27788"/>
                  </a:cubicBezTo>
                  <a:cubicBezTo>
                    <a:pt x="14929" y="27806"/>
                    <a:pt x="14806" y="27823"/>
                    <a:pt x="14677" y="27847"/>
                  </a:cubicBezTo>
                  <a:cubicBezTo>
                    <a:pt x="15116" y="26905"/>
                    <a:pt x="15701" y="26115"/>
                    <a:pt x="16385" y="25566"/>
                  </a:cubicBezTo>
                  <a:cubicBezTo>
                    <a:pt x="17137" y="24966"/>
                    <a:pt x="17973" y="24665"/>
                    <a:pt x="18873" y="24665"/>
                  </a:cubicBezTo>
                  <a:cubicBezTo>
                    <a:pt x="18975" y="24665"/>
                    <a:pt x="19078" y="24669"/>
                    <a:pt x="19181" y="24676"/>
                  </a:cubicBezTo>
                  <a:cubicBezTo>
                    <a:pt x="21205" y="24811"/>
                    <a:pt x="23077" y="26203"/>
                    <a:pt x="24305" y="27233"/>
                  </a:cubicBezTo>
                  <a:cubicBezTo>
                    <a:pt x="25264" y="28040"/>
                    <a:pt x="26177" y="28952"/>
                    <a:pt x="27037" y="29953"/>
                  </a:cubicBezTo>
                  <a:lnTo>
                    <a:pt x="25703" y="32825"/>
                  </a:lnTo>
                  <a:cubicBezTo>
                    <a:pt x="25598" y="33041"/>
                    <a:pt x="25545" y="33257"/>
                    <a:pt x="25516" y="33480"/>
                  </a:cubicBezTo>
                  <a:cubicBezTo>
                    <a:pt x="23317" y="34451"/>
                    <a:pt x="21006" y="35533"/>
                    <a:pt x="18485" y="36773"/>
                  </a:cubicBezTo>
                  <a:cubicBezTo>
                    <a:pt x="15835" y="38077"/>
                    <a:pt x="13700" y="39200"/>
                    <a:pt x="11758" y="40324"/>
                  </a:cubicBezTo>
                  <a:cubicBezTo>
                    <a:pt x="10056" y="41300"/>
                    <a:pt x="8096" y="42470"/>
                    <a:pt x="6418" y="43909"/>
                  </a:cubicBezTo>
                  <a:cubicBezTo>
                    <a:pt x="5763" y="44482"/>
                    <a:pt x="4218" y="45810"/>
                    <a:pt x="4721" y="47167"/>
                  </a:cubicBezTo>
                  <a:cubicBezTo>
                    <a:pt x="4914" y="47676"/>
                    <a:pt x="5289" y="47998"/>
                    <a:pt x="5833" y="48121"/>
                  </a:cubicBezTo>
                  <a:cubicBezTo>
                    <a:pt x="6016" y="48164"/>
                    <a:pt x="6218" y="48186"/>
                    <a:pt x="6438" y="48186"/>
                  </a:cubicBezTo>
                  <a:cubicBezTo>
                    <a:pt x="6896" y="48186"/>
                    <a:pt x="7435" y="48092"/>
                    <a:pt x="8055" y="47910"/>
                  </a:cubicBezTo>
                  <a:cubicBezTo>
                    <a:pt x="9921" y="47360"/>
                    <a:pt x="11647" y="46436"/>
                    <a:pt x="13548" y="45366"/>
                  </a:cubicBezTo>
                  <a:cubicBezTo>
                    <a:pt x="15455" y="44289"/>
                    <a:pt x="17502" y="43026"/>
                    <a:pt x="20000" y="41382"/>
                  </a:cubicBezTo>
                  <a:cubicBezTo>
                    <a:pt x="20152" y="41277"/>
                    <a:pt x="20298" y="41183"/>
                    <a:pt x="20450" y="41084"/>
                  </a:cubicBezTo>
                  <a:lnTo>
                    <a:pt x="20450" y="41084"/>
                  </a:lnTo>
                  <a:cubicBezTo>
                    <a:pt x="20211" y="41271"/>
                    <a:pt x="19971" y="41452"/>
                    <a:pt x="19725" y="41646"/>
                  </a:cubicBezTo>
                  <a:cubicBezTo>
                    <a:pt x="16795" y="43962"/>
                    <a:pt x="14490" y="45921"/>
                    <a:pt x="12484" y="47822"/>
                  </a:cubicBezTo>
                  <a:cubicBezTo>
                    <a:pt x="10629" y="49571"/>
                    <a:pt x="8711" y="51473"/>
                    <a:pt x="7371" y="53707"/>
                  </a:cubicBezTo>
                  <a:cubicBezTo>
                    <a:pt x="6821" y="54631"/>
                    <a:pt x="5686" y="56895"/>
                    <a:pt x="7073" y="58053"/>
                  </a:cubicBezTo>
                  <a:cubicBezTo>
                    <a:pt x="7266" y="58211"/>
                    <a:pt x="7482" y="58316"/>
                    <a:pt x="7705" y="58369"/>
                  </a:cubicBezTo>
                  <a:cubicBezTo>
                    <a:pt x="7832" y="58397"/>
                    <a:pt x="7963" y="58410"/>
                    <a:pt x="8097" y="58410"/>
                  </a:cubicBezTo>
                  <a:cubicBezTo>
                    <a:pt x="9142" y="58410"/>
                    <a:pt x="10321" y="57609"/>
                    <a:pt x="10974" y="57152"/>
                  </a:cubicBezTo>
                  <a:cubicBezTo>
                    <a:pt x="11735" y="56632"/>
                    <a:pt x="12466" y="56058"/>
                    <a:pt x="13174" y="55456"/>
                  </a:cubicBezTo>
                  <a:lnTo>
                    <a:pt x="13174" y="55456"/>
                  </a:lnTo>
                  <a:cubicBezTo>
                    <a:pt x="12115" y="57480"/>
                    <a:pt x="11243" y="59381"/>
                    <a:pt x="10594" y="61370"/>
                  </a:cubicBezTo>
                  <a:cubicBezTo>
                    <a:pt x="10161" y="62697"/>
                    <a:pt x="9255" y="65447"/>
                    <a:pt x="10682" y="66973"/>
                  </a:cubicBezTo>
                  <a:cubicBezTo>
                    <a:pt x="11033" y="67354"/>
                    <a:pt x="11436" y="67570"/>
                    <a:pt x="11858" y="67669"/>
                  </a:cubicBezTo>
                  <a:cubicBezTo>
                    <a:pt x="12035" y="67709"/>
                    <a:pt x="12217" y="67728"/>
                    <a:pt x="12401" y="67728"/>
                  </a:cubicBezTo>
                  <a:cubicBezTo>
                    <a:pt x="13455" y="67728"/>
                    <a:pt x="14591" y="67112"/>
                    <a:pt x="15502" y="66330"/>
                  </a:cubicBezTo>
                  <a:cubicBezTo>
                    <a:pt x="16525" y="65447"/>
                    <a:pt x="17426" y="64400"/>
                    <a:pt x="18251" y="63259"/>
                  </a:cubicBezTo>
                  <a:cubicBezTo>
                    <a:pt x="18339" y="64733"/>
                    <a:pt x="18813" y="66266"/>
                    <a:pt x="20222" y="66979"/>
                  </a:cubicBezTo>
                  <a:cubicBezTo>
                    <a:pt x="20433" y="67090"/>
                    <a:pt x="20649" y="67161"/>
                    <a:pt x="20854" y="67207"/>
                  </a:cubicBezTo>
                  <a:cubicBezTo>
                    <a:pt x="21042" y="67251"/>
                    <a:pt x="21226" y="67270"/>
                    <a:pt x="21407" y="67270"/>
                  </a:cubicBezTo>
                  <a:cubicBezTo>
                    <a:pt x="22835" y="67270"/>
                    <a:pt x="23994" y="66027"/>
                    <a:pt x="24492" y="65388"/>
                  </a:cubicBezTo>
                  <a:cubicBezTo>
                    <a:pt x="25943" y="63546"/>
                    <a:pt x="26885" y="61294"/>
                    <a:pt x="27710" y="59100"/>
                  </a:cubicBezTo>
                  <a:cubicBezTo>
                    <a:pt x="27955" y="59896"/>
                    <a:pt x="28546" y="61241"/>
                    <a:pt x="29839" y="61539"/>
                  </a:cubicBezTo>
                  <a:cubicBezTo>
                    <a:pt x="29979" y="61569"/>
                    <a:pt x="30114" y="61592"/>
                    <a:pt x="30272" y="61598"/>
                  </a:cubicBezTo>
                  <a:cubicBezTo>
                    <a:pt x="30301" y="61599"/>
                    <a:pt x="30330" y="61600"/>
                    <a:pt x="30359" y="61600"/>
                  </a:cubicBezTo>
                  <a:cubicBezTo>
                    <a:pt x="31400" y="61600"/>
                    <a:pt x="32231" y="60787"/>
                    <a:pt x="32845" y="59188"/>
                  </a:cubicBezTo>
                  <a:cubicBezTo>
                    <a:pt x="33553" y="57328"/>
                    <a:pt x="33799" y="55275"/>
                    <a:pt x="33986" y="53485"/>
                  </a:cubicBezTo>
                  <a:cubicBezTo>
                    <a:pt x="34197" y="51367"/>
                    <a:pt x="34319" y="49115"/>
                    <a:pt x="34354" y="46378"/>
                  </a:cubicBezTo>
                  <a:cubicBezTo>
                    <a:pt x="34395" y="43810"/>
                    <a:pt x="34401" y="41102"/>
                    <a:pt x="34284" y="38434"/>
                  </a:cubicBezTo>
                  <a:cubicBezTo>
                    <a:pt x="34659" y="38206"/>
                    <a:pt x="34963" y="37878"/>
                    <a:pt x="35156" y="37475"/>
                  </a:cubicBezTo>
                  <a:lnTo>
                    <a:pt x="37250" y="33047"/>
                  </a:lnTo>
                  <a:cubicBezTo>
                    <a:pt x="37267" y="33012"/>
                    <a:pt x="37273" y="32971"/>
                    <a:pt x="37291" y="32942"/>
                  </a:cubicBezTo>
                  <a:cubicBezTo>
                    <a:pt x="39297" y="31930"/>
                    <a:pt x="41415" y="30801"/>
                    <a:pt x="43731" y="29514"/>
                  </a:cubicBezTo>
                  <a:cubicBezTo>
                    <a:pt x="46241" y="28128"/>
                    <a:pt x="48288" y="26911"/>
                    <a:pt x="50171" y="25712"/>
                  </a:cubicBezTo>
                  <a:cubicBezTo>
                    <a:pt x="51955" y="24577"/>
                    <a:pt x="53851" y="23319"/>
                    <a:pt x="55559" y="21822"/>
                  </a:cubicBezTo>
                  <a:lnTo>
                    <a:pt x="55588" y="21793"/>
                  </a:lnTo>
                  <a:cubicBezTo>
                    <a:pt x="56512" y="20974"/>
                    <a:pt x="57887" y="19769"/>
                    <a:pt x="57893" y="18377"/>
                  </a:cubicBezTo>
                  <a:cubicBezTo>
                    <a:pt x="57893" y="17897"/>
                    <a:pt x="57717" y="17493"/>
                    <a:pt x="57384" y="17189"/>
                  </a:cubicBezTo>
                  <a:cubicBezTo>
                    <a:pt x="56888" y="16741"/>
                    <a:pt x="56133" y="16585"/>
                    <a:pt x="55503" y="16585"/>
                  </a:cubicBezTo>
                  <a:cubicBezTo>
                    <a:pt x="55353" y="16585"/>
                    <a:pt x="55210" y="16594"/>
                    <a:pt x="55079" y="16610"/>
                  </a:cubicBezTo>
                  <a:cubicBezTo>
                    <a:pt x="53038" y="16850"/>
                    <a:pt x="51019" y="17961"/>
                    <a:pt x="49551" y="18769"/>
                  </a:cubicBezTo>
                  <a:cubicBezTo>
                    <a:pt x="49194" y="18962"/>
                    <a:pt x="48844" y="19160"/>
                    <a:pt x="48493" y="19365"/>
                  </a:cubicBezTo>
                  <a:cubicBezTo>
                    <a:pt x="49042" y="18728"/>
                    <a:pt x="49569" y="18102"/>
                    <a:pt x="50078" y="17482"/>
                  </a:cubicBezTo>
                  <a:cubicBezTo>
                    <a:pt x="51680" y="15534"/>
                    <a:pt x="53505" y="13253"/>
                    <a:pt x="54968" y="10731"/>
                  </a:cubicBezTo>
                  <a:cubicBezTo>
                    <a:pt x="55717" y="9445"/>
                    <a:pt x="56840" y="7497"/>
                    <a:pt x="56237" y="5941"/>
                  </a:cubicBezTo>
                  <a:cubicBezTo>
                    <a:pt x="56032" y="5408"/>
                    <a:pt x="55664" y="5034"/>
                    <a:pt x="55155" y="4829"/>
                  </a:cubicBezTo>
                  <a:cubicBezTo>
                    <a:pt x="54842" y="4705"/>
                    <a:pt x="54499" y="4652"/>
                    <a:pt x="54148" y="4652"/>
                  </a:cubicBezTo>
                  <a:cubicBezTo>
                    <a:pt x="53394" y="4652"/>
                    <a:pt x="52604" y="4893"/>
                    <a:pt x="52002" y="5180"/>
                  </a:cubicBezTo>
                  <a:cubicBezTo>
                    <a:pt x="51306" y="5520"/>
                    <a:pt x="50657" y="5929"/>
                    <a:pt x="50025" y="6397"/>
                  </a:cubicBezTo>
                  <a:cubicBezTo>
                    <a:pt x="50610" y="4496"/>
                    <a:pt x="50709" y="3221"/>
                    <a:pt x="50282" y="2583"/>
                  </a:cubicBezTo>
                  <a:cubicBezTo>
                    <a:pt x="50083" y="2277"/>
                    <a:pt x="49761" y="2123"/>
                    <a:pt x="49333" y="2123"/>
                  </a:cubicBezTo>
                  <a:cubicBezTo>
                    <a:pt x="49295" y="2123"/>
                    <a:pt x="49257" y="2125"/>
                    <a:pt x="49218" y="2127"/>
                  </a:cubicBezTo>
                  <a:cubicBezTo>
                    <a:pt x="48229" y="2185"/>
                    <a:pt x="47299" y="2958"/>
                    <a:pt x="46556" y="3578"/>
                  </a:cubicBezTo>
                  <a:lnTo>
                    <a:pt x="46410" y="3706"/>
                  </a:lnTo>
                  <a:cubicBezTo>
                    <a:pt x="45737" y="4262"/>
                    <a:pt x="45094" y="4876"/>
                    <a:pt x="44462" y="5531"/>
                  </a:cubicBezTo>
                  <a:cubicBezTo>
                    <a:pt x="44597" y="4993"/>
                    <a:pt x="44702" y="4449"/>
                    <a:pt x="44778" y="3888"/>
                  </a:cubicBezTo>
                  <a:cubicBezTo>
                    <a:pt x="44924" y="2846"/>
                    <a:pt x="45252" y="419"/>
                    <a:pt x="43725" y="39"/>
                  </a:cubicBezTo>
                  <a:cubicBezTo>
                    <a:pt x="43719" y="39"/>
                    <a:pt x="43702" y="33"/>
                    <a:pt x="43696" y="33"/>
                  </a:cubicBezTo>
                  <a:cubicBezTo>
                    <a:pt x="43601" y="11"/>
                    <a:pt x="43505" y="0"/>
                    <a:pt x="43406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7"/>
            <p:cNvSpPr/>
            <p:nvPr/>
          </p:nvSpPr>
          <p:spPr>
            <a:xfrm>
              <a:off x="8142600" y="3565400"/>
              <a:ext cx="1470600" cy="1723775"/>
            </a:xfrm>
            <a:custGeom>
              <a:avLst/>
              <a:gdLst/>
              <a:ahLst/>
              <a:cxnLst/>
              <a:rect l="l" t="t" r="r" b="b"/>
              <a:pathLst>
                <a:path w="58824" h="68951" extrusionOk="0">
                  <a:moveTo>
                    <a:pt x="50109" y="3610"/>
                  </a:moveTo>
                  <a:lnTo>
                    <a:pt x="50109" y="3610"/>
                  </a:lnTo>
                  <a:cubicBezTo>
                    <a:pt x="50109" y="3610"/>
                    <a:pt x="50117" y="3627"/>
                    <a:pt x="50126" y="3646"/>
                  </a:cubicBezTo>
                  <a:lnTo>
                    <a:pt x="50126" y="3646"/>
                  </a:lnTo>
                  <a:cubicBezTo>
                    <a:pt x="50113" y="3620"/>
                    <a:pt x="50108" y="3610"/>
                    <a:pt x="50109" y="3610"/>
                  </a:cubicBezTo>
                  <a:close/>
                  <a:moveTo>
                    <a:pt x="2364" y="29141"/>
                  </a:moveTo>
                  <a:cubicBezTo>
                    <a:pt x="2369" y="29141"/>
                    <a:pt x="2368" y="29147"/>
                    <a:pt x="2347" y="29158"/>
                  </a:cubicBezTo>
                  <a:cubicBezTo>
                    <a:pt x="2346" y="29159"/>
                    <a:pt x="2345" y="29160"/>
                    <a:pt x="2344" y="29161"/>
                  </a:cubicBezTo>
                  <a:lnTo>
                    <a:pt x="2344" y="29161"/>
                  </a:lnTo>
                  <a:cubicBezTo>
                    <a:pt x="2347" y="29147"/>
                    <a:pt x="2359" y="29141"/>
                    <a:pt x="2364" y="29141"/>
                  </a:cubicBezTo>
                  <a:close/>
                  <a:moveTo>
                    <a:pt x="43713" y="1247"/>
                  </a:moveTo>
                  <a:cubicBezTo>
                    <a:pt x="43787" y="1247"/>
                    <a:pt x="43862" y="1258"/>
                    <a:pt x="43936" y="1280"/>
                  </a:cubicBezTo>
                  <a:cubicBezTo>
                    <a:pt x="44158" y="1345"/>
                    <a:pt x="44328" y="1543"/>
                    <a:pt x="44416" y="1748"/>
                  </a:cubicBezTo>
                  <a:cubicBezTo>
                    <a:pt x="44574" y="2128"/>
                    <a:pt x="44597" y="2462"/>
                    <a:pt x="44597" y="2865"/>
                  </a:cubicBezTo>
                  <a:cubicBezTo>
                    <a:pt x="44603" y="3287"/>
                    <a:pt x="44568" y="3708"/>
                    <a:pt x="44515" y="4123"/>
                  </a:cubicBezTo>
                  <a:cubicBezTo>
                    <a:pt x="44509" y="4158"/>
                    <a:pt x="44509" y="4205"/>
                    <a:pt x="44503" y="4240"/>
                  </a:cubicBezTo>
                  <a:cubicBezTo>
                    <a:pt x="44498" y="4287"/>
                    <a:pt x="44495" y="4303"/>
                    <a:pt x="44495" y="4303"/>
                  </a:cubicBezTo>
                  <a:cubicBezTo>
                    <a:pt x="44494" y="4303"/>
                    <a:pt x="44501" y="4237"/>
                    <a:pt x="44500" y="4237"/>
                  </a:cubicBezTo>
                  <a:lnTo>
                    <a:pt x="44500" y="4237"/>
                  </a:lnTo>
                  <a:cubicBezTo>
                    <a:pt x="44499" y="4237"/>
                    <a:pt x="44497" y="4251"/>
                    <a:pt x="44492" y="4293"/>
                  </a:cubicBezTo>
                  <a:cubicBezTo>
                    <a:pt x="44474" y="4439"/>
                    <a:pt x="44451" y="4573"/>
                    <a:pt x="44427" y="4720"/>
                  </a:cubicBezTo>
                  <a:cubicBezTo>
                    <a:pt x="44357" y="5147"/>
                    <a:pt x="44269" y="5562"/>
                    <a:pt x="44170" y="5977"/>
                  </a:cubicBezTo>
                  <a:cubicBezTo>
                    <a:pt x="44073" y="6395"/>
                    <a:pt x="44426" y="6764"/>
                    <a:pt x="44795" y="6764"/>
                  </a:cubicBezTo>
                  <a:cubicBezTo>
                    <a:pt x="44938" y="6764"/>
                    <a:pt x="45083" y="6709"/>
                    <a:pt x="45205" y="6580"/>
                  </a:cubicBezTo>
                  <a:cubicBezTo>
                    <a:pt x="45866" y="5890"/>
                    <a:pt x="46562" y="5240"/>
                    <a:pt x="47294" y="4632"/>
                  </a:cubicBezTo>
                  <a:cubicBezTo>
                    <a:pt x="47931" y="4105"/>
                    <a:pt x="48697" y="3398"/>
                    <a:pt x="49569" y="3363"/>
                  </a:cubicBezTo>
                  <a:cubicBezTo>
                    <a:pt x="49594" y="3361"/>
                    <a:pt x="49619" y="3360"/>
                    <a:pt x="49642" y="3360"/>
                  </a:cubicBezTo>
                  <a:cubicBezTo>
                    <a:pt x="49863" y="3360"/>
                    <a:pt x="50017" y="3437"/>
                    <a:pt x="50128" y="3650"/>
                  </a:cubicBezTo>
                  <a:lnTo>
                    <a:pt x="50128" y="3650"/>
                  </a:lnTo>
                  <a:cubicBezTo>
                    <a:pt x="50139" y="3674"/>
                    <a:pt x="50152" y="3702"/>
                    <a:pt x="50154" y="3714"/>
                  </a:cubicBezTo>
                  <a:cubicBezTo>
                    <a:pt x="50177" y="3778"/>
                    <a:pt x="50189" y="3854"/>
                    <a:pt x="50207" y="3918"/>
                  </a:cubicBezTo>
                  <a:cubicBezTo>
                    <a:pt x="50224" y="4035"/>
                    <a:pt x="50218" y="3953"/>
                    <a:pt x="50224" y="4059"/>
                  </a:cubicBezTo>
                  <a:cubicBezTo>
                    <a:pt x="50236" y="4129"/>
                    <a:pt x="50236" y="4205"/>
                    <a:pt x="50236" y="4275"/>
                  </a:cubicBezTo>
                  <a:cubicBezTo>
                    <a:pt x="50247" y="5153"/>
                    <a:pt x="49990" y="6024"/>
                    <a:pt x="49739" y="6855"/>
                  </a:cubicBezTo>
                  <a:cubicBezTo>
                    <a:pt x="49624" y="7237"/>
                    <a:pt x="49972" y="7651"/>
                    <a:pt x="50345" y="7651"/>
                  </a:cubicBezTo>
                  <a:cubicBezTo>
                    <a:pt x="50446" y="7651"/>
                    <a:pt x="50549" y="7621"/>
                    <a:pt x="50645" y="7551"/>
                  </a:cubicBezTo>
                  <a:cubicBezTo>
                    <a:pt x="51739" y="6749"/>
                    <a:pt x="53026" y="5901"/>
                    <a:pt x="54436" y="5901"/>
                  </a:cubicBezTo>
                  <a:cubicBezTo>
                    <a:pt x="54980" y="5901"/>
                    <a:pt x="55530" y="6053"/>
                    <a:pt x="55834" y="6533"/>
                  </a:cubicBezTo>
                  <a:cubicBezTo>
                    <a:pt x="56144" y="7024"/>
                    <a:pt x="56144" y="7656"/>
                    <a:pt x="56027" y="8194"/>
                  </a:cubicBezTo>
                  <a:cubicBezTo>
                    <a:pt x="55746" y="9499"/>
                    <a:pt x="54986" y="10686"/>
                    <a:pt x="54289" y="11797"/>
                  </a:cubicBezTo>
                  <a:cubicBezTo>
                    <a:pt x="53488" y="13102"/>
                    <a:pt x="52593" y="14354"/>
                    <a:pt x="51651" y="15559"/>
                  </a:cubicBezTo>
                  <a:cubicBezTo>
                    <a:pt x="50593" y="16916"/>
                    <a:pt x="49487" y="18249"/>
                    <a:pt x="48364" y="19560"/>
                  </a:cubicBezTo>
                  <a:cubicBezTo>
                    <a:pt x="48002" y="19980"/>
                    <a:pt x="48309" y="20619"/>
                    <a:pt x="48786" y="20619"/>
                  </a:cubicBezTo>
                  <a:cubicBezTo>
                    <a:pt x="48887" y="20619"/>
                    <a:pt x="48995" y="20590"/>
                    <a:pt x="49107" y="20525"/>
                  </a:cubicBezTo>
                  <a:cubicBezTo>
                    <a:pt x="50645" y="19630"/>
                    <a:pt x="52213" y="18717"/>
                    <a:pt x="53921" y="18185"/>
                  </a:cubicBezTo>
                  <a:cubicBezTo>
                    <a:pt x="54520" y="17995"/>
                    <a:pt x="55176" y="17817"/>
                    <a:pt x="55822" y="17817"/>
                  </a:cubicBezTo>
                  <a:cubicBezTo>
                    <a:pt x="55951" y="17817"/>
                    <a:pt x="56080" y="17824"/>
                    <a:pt x="56208" y="17840"/>
                  </a:cubicBezTo>
                  <a:cubicBezTo>
                    <a:pt x="56881" y="17922"/>
                    <a:pt x="57577" y="18249"/>
                    <a:pt x="57589" y="19004"/>
                  </a:cubicBezTo>
                  <a:cubicBezTo>
                    <a:pt x="57589" y="19006"/>
                    <a:pt x="57589" y="19008"/>
                    <a:pt x="57589" y="19010"/>
                  </a:cubicBezTo>
                  <a:lnTo>
                    <a:pt x="57589" y="19010"/>
                  </a:lnTo>
                  <a:cubicBezTo>
                    <a:pt x="57589" y="19012"/>
                    <a:pt x="57589" y="19014"/>
                    <a:pt x="57589" y="19016"/>
                  </a:cubicBezTo>
                  <a:cubicBezTo>
                    <a:pt x="57559" y="20051"/>
                    <a:pt x="56682" y="20887"/>
                    <a:pt x="55974" y="21543"/>
                  </a:cubicBezTo>
                  <a:cubicBezTo>
                    <a:pt x="55067" y="22373"/>
                    <a:pt x="54102" y="23134"/>
                    <a:pt x="53108" y="23853"/>
                  </a:cubicBezTo>
                  <a:cubicBezTo>
                    <a:pt x="51031" y="25333"/>
                    <a:pt x="48844" y="26672"/>
                    <a:pt x="46638" y="27959"/>
                  </a:cubicBezTo>
                  <a:cubicBezTo>
                    <a:pt x="44217" y="29369"/>
                    <a:pt x="41760" y="30726"/>
                    <a:pt x="39274" y="32019"/>
                  </a:cubicBezTo>
                  <a:cubicBezTo>
                    <a:pt x="38683" y="32323"/>
                    <a:pt x="38098" y="32633"/>
                    <a:pt x="37502" y="32931"/>
                  </a:cubicBezTo>
                  <a:cubicBezTo>
                    <a:pt x="37338" y="33013"/>
                    <a:pt x="37174" y="33083"/>
                    <a:pt x="37080" y="33253"/>
                  </a:cubicBezTo>
                  <a:cubicBezTo>
                    <a:pt x="37057" y="33295"/>
                    <a:pt x="37023" y="33392"/>
                    <a:pt x="37024" y="33392"/>
                  </a:cubicBezTo>
                  <a:cubicBezTo>
                    <a:pt x="37025" y="33392"/>
                    <a:pt x="37028" y="33386"/>
                    <a:pt x="37034" y="33370"/>
                  </a:cubicBezTo>
                  <a:lnTo>
                    <a:pt x="37034" y="33370"/>
                  </a:lnTo>
                  <a:cubicBezTo>
                    <a:pt x="37016" y="33417"/>
                    <a:pt x="36993" y="33458"/>
                    <a:pt x="36975" y="33505"/>
                  </a:cubicBezTo>
                  <a:cubicBezTo>
                    <a:pt x="36735" y="34008"/>
                    <a:pt x="36501" y="34505"/>
                    <a:pt x="36267" y="35008"/>
                  </a:cubicBezTo>
                  <a:cubicBezTo>
                    <a:pt x="35934" y="35710"/>
                    <a:pt x="35601" y="36412"/>
                    <a:pt x="35273" y="37114"/>
                  </a:cubicBezTo>
                  <a:cubicBezTo>
                    <a:pt x="35027" y="37640"/>
                    <a:pt x="34823" y="38207"/>
                    <a:pt x="34302" y="38535"/>
                  </a:cubicBezTo>
                  <a:cubicBezTo>
                    <a:pt x="34126" y="38640"/>
                    <a:pt x="33986" y="38845"/>
                    <a:pt x="33992" y="39067"/>
                  </a:cubicBezTo>
                  <a:cubicBezTo>
                    <a:pt x="34185" y="43215"/>
                    <a:pt x="34162" y="47397"/>
                    <a:pt x="33904" y="51532"/>
                  </a:cubicBezTo>
                  <a:cubicBezTo>
                    <a:pt x="33799" y="53305"/>
                    <a:pt x="33653" y="55083"/>
                    <a:pt x="33337" y="56826"/>
                  </a:cubicBezTo>
                  <a:cubicBezTo>
                    <a:pt x="33155" y="57821"/>
                    <a:pt x="32910" y="58815"/>
                    <a:pt x="32530" y="59751"/>
                  </a:cubicBezTo>
                  <a:cubicBezTo>
                    <a:pt x="32290" y="60347"/>
                    <a:pt x="31933" y="61044"/>
                    <a:pt x="31377" y="61389"/>
                  </a:cubicBezTo>
                  <a:cubicBezTo>
                    <a:pt x="31158" y="61523"/>
                    <a:pt x="30900" y="61593"/>
                    <a:pt x="30636" y="61593"/>
                  </a:cubicBezTo>
                  <a:cubicBezTo>
                    <a:pt x="30301" y="61593"/>
                    <a:pt x="29955" y="61481"/>
                    <a:pt x="29658" y="61242"/>
                  </a:cubicBezTo>
                  <a:cubicBezTo>
                    <a:pt x="29119" y="60815"/>
                    <a:pt x="28827" y="60166"/>
                    <a:pt x="28634" y="59546"/>
                  </a:cubicBezTo>
                  <a:cubicBezTo>
                    <a:pt x="28543" y="59247"/>
                    <a:pt x="28308" y="59107"/>
                    <a:pt x="28068" y="59107"/>
                  </a:cubicBezTo>
                  <a:cubicBezTo>
                    <a:pt x="27816" y="59107"/>
                    <a:pt x="27557" y="59261"/>
                    <a:pt x="27452" y="59546"/>
                  </a:cubicBezTo>
                  <a:cubicBezTo>
                    <a:pt x="26651" y="61658"/>
                    <a:pt x="25774" y="63822"/>
                    <a:pt x="24358" y="65606"/>
                  </a:cubicBezTo>
                  <a:cubicBezTo>
                    <a:pt x="23872" y="66214"/>
                    <a:pt x="23282" y="66799"/>
                    <a:pt x="22556" y="67098"/>
                  </a:cubicBezTo>
                  <a:cubicBezTo>
                    <a:pt x="22297" y="67205"/>
                    <a:pt x="22031" y="67256"/>
                    <a:pt x="21769" y="67256"/>
                  </a:cubicBezTo>
                  <a:cubicBezTo>
                    <a:pt x="21187" y="67256"/>
                    <a:pt x="20623" y="67005"/>
                    <a:pt x="20187" y="66565"/>
                  </a:cubicBezTo>
                  <a:cubicBezTo>
                    <a:pt x="19497" y="65863"/>
                    <a:pt x="19269" y="64822"/>
                    <a:pt x="19205" y="63875"/>
                  </a:cubicBezTo>
                  <a:cubicBezTo>
                    <a:pt x="19176" y="63491"/>
                    <a:pt x="18896" y="63277"/>
                    <a:pt x="18598" y="63277"/>
                  </a:cubicBezTo>
                  <a:cubicBezTo>
                    <a:pt x="18401" y="63277"/>
                    <a:pt x="18197" y="63370"/>
                    <a:pt x="18052" y="63570"/>
                  </a:cubicBezTo>
                  <a:cubicBezTo>
                    <a:pt x="17204" y="64740"/>
                    <a:pt x="16239" y="65910"/>
                    <a:pt x="15081" y="66776"/>
                  </a:cubicBezTo>
                  <a:cubicBezTo>
                    <a:pt x="14459" y="67240"/>
                    <a:pt x="13583" y="67738"/>
                    <a:pt x="12756" y="67738"/>
                  </a:cubicBezTo>
                  <a:cubicBezTo>
                    <a:pt x="12385" y="67738"/>
                    <a:pt x="12024" y="67638"/>
                    <a:pt x="11700" y="67390"/>
                  </a:cubicBezTo>
                  <a:cubicBezTo>
                    <a:pt x="10817" y="66717"/>
                    <a:pt x="10764" y="65477"/>
                    <a:pt x="10910" y="64465"/>
                  </a:cubicBezTo>
                  <a:cubicBezTo>
                    <a:pt x="11074" y="63377"/>
                    <a:pt x="11437" y="62313"/>
                    <a:pt x="11817" y="61278"/>
                  </a:cubicBezTo>
                  <a:cubicBezTo>
                    <a:pt x="12431" y="59593"/>
                    <a:pt x="13209" y="57973"/>
                    <a:pt x="14034" y="56387"/>
                  </a:cubicBezTo>
                  <a:cubicBezTo>
                    <a:pt x="14282" y="55912"/>
                    <a:pt x="13916" y="55478"/>
                    <a:pt x="13495" y="55478"/>
                  </a:cubicBezTo>
                  <a:cubicBezTo>
                    <a:pt x="13352" y="55478"/>
                    <a:pt x="13202" y="55529"/>
                    <a:pt x="13069" y="55645"/>
                  </a:cubicBezTo>
                  <a:cubicBezTo>
                    <a:pt x="12285" y="56300"/>
                    <a:pt x="11483" y="56920"/>
                    <a:pt x="10635" y="57487"/>
                  </a:cubicBezTo>
                  <a:cubicBezTo>
                    <a:pt x="9998" y="57902"/>
                    <a:pt x="9237" y="58405"/>
                    <a:pt x="8448" y="58411"/>
                  </a:cubicBezTo>
                  <a:cubicBezTo>
                    <a:pt x="8441" y="58411"/>
                    <a:pt x="8435" y="58411"/>
                    <a:pt x="8428" y="58411"/>
                  </a:cubicBezTo>
                  <a:cubicBezTo>
                    <a:pt x="7716" y="58411"/>
                    <a:pt x="7348" y="57774"/>
                    <a:pt x="7360" y="57124"/>
                  </a:cubicBezTo>
                  <a:cubicBezTo>
                    <a:pt x="7365" y="56446"/>
                    <a:pt x="7629" y="55773"/>
                    <a:pt x="7933" y="55182"/>
                  </a:cubicBezTo>
                  <a:cubicBezTo>
                    <a:pt x="8793" y="53492"/>
                    <a:pt x="10085" y="52030"/>
                    <a:pt x="11396" y="50684"/>
                  </a:cubicBezTo>
                  <a:cubicBezTo>
                    <a:pt x="12729" y="49310"/>
                    <a:pt x="14151" y="48011"/>
                    <a:pt x="15596" y="46742"/>
                  </a:cubicBezTo>
                  <a:cubicBezTo>
                    <a:pt x="17421" y="45151"/>
                    <a:pt x="19304" y="43630"/>
                    <a:pt x="21211" y="42138"/>
                  </a:cubicBezTo>
                  <a:cubicBezTo>
                    <a:pt x="21669" y="41778"/>
                    <a:pt x="21250" y="41081"/>
                    <a:pt x="20763" y="41081"/>
                  </a:cubicBezTo>
                  <a:cubicBezTo>
                    <a:pt x="20665" y="41081"/>
                    <a:pt x="20565" y="41109"/>
                    <a:pt x="20468" y="41173"/>
                  </a:cubicBezTo>
                  <a:cubicBezTo>
                    <a:pt x="20416" y="41208"/>
                    <a:pt x="20364" y="41242"/>
                    <a:pt x="20312" y="41277"/>
                  </a:cubicBezTo>
                  <a:lnTo>
                    <a:pt x="20312" y="41277"/>
                  </a:lnTo>
                  <a:lnTo>
                    <a:pt x="20304" y="41267"/>
                  </a:lnTo>
                  <a:cubicBezTo>
                    <a:pt x="20263" y="41299"/>
                    <a:pt x="20221" y="41332"/>
                    <a:pt x="20179" y="41365"/>
                  </a:cubicBezTo>
                  <a:lnTo>
                    <a:pt x="20179" y="41365"/>
                  </a:lnTo>
                  <a:cubicBezTo>
                    <a:pt x="17411" y="43198"/>
                    <a:pt x="14586" y="44976"/>
                    <a:pt x="11641" y="46508"/>
                  </a:cubicBezTo>
                  <a:cubicBezTo>
                    <a:pt x="10846" y="46929"/>
                    <a:pt x="10033" y="47315"/>
                    <a:pt x="9185" y="47619"/>
                  </a:cubicBezTo>
                  <a:cubicBezTo>
                    <a:pt x="8426" y="47903"/>
                    <a:pt x="7598" y="48192"/>
                    <a:pt x="6781" y="48192"/>
                  </a:cubicBezTo>
                  <a:cubicBezTo>
                    <a:pt x="6773" y="48192"/>
                    <a:pt x="6765" y="48192"/>
                    <a:pt x="6757" y="48192"/>
                  </a:cubicBezTo>
                  <a:cubicBezTo>
                    <a:pt x="6201" y="48192"/>
                    <a:pt x="5652" y="47982"/>
                    <a:pt x="5581" y="47356"/>
                  </a:cubicBezTo>
                  <a:cubicBezTo>
                    <a:pt x="5505" y="46800"/>
                    <a:pt x="5903" y="46262"/>
                    <a:pt x="6248" y="45876"/>
                  </a:cubicBezTo>
                  <a:cubicBezTo>
                    <a:pt x="7278" y="44712"/>
                    <a:pt x="8629" y="43800"/>
                    <a:pt x="9922" y="42963"/>
                  </a:cubicBezTo>
                  <a:cubicBezTo>
                    <a:pt x="11290" y="42086"/>
                    <a:pt x="12712" y="41284"/>
                    <a:pt x="14133" y="40500"/>
                  </a:cubicBezTo>
                  <a:cubicBezTo>
                    <a:pt x="17333" y="38751"/>
                    <a:pt x="20614" y="37160"/>
                    <a:pt x="23919" y="35640"/>
                  </a:cubicBezTo>
                  <a:cubicBezTo>
                    <a:pt x="24352" y="35441"/>
                    <a:pt x="24779" y="35242"/>
                    <a:pt x="25206" y="35055"/>
                  </a:cubicBezTo>
                  <a:cubicBezTo>
                    <a:pt x="25452" y="34944"/>
                    <a:pt x="25697" y="34832"/>
                    <a:pt x="25943" y="34721"/>
                  </a:cubicBezTo>
                  <a:cubicBezTo>
                    <a:pt x="26236" y="34593"/>
                    <a:pt x="26376" y="34470"/>
                    <a:pt x="26458" y="34154"/>
                  </a:cubicBezTo>
                  <a:cubicBezTo>
                    <a:pt x="26551" y="33785"/>
                    <a:pt x="26680" y="33493"/>
                    <a:pt x="26844" y="33154"/>
                  </a:cubicBezTo>
                  <a:cubicBezTo>
                    <a:pt x="27195" y="32399"/>
                    <a:pt x="27546" y="31639"/>
                    <a:pt x="27903" y="30884"/>
                  </a:cubicBezTo>
                  <a:cubicBezTo>
                    <a:pt x="28026" y="30615"/>
                    <a:pt x="27996" y="30358"/>
                    <a:pt x="27809" y="30141"/>
                  </a:cubicBezTo>
                  <a:cubicBezTo>
                    <a:pt x="26399" y="28515"/>
                    <a:pt x="24773" y="26959"/>
                    <a:pt x="22919" y="25848"/>
                  </a:cubicBezTo>
                  <a:cubicBezTo>
                    <a:pt x="21796" y="25174"/>
                    <a:pt x="20492" y="24689"/>
                    <a:pt x="19206" y="24689"/>
                  </a:cubicBezTo>
                  <a:cubicBezTo>
                    <a:pt x="18383" y="24689"/>
                    <a:pt x="17568" y="24887"/>
                    <a:pt x="16812" y="25362"/>
                  </a:cubicBezTo>
                  <a:cubicBezTo>
                    <a:pt x="15759" y="26029"/>
                    <a:pt x="14993" y="27047"/>
                    <a:pt x="14467" y="28158"/>
                  </a:cubicBezTo>
                  <a:cubicBezTo>
                    <a:pt x="14241" y="28620"/>
                    <a:pt x="14557" y="29076"/>
                    <a:pt x="15027" y="29076"/>
                  </a:cubicBezTo>
                  <a:cubicBezTo>
                    <a:pt x="15069" y="29076"/>
                    <a:pt x="15112" y="29073"/>
                    <a:pt x="15157" y="29065"/>
                  </a:cubicBezTo>
                  <a:cubicBezTo>
                    <a:pt x="15445" y="29014"/>
                    <a:pt x="15756" y="28986"/>
                    <a:pt x="16074" y="28986"/>
                  </a:cubicBezTo>
                  <a:cubicBezTo>
                    <a:pt x="17508" y="28986"/>
                    <a:pt x="19083" y="29550"/>
                    <a:pt x="19380" y="31077"/>
                  </a:cubicBezTo>
                  <a:cubicBezTo>
                    <a:pt x="19567" y="32048"/>
                    <a:pt x="19070" y="33154"/>
                    <a:pt x="18222" y="33668"/>
                  </a:cubicBezTo>
                  <a:cubicBezTo>
                    <a:pt x="17844" y="33903"/>
                    <a:pt x="17422" y="34006"/>
                    <a:pt x="16995" y="34006"/>
                  </a:cubicBezTo>
                  <a:cubicBezTo>
                    <a:pt x="16391" y="34006"/>
                    <a:pt x="15779" y="33801"/>
                    <a:pt x="15268" y="33475"/>
                  </a:cubicBezTo>
                  <a:cubicBezTo>
                    <a:pt x="14233" y="32808"/>
                    <a:pt x="13741" y="31650"/>
                    <a:pt x="13771" y="30445"/>
                  </a:cubicBezTo>
                  <a:cubicBezTo>
                    <a:pt x="13779" y="30081"/>
                    <a:pt x="13471" y="29835"/>
                    <a:pt x="13146" y="29835"/>
                  </a:cubicBezTo>
                  <a:cubicBezTo>
                    <a:pt x="13042" y="29835"/>
                    <a:pt x="12938" y="29860"/>
                    <a:pt x="12840" y="29913"/>
                  </a:cubicBezTo>
                  <a:cubicBezTo>
                    <a:pt x="11852" y="30463"/>
                    <a:pt x="10969" y="31177"/>
                    <a:pt x="10267" y="32054"/>
                  </a:cubicBezTo>
                  <a:cubicBezTo>
                    <a:pt x="9612" y="32867"/>
                    <a:pt x="9073" y="33756"/>
                    <a:pt x="8448" y="34587"/>
                  </a:cubicBezTo>
                  <a:cubicBezTo>
                    <a:pt x="7921" y="35283"/>
                    <a:pt x="7289" y="35920"/>
                    <a:pt x="6500" y="36318"/>
                  </a:cubicBezTo>
                  <a:cubicBezTo>
                    <a:pt x="6023" y="36555"/>
                    <a:pt x="5499" y="36674"/>
                    <a:pt x="4975" y="36674"/>
                  </a:cubicBezTo>
                  <a:cubicBezTo>
                    <a:pt x="4526" y="36674"/>
                    <a:pt x="4077" y="36587"/>
                    <a:pt x="3657" y="36412"/>
                  </a:cubicBezTo>
                  <a:cubicBezTo>
                    <a:pt x="1867" y="35669"/>
                    <a:pt x="1118" y="33674"/>
                    <a:pt x="1323" y="31855"/>
                  </a:cubicBezTo>
                  <a:cubicBezTo>
                    <a:pt x="1381" y="31370"/>
                    <a:pt x="1516" y="30878"/>
                    <a:pt x="1686" y="30410"/>
                  </a:cubicBezTo>
                  <a:cubicBezTo>
                    <a:pt x="1832" y="30013"/>
                    <a:pt x="2025" y="29474"/>
                    <a:pt x="2317" y="29176"/>
                  </a:cubicBezTo>
                  <a:lnTo>
                    <a:pt x="2317" y="29176"/>
                  </a:lnTo>
                  <a:cubicBezTo>
                    <a:pt x="2313" y="29181"/>
                    <a:pt x="2316" y="29189"/>
                    <a:pt x="2322" y="29198"/>
                  </a:cubicBezTo>
                  <a:lnTo>
                    <a:pt x="2322" y="29198"/>
                  </a:lnTo>
                  <a:cubicBezTo>
                    <a:pt x="2302" y="29234"/>
                    <a:pt x="2278" y="29283"/>
                    <a:pt x="2271" y="29299"/>
                  </a:cubicBezTo>
                  <a:cubicBezTo>
                    <a:pt x="2183" y="29445"/>
                    <a:pt x="2101" y="29591"/>
                    <a:pt x="2019" y="29743"/>
                  </a:cubicBezTo>
                  <a:cubicBezTo>
                    <a:pt x="1779" y="30211"/>
                    <a:pt x="1574" y="30709"/>
                    <a:pt x="1457" y="31229"/>
                  </a:cubicBezTo>
                  <a:cubicBezTo>
                    <a:pt x="1101" y="32838"/>
                    <a:pt x="1440" y="34780"/>
                    <a:pt x="2797" y="35856"/>
                  </a:cubicBezTo>
                  <a:cubicBezTo>
                    <a:pt x="3425" y="36359"/>
                    <a:pt x="4178" y="36627"/>
                    <a:pt x="4959" y="36627"/>
                  </a:cubicBezTo>
                  <a:cubicBezTo>
                    <a:pt x="5196" y="36627"/>
                    <a:pt x="5435" y="36602"/>
                    <a:pt x="5675" y="36552"/>
                  </a:cubicBezTo>
                  <a:cubicBezTo>
                    <a:pt x="6722" y="36324"/>
                    <a:pt x="7599" y="35616"/>
                    <a:pt x="8249" y="34791"/>
                  </a:cubicBezTo>
                  <a:cubicBezTo>
                    <a:pt x="8898" y="33967"/>
                    <a:pt x="9389" y="33037"/>
                    <a:pt x="10050" y="32229"/>
                  </a:cubicBezTo>
                  <a:cubicBezTo>
                    <a:pt x="10682" y="31446"/>
                    <a:pt x="11425" y="30749"/>
                    <a:pt x="12273" y="30206"/>
                  </a:cubicBezTo>
                  <a:cubicBezTo>
                    <a:pt x="12659" y="29954"/>
                    <a:pt x="13074" y="29726"/>
                    <a:pt x="13501" y="29545"/>
                  </a:cubicBezTo>
                  <a:cubicBezTo>
                    <a:pt x="13864" y="29387"/>
                    <a:pt x="13969" y="29235"/>
                    <a:pt x="14098" y="28872"/>
                  </a:cubicBezTo>
                  <a:cubicBezTo>
                    <a:pt x="14186" y="28638"/>
                    <a:pt x="14291" y="28404"/>
                    <a:pt x="14408" y="28187"/>
                  </a:cubicBezTo>
                  <a:cubicBezTo>
                    <a:pt x="14882" y="27252"/>
                    <a:pt x="15519" y="26327"/>
                    <a:pt x="16344" y="25672"/>
                  </a:cubicBezTo>
                  <a:cubicBezTo>
                    <a:pt x="17266" y="24943"/>
                    <a:pt x="18245" y="24644"/>
                    <a:pt x="19231" y="24644"/>
                  </a:cubicBezTo>
                  <a:cubicBezTo>
                    <a:pt x="21867" y="24644"/>
                    <a:pt x="24556" y="26780"/>
                    <a:pt x="26353" y="28538"/>
                  </a:cubicBezTo>
                  <a:cubicBezTo>
                    <a:pt x="26756" y="28924"/>
                    <a:pt x="27136" y="29328"/>
                    <a:pt x="27511" y="29743"/>
                  </a:cubicBezTo>
                  <a:cubicBezTo>
                    <a:pt x="27617" y="29862"/>
                    <a:pt x="27781" y="29921"/>
                    <a:pt x="27947" y="29921"/>
                  </a:cubicBezTo>
                  <a:cubicBezTo>
                    <a:pt x="28164" y="29921"/>
                    <a:pt x="28383" y="29820"/>
                    <a:pt x="28476" y="29621"/>
                  </a:cubicBezTo>
                  <a:cubicBezTo>
                    <a:pt x="28757" y="29006"/>
                    <a:pt x="29166" y="28527"/>
                    <a:pt x="29892" y="28468"/>
                  </a:cubicBezTo>
                  <a:cubicBezTo>
                    <a:pt x="30213" y="28439"/>
                    <a:pt x="30523" y="28205"/>
                    <a:pt x="30506" y="27854"/>
                  </a:cubicBezTo>
                  <a:cubicBezTo>
                    <a:pt x="30412" y="25146"/>
                    <a:pt x="30424" y="22432"/>
                    <a:pt x="30465" y="19718"/>
                  </a:cubicBezTo>
                  <a:cubicBezTo>
                    <a:pt x="30494" y="17267"/>
                    <a:pt x="30552" y="14810"/>
                    <a:pt x="30705" y="12371"/>
                  </a:cubicBezTo>
                  <a:cubicBezTo>
                    <a:pt x="30863" y="9826"/>
                    <a:pt x="31020" y="7217"/>
                    <a:pt x="31787" y="4766"/>
                  </a:cubicBezTo>
                  <a:cubicBezTo>
                    <a:pt x="32091" y="3784"/>
                    <a:pt x="32512" y="2719"/>
                    <a:pt x="33196" y="1935"/>
                  </a:cubicBezTo>
                  <a:cubicBezTo>
                    <a:pt x="33495" y="1590"/>
                    <a:pt x="33863" y="1298"/>
                    <a:pt x="34331" y="1269"/>
                  </a:cubicBezTo>
                  <a:cubicBezTo>
                    <a:pt x="34343" y="1268"/>
                    <a:pt x="34356" y="1268"/>
                    <a:pt x="34368" y="1268"/>
                  </a:cubicBezTo>
                  <a:cubicBezTo>
                    <a:pt x="34753" y="1268"/>
                    <a:pt x="35045" y="1535"/>
                    <a:pt x="35250" y="1842"/>
                  </a:cubicBezTo>
                  <a:cubicBezTo>
                    <a:pt x="35852" y="2748"/>
                    <a:pt x="36028" y="3942"/>
                    <a:pt x="36139" y="5000"/>
                  </a:cubicBezTo>
                  <a:cubicBezTo>
                    <a:pt x="36291" y="6515"/>
                    <a:pt x="36238" y="8042"/>
                    <a:pt x="36121" y="9557"/>
                  </a:cubicBezTo>
                  <a:cubicBezTo>
                    <a:pt x="36096" y="9925"/>
                    <a:pt x="36437" y="10162"/>
                    <a:pt x="36765" y="10162"/>
                  </a:cubicBezTo>
                  <a:cubicBezTo>
                    <a:pt x="36968" y="10162"/>
                    <a:pt x="37167" y="10070"/>
                    <a:pt x="37268" y="9861"/>
                  </a:cubicBezTo>
                  <a:cubicBezTo>
                    <a:pt x="38432" y="7498"/>
                    <a:pt x="39748" y="5117"/>
                    <a:pt x="41403" y="3064"/>
                  </a:cubicBezTo>
                  <a:cubicBezTo>
                    <a:pt x="41801" y="2567"/>
                    <a:pt x="42234" y="2076"/>
                    <a:pt x="42749" y="1678"/>
                  </a:cubicBezTo>
                  <a:cubicBezTo>
                    <a:pt x="43019" y="1471"/>
                    <a:pt x="43364" y="1247"/>
                    <a:pt x="43713" y="1247"/>
                  </a:cubicBezTo>
                  <a:close/>
                  <a:moveTo>
                    <a:pt x="43777" y="1"/>
                  </a:moveTo>
                  <a:cubicBezTo>
                    <a:pt x="42906" y="1"/>
                    <a:pt x="42044" y="611"/>
                    <a:pt x="41415" y="1216"/>
                  </a:cubicBezTo>
                  <a:cubicBezTo>
                    <a:pt x="40368" y="2222"/>
                    <a:pt x="39543" y="3480"/>
                    <a:pt x="38759" y="4702"/>
                  </a:cubicBezTo>
                  <a:cubicBezTo>
                    <a:pt x="38312" y="5398"/>
                    <a:pt x="37886" y="6106"/>
                    <a:pt x="37480" y="6826"/>
                  </a:cubicBezTo>
                  <a:lnTo>
                    <a:pt x="37480" y="6826"/>
                  </a:lnTo>
                  <a:cubicBezTo>
                    <a:pt x="37475" y="6274"/>
                    <a:pt x="37451" y="5723"/>
                    <a:pt x="37402" y="5170"/>
                  </a:cubicBezTo>
                  <a:cubicBezTo>
                    <a:pt x="37297" y="4024"/>
                    <a:pt x="37116" y="2860"/>
                    <a:pt x="36648" y="1801"/>
                  </a:cubicBezTo>
                  <a:cubicBezTo>
                    <a:pt x="36212" y="819"/>
                    <a:pt x="35423" y="26"/>
                    <a:pt x="34344" y="26"/>
                  </a:cubicBezTo>
                  <a:cubicBezTo>
                    <a:pt x="34220" y="26"/>
                    <a:pt x="34093" y="36"/>
                    <a:pt x="33963" y="58"/>
                  </a:cubicBezTo>
                  <a:cubicBezTo>
                    <a:pt x="32840" y="251"/>
                    <a:pt x="32079" y="1233"/>
                    <a:pt x="31553" y="2181"/>
                  </a:cubicBezTo>
                  <a:cubicBezTo>
                    <a:pt x="30190" y="4626"/>
                    <a:pt x="29856" y="7516"/>
                    <a:pt x="29628" y="10265"/>
                  </a:cubicBezTo>
                  <a:cubicBezTo>
                    <a:pt x="29418" y="12856"/>
                    <a:pt x="29307" y="15442"/>
                    <a:pt x="29254" y="18039"/>
                  </a:cubicBezTo>
                  <a:cubicBezTo>
                    <a:pt x="29198" y="21141"/>
                    <a:pt x="29164" y="24239"/>
                    <a:pt x="29261" y="27336"/>
                  </a:cubicBezTo>
                  <a:lnTo>
                    <a:pt x="29261" y="27336"/>
                  </a:lnTo>
                  <a:cubicBezTo>
                    <a:pt x="28687" y="27502"/>
                    <a:pt x="28207" y="27826"/>
                    <a:pt x="27838" y="28283"/>
                  </a:cubicBezTo>
                  <a:lnTo>
                    <a:pt x="27838" y="28283"/>
                  </a:lnTo>
                  <a:cubicBezTo>
                    <a:pt x="26184" y="26534"/>
                    <a:pt x="24273" y="24923"/>
                    <a:pt x="22047" y="24005"/>
                  </a:cubicBezTo>
                  <a:cubicBezTo>
                    <a:pt x="21155" y="23633"/>
                    <a:pt x="20209" y="23401"/>
                    <a:pt x="19252" y="23401"/>
                  </a:cubicBezTo>
                  <a:cubicBezTo>
                    <a:pt x="19036" y="23401"/>
                    <a:pt x="18819" y="23413"/>
                    <a:pt x="18602" y="23438"/>
                  </a:cubicBezTo>
                  <a:cubicBezTo>
                    <a:pt x="17385" y="23584"/>
                    <a:pt x="16274" y="24093"/>
                    <a:pt x="15350" y="24883"/>
                  </a:cubicBezTo>
                  <a:cubicBezTo>
                    <a:pt x="14266" y="25803"/>
                    <a:pt x="13440" y="27105"/>
                    <a:pt x="12940" y="28442"/>
                  </a:cubicBezTo>
                  <a:lnTo>
                    <a:pt x="12940" y="28442"/>
                  </a:lnTo>
                  <a:cubicBezTo>
                    <a:pt x="11631" y="29027"/>
                    <a:pt x="10464" y="29883"/>
                    <a:pt x="9506" y="30948"/>
                  </a:cubicBezTo>
                  <a:cubicBezTo>
                    <a:pt x="8945" y="31580"/>
                    <a:pt x="8465" y="32264"/>
                    <a:pt x="8009" y="32978"/>
                  </a:cubicBezTo>
                  <a:cubicBezTo>
                    <a:pt x="7611" y="33581"/>
                    <a:pt x="7202" y="34183"/>
                    <a:pt x="6652" y="34663"/>
                  </a:cubicBezTo>
                  <a:cubicBezTo>
                    <a:pt x="6144" y="35110"/>
                    <a:pt x="5512" y="35358"/>
                    <a:pt x="4894" y="35358"/>
                  </a:cubicBezTo>
                  <a:cubicBezTo>
                    <a:pt x="4251" y="35358"/>
                    <a:pt x="3625" y="35090"/>
                    <a:pt x="3171" y="34499"/>
                  </a:cubicBezTo>
                  <a:cubicBezTo>
                    <a:pt x="2516" y="33633"/>
                    <a:pt x="2405" y="32405"/>
                    <a:pt x="2674" y="31375"/>
                  </a:cubicBezTo>
                  <a:cubicBezTo>
                    <a:pt x="2774" y="31013"/>
                    <a:pt x="2902" y="30679"/>
                    <a:pt x="3072" y="30352"/>
                  </a:cubicBezTo>
                  <a:cubicBezTo>
                    <a:pt x="3283" y="29942"/>
                    <a:pt x="3593" y="29568"/>
                    <a:pt x="3569" y="29094"/>
                  </a:cubicBezTo>
                  <a:cubicBezTo>
                    <a:pt x="3540" y="28424"/>
                    <a:pt x="2914" y="27942"/>
                    <a:pt x="2279" y="27942"/>
                  </a:cubicBezTo>
                  <a:cubicBezTo>
                    <a:pt x="2154" y="27942"/>
                    <a:pt x="2029" y="27961"/>
                    <a:pt x="1908" y="28000"/>
                  </a:cubicBezTo>
                  <a:cubicBezTo>
                    <a:pt x="1124" y="28252"/>
                    <a:pt x="767" y="29328"/>
                    <a:pt x="504" y="30012"/>
                  </a:cubicBezTo>
                  <a:cubicBezTo>
                    <a:pt x="229" y="30744"/>
                    <a:pt x="71" y="31533"/>
                    <a:pt x="42" y="32323"/>
                  </a:cubicBezTo>
                  <a:cubicBezTo>
                    <a:pt x="1" y="33838"/>
                    <a:pt x="510" y="35388"/>
                    <a:pt x="1592" y="36476"/>
                  </a:cubicBezTo>
                  <a:cubicBezTo>
                    <a:pt x="2496" y="37380"/>
                    <a:pt x="3724" y="37895"/>
                    <a:pt x="4981" y="37895"/>
                  </a:cubicBezTo>
                  <a:cubicBezTo>
                    <a:pt x="5302" y="37895"/>
                    <a:pt x="5624" y="37861"/>
                    <a:pt x="5944" y="37792"/>
                  </a:cubicBezTo>
                  <a:cubicBezTo>
                    <a:pt x="7605" y="37435"/>
                    <a:pt x="8781" y="36207"/>
                    <a:pt x="9734" y="34885"/>
                  </a:cubicBezTo>
                  <a:cubicBezTo>
                    <a:pt x="10243" y="34166"/>
                    <a:pt x="10705" y="33405"/>
                    <a:pt x="11273" y="32732"/>
                  </a:cubicBezTo>
                  <a:cubicBezTo>
                    <a:pt x="11670" y="32264"/>
                    <a:pt x="12115" y="31854"/>
                    <a:pt x="12605" y="31499"/>
                  </a:cubicBezTo>
                  <a:lnTo>
                    <a:pt x="12605" y="31499"/>
                  </a:lnTo>
                  <a:cubicBezTo>
                    <a:pt x="12804" y="32561"/>
                    <a:pt x="13344" y="33538"/>
                    <a:pt x="14215" y="34224"/>
                  </a:cubicBezTo>
                  <a:cubicBezTo>
                    <a:pt x="14995" y="34840"/>
                    <a:pt x="15990" y="35223"/>
                    <a:pt x="16981" y="35223"/>
                  </a:cubicBezTo>
                  <a:cubicBezTo>
                    <a:pt x="17440" y="35223"/>
                    <a:pt x="17898" y="35141"/>
                    <a:pt x="18333" y="34961"/>
                  </a:cubicBezTo>
                  <a:cubicBezTo>
                    <a:pt x="19667" y="34417"/>
                    <a:pt x="20538" y="33060"/>
                    <a:pt x="20614" y="31639"/>
                  </a:cubicBezTo>
                  <a:cubicBezTo>
                    <a:pt x="20679" y="30328"/>
                    <a:pt x="19971" y="29123"/>
                    <a:pt x="18860" y="28457"/>
                  </a:cubicBezTo>
                  <a:cubicBezTo>
                    <a:pt x="18022" y="27957"/>
                    <a:pt x="17058" y="27757"/>
                    <a:pt x="16096" y="27757"/>
                  </a:cubicBezTo>
                  <a:cubicBezTo>
                    <a:pt x="16092" y="27757"/>
                    <a:pt x="16088" y="27757"/>
                    <a:pt x="16085" y="27757"/>
                  </a:cubicBezTo>
                  <a:lnTo>
                    <a:pt x="16085" y="27757"/>
                  </a:lnTo>
                  <a:cubicBezTo>
                    <a:pt x="16834" y="26688"/>
                    <a:pt x="17895" y="25896"/>
                    <a:pt x="19247" y="25896"/>
                  </a:cubicBezTo>
                  <a:cubicBezTo>
                    <a:pt x="19392" y="25896"/>
                    <a:pt x="19539" y="25905"/>
                    <a:pt x="19690" y="25924"/>
                  </a:cubicBezTo>
                  <a:cubicBezTo>
                    <a:pt x="21445" y="26146"/>
                    <a:pt x="22995" y="27293"/>
                    <a:pt x="24299" y="28404"/>
                  </a:cubicBezTo>
                  <a:cubicBezTo>
                    <a:pt x="25125" y="29105"/>
                    <a:pt x="25886" y="29870"/>
                    <a:pt x="26604" y="30679"/>
                  </a:cubicBezTo>
                  <a:lnTo>
                    <a:pt x="26604" y="30679"/>
                  </a:lnTo>
                  <a:lnTo>
                    <a:pt x="26031" y="31908"/>
                  </a:lnTo>
                  <a:cubicBezTo>
                    <a:pt x="25769" y="32466"/>
                    <a:pt x="25423" y="33061"/>
                    <a:pt x="25266" y="33672"/>
                  </a:cubicBezTo>
                  <a:lnTo>
                    <a:pt x="25266" y="33672"/>
                  </a:lnTo>
                  <a:cubicBezTo>
                    <a:pt x="22368" y="34958"/>
                    <a:pt x="19503" y="36316"/>
                    <a:pt x="16678" y="37751"/>
                  </a:cubicBezTo>
                  <a:cubicBezTo>
                    <a:pt x="14045" y="39079"/>
                    <a:pt x="11419" y="40471"/>
                    <a:pt x="8956" y="42091"/>
                  </a:cubicBezTo>
                  <a:cubicBezTo>
                    <a:pt x="7792" y="42858"/>
                    <a:pt x="6623" y="43694"/>
                    <a:pt x="5628" y="44683"/>
                  </a:cubicBezTo>
                  <a:cubicBezTo>
                    <a:pt x="4768" y="45543"/>
                    <a:pt x="3955" y="46783"/>
                    <a:pt x="4452" y="48040"/>
                  </a:cubicBezTo>
                  <a:cubicBezTo>
                    <a:pt x="4867" y="49072"/>
                    <a:pt x="5808" y="49407"/>
                    <a:pt x="6790" y="49407"/>
                  </a:cubicBezTo>
                  <a:cubicBezTo>
                    <a:pt x="7166" y="49407"/>
                    <a:pt x="7548" y="49358"/>
                    <a:pt x="7909" y="49280"/>
                  </a:cubicBezTo>
                  <a:cubicBezTo>
                    <a:pt x="9459" y="48953"/>
                    <a:pt x="10939" y="48245"/>
                    <a:pt x="12337" y="47514"/>
                  </a:cubicBezTo>
                  <a:cubicBezTo>
                    <a:pt x="12757" y="47295"/>
                    <a:pt x="13173" y="47071"/>
                    <a:pt x="13587" y="46843"/>
                  </a:cubicBezTo>
                  <a:lnTo>
                    <a:pt x="13587" y="46843"/>
                  </a:lnTo>
                  <a:cubicBezTo>
                    <a:pt x="12451" y="47870"/>
                    <a:pt x="11345" y="48930"/>
                    <a:pt x="10284" y="50035"/>
                  </a:cubicBezTo>
                  <a:cubicBezTo>
                    <a:pt x="8892" y="51480"/>
                    <a:pt x="7482" y="53100"/>
                    <a:pt x="6658" y="54948"/>
                  </a:cubicBezTo>
                  <a:cubicBezTo>
                    <a:pt x="6313" y="55715"/>
                    <a:pt x="6026" y="56569"/>
                    <a:pt x="6108" y="57417"/>
                  </a:cubicBezTo>
                  <a:cubicBezTo>
                    <a:pt x="6201" y="58400"/>
                    <a:pt x="6804" y="59312"/>
                    <a:pt x="7798" y="59575"/>
                  </a:cubicBezTo>
                  <a:cubicBezTo>
                    <a:pt x="8004" y="59630"/>
                    <a:pt x="8211" y="59654"/>
                    <a:pt x="8418" y="59654"/>
                  </a:cubicBezTo>
                  <a:cubicBezTo>
                    <a:pt x="9307" y="59654"/>
                    <a:pt x="10190" y="59207"/>
                    <a:pt x="10916" y="58756"/>
                  </a:cubicBezTo>
                  <a:cubicBezTo>
                    <a:pt x="11196" y="58582"/>
                    <a:pt x="11472" y="58399"/>
                    <a:pt x="11743" y="58209"/>
                  </a:cubicBezTo>
                  <a:lnTo>
                    <a:pt x="11743" y="58209"/>
                  </a:lnTo>
                  <a:cubicBezTo>
                    <a:pt x="11362" y="59037"/>
                    <a:pt x="11008" y="59877"/>
                    <a:pt x="10688" y="60734"/>
                  </a:cubicBezTo>
                  <a:cubicBezTo>
                    <a:pt x="10237" y="61950"/>
                    <a:pt x="9810" y="63196"/>
                    <a:pt x="9653" y="64489"/>
                  </a:cubicBezTo>
                  <a:cubicBezTo>
                    <a:pt x="9495" y="65799"/>
                    <a:pt x="9682" y="67267"/>
                    <a:pt x="10723" y="68197"/>
                  </a:cubicBezTo>
                  <a:cubicBezTo>
                    <a:pt x="11317" y="68732"/>
                    <a:pt x="12011" y="68951"/>
                    <a:pt x="12721" y="68951"/>
                  </a:cubicBezTo>
                  <a:cubicBezTo>
                    <a:pt x="13533" y="68951"/>
                    <a:pt x="14368" y="68663"/>
                    <a:pt x="15098" y="68232"/>
                  </a:cubicBezTo>
                  <a:cubicBezTo>
                    <a:pt x="16295" y="67525"/>
                    <a:pt x="17294" y="66499"/>
                    <a:pt x="18175" y="65404"/>
                  </a:cubicBezTo>
                  <a:lnTo>
                    <a:pt x="18175" y="65404"/>
                  </a:lnTo>
                  <a:cubicBezTo>
                    <a:pt x="18326" y="65983"/>
                    <a:pt x="18561" y="66536"/>
                    <a:pt x="18924" y="67022"/>
                  </a:cubicBezTo>
                  <a:cubicBezTo>
                    <a:pt x="19578" y="67899"/>
                    <a:pt x="20608" y="68515"/>
                    <a:pt x="21708" y="68515"/>
                  </a:cubicBezTo>
                  <a:cubicBezTo>
                    <a:pt x="21819" y="68515"/>
                    <a:pt x="21930" y="68508"/>
                    <a:pt x="22042" y="68496"/>
                  </a:cubicBezTo>
                  <a:cubicBezTo>
                    <a:pt x="24311" y="68232"/>
                    <a:pt x="25785" y="65939"/>
                    <a:pt x="26768" y="64109"/>
                  </a:cubicBezTo>
                  <a:cubicBezTo>
                    <a:pt x="27261" y="63197"/>
                    <a:pt x="27682" y="62251"/>
                    <a:pt x="28070" y="61292"/>
                  </a:cubicBezTo>
                  <a:lnTo>
                    <a:pt x="28070" y="61292"/>
                  </a:lnTo>
                  <a:cubicBezTo>
                    <a:pt x="28643" y="62180"/>
                    <a:pt x="29494" y="62853"/>
                    <a:pt x="30625" y="62853"/>
                  </a:cubicBezTo>
                  <a:cubicBezTo>
                    <a:pt x="30657" y="62853"/>
                    <a:pt x="30690" y="62852"/>
                    <a:pt x="30722" y="62851"/>
                  </a:cubicBezTo>
                  <a:cubicBezTo>
                    <a:pt x="32606" y="62787"/>
                    <a:pt x="33495" y="60851"/>
                    <a:pt x="33986" y="59300"/>
                  </a:cubicBezTo>
                  <a:cubicBezTo>
                    <a:pt x="34612" y="57323"/>
                    <a:pt x="34817" y="55235"/>
                    <a:pt x="35004" y="53176"/>
                  </a:cubicBezTo>
                  <a:cubicBezTo>
                    <a:pt x="35185" y="51088"/>
                    <a:pt x="35255" y="48988"/>
                    <a:pt x="35296" y="46888"/>
                  </a:cubicBezTo>
                  <a:cubicBezTo>
                    <a:pt x="35330" y="44384"/>
                    <a:pt x="35331" y="41875"/>
                    <a:pt x="35227" y="39371"/>
                  </a:cubicBezTo>
                  <a:lnTo>
                    <a:pt x="35227" y="39371"/>
                  </a:lnTo>
                  <a:cubicBezTo>
                    <a:pt x="36040" y="38675"/>
                    <a:pt x="36410" y="37555"/>
                    <a:pt x="36858" y="36611"/>
                  </a:cubicBezTo>
                  <a:cubicBezTo>
                    <a:pt x="37261" y="35758"/>
                    <a:pt x="37740" y="34910"/>
                    <a:pt x="38092" y="34027"/>
                  </a:cubicBezTo>
                  <a:lnTo>
                    <a:pt x="38092" y="34027"/>
                  </a:lnTo>
                  <a:cubicBezTo>
                    <a:pt x="41317" y="32393"/>
                    <a:pt x="44491" y="30663"/>
                    <a:pt x="47609" y="28831"/>
                  </a:cubicBezTo>
                  <a:cubicBezTo>
                    <a:pt x="50593" y="27076"/>
                    <a:pt x="53599" y="25245"/>
                    <a:pt x="56214" y="22981"/>
                  </a:cubicBezTo>
                  <a:cubicBezTo>
                    <a:pt x="57385" y="21954"/>
                    <a:pt x="58737" y="20752"/>
                    <a:pt x="58819" y="19109"/>
                  </a:cubicBezTo>
                  <a:lnTo>
                    <a:pt x="58819" y="19109"/>
                  </a:lnTo>
                  <a:cubicBezTo>
                    <a:pt x="58823" y="19079"/>
                    <a:pt x="58824" y="19048"/>
                    <a:pt x="58823" y="19016"/>
                  </a:cubicBezTo>
                  <a:lnTo>
                    <a:pt x="58823" y="19016"/>
                  </a:lnTo>
                  <a:cubicBezTo>
                    <a:pt x="58823" y="19016"/>
                    <a:pt x="58823" y="19016"/>
                    <a:pt x="58823" y="19016"/>
                  </a:cubicBezTo>
                  <a:cubicBezTo>
                    <a:pt x="58824" y="18977"/>
                    <a:pt x="58822" y="18940"/>
                    <a:pt x="58817" y="18904"/>
                  </a:cubicBezTo>
                  <a:lnTo>
                    <a:pt x="58817" y="18904"/>
                  </a:lnTo>
                  <a:cubicBezTo>
                    <a:pt x="58746" y="17874"/>
                    <a:pt x="58075" y="17132"/>
                    <a:pt x="57109" y="16805"/>
                  </a:cubicBezTo>
                  <a:cubicBezTo>
                    <a:pt x="56701" y="16664"/>
                    <a:pt x="56280" y="16608"/>
                    <a:pt x="55858" y="16608"/>
                  </a:cubicBezTo>
                  <a:cubicBezTo>
                    <a:pt x="55330" y="16608"/>
                    <a:pt x="54800" y="16696"/>
                    <a:pt x="54289" y="16816"/>
                  </a:cubicBezTo>
                  <a:cubicBezTo>
                    <a:pt x="53288" y="17055"/>
                    <a:pt x="52320" y="17439"/>
                    <a:pt x="51381" y="17893"/>
                  </a:cubicBezTo>
                  <a:lnTo>
                    <a:pt x="51381" y="17893"/>
                  </a:lnTo>
                  <a:cubicBezTo>
                    <a:pt x="52867" y="16080"/>
                    <a:pt x="54284" y="14209"/>
                    <a:pt x="55494" y="12213"/>
                  </a:cubicBezTo>
                  <a:cubicBezTo>
                    <a:pt x="56272" y="10932"/>
                    <a:pt x="57103" y="9557"/>
                    <a:pt x="57296" y="8048"/>
                  </a:cubicBezTo>
                  <a:cubicBezTo>
                    <a:pt x="57483" y="6539"/>
                    <a:pt x="56735" y="5006"/>
                    <a:pt x="55138" y="4726"/>
                  </a:cubicBezTo>
                  <a:cubicBezTo>
                    <a:pt x="54895" y="4682"/>
                    <a:pt x="54653" y="4662"/>
                    <a:pt x="54413" y="4662"/>
                  </a:cubicBezTo>
                  <a:cubicBezTo>
                    <a:pt x="53333" y="4662"/>
                    <a:pt x="52289" y="5072"/>
                    <a:pt x="51337" y="5622"/>
                  </a:cubicBezTo>
                  <a:lnTo>
                    <a:pt x="51337" y="5622"/>
                  </a:lnTo>
                  <a:cubicBezTo>
                    <a:pt x="51621" y="4159"/>
                    <a:pt x="51619" y="2454"/>
                    <a:pt x="50037" y="2163"/>
                  </a:cubicBezTo>
                  <a:cubicBezTo>
                    <a:pt x="49896" y="2138"/>
                    <a:pt x="49757" y="2126"/>
                    <a:pt x="49619" y="2126"/>
                  </a:cubicBezTo>
                  <a:cubicBezTo>
                    <a:pt x="48581" y="2126"/>
                    <a:pt x="47629" y="2796"/>
                    <a:pt x="46855" y="3421"/>
                  </a:cubicBezTo>
                  <a:cubicBezTo>
                    <a:pt x="46478" y="3723"/>
                    <a:pt x="46108" y="4035"/>
                    <a:pt x="45747" y="4357"/>
                  </a:cubicBezTo>
                  <a:lnTo>
                    <a:pt x="45747" y="4357"/>
                  </a:lnTo>
                  <a:cubicBezTo>
                    <a:pt x="45807" y="3895"/>
                    <a:pt x="45843" y="3431"/>
                    <a:pt x="45843" y="2971"/>
                  </a:cubicBezTo>
                  <a:cubicBezTo>
                    <a:pt x="45855" y="2011"/>
                    <a:pt x="45662" y="923"/>
                    <a:pt x="44819" y="338"/>
                  </a:cubicBezTo>
                  <a:cubicBezTo>
                    <a:pt x="44480" y="100"/>
                    <a:pt x="44128" y="1"/>
                    <a:pt x="43777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7"/>
            <p:cNvSpPr/>
            <p:nvPr/>
          </p:nvSpPr>
          <p:spPr>
            <a:xfrm>
              <a:off x="8850250" y="4544850"/>
              <a:ext cx="143625" cy="559300"/>
            </a:xfrm>
            <a:custGeom>
              <a:avLst/>
              <a:gdLst/>
              <a:ahLst/>
              <a:cxnLst/>
              <a:rect l="l" t="t" r="r" b="b"/>
              <a:pathLst>
                <a:path w="5745" h="22372" extrusionOk="0">
                  <a:moveTo>
                    <a:pt x="4001" y="15932"/>
                  </a:moveTo>
                  <a:cubicBezTo>
                    <a:pt x="3999" y="15951"/>
                    <a:pt x="3994" y="15984"/>
                    <a:pt x="3994" y="15984"/>
                  </a:cubicBezTo>
                  <a:cubicBezTo>
                    <a:pt x="3993" y="15984"/>
                    <a:pt x="3995" y="15971"/>
                    <a:pt x="4001" y="15932"/>
                  </a:cubicBezTo>
                  <a:close/>
                  <a:moveTo>
                    <a:pt x="1227" y="18155"/>
                  </a:moveTo>
                  <a:lnTo>
                    <a:pt x="1227" y="18155"/>
                  </a:lnTo>
                  <a:cubicBezTo>
                    <a:pt x="1226" y="18162"/>
                    <a:pt x="1225" y="18169"/>
                    <a:pt x="1223" y="18175"/>
                  </a:cubicBezTo>
                  <a:cubicBezTo>
                    <a:pt x="1224" y="18168"/>
                    <a:pt x="1225" y="18161"/>
                    <a:pt x="1227" y="18155"/>
                  </a:cubicBezTo>
                  <a:close/>
                  <a:moveTo>
                    <a:pt x="1684" y="20456"/>
                  </a:moveTo>
                  <a:cubicBezTo>
                    <a:pt x="1688" y="20463"/>
                    <a:pt x="1692" y="20471"/>
                    <a:pt x="1697" y="20479"/>
                  </a:cubicBezTo>
                  <a:cubicBezTo>
                    <a:pt x="1692" y="20472"/>
                    <a:pt x="1687" y="20465"/>
                    <a:pt x="1684" y="20456"/>
                  </a:cubicBezTo>
                  <a:close/>
                  <a:moveTo>
                    <a:pt x="2644" y="20877"/>
                  </a:moveTo>
                  <a:lnTo>
                    <a:pt x="2644" y="20877"/>
                  </a:lnTo>
                  <a:cubicBezTo>
                    <a:pt x="2634" y="20893"/>
                    <a:pt x="2614" y="20918"/>
                    <a:pt x="2601" y="20932"/>
                  </a:cubicBezTo>
                  <a:lnTo>
                    <a:pt x="2601" y="20932"/>
                  </a:lnTo>
                  <a:cubicBezTo>
                    <a:pt x="2614" y="20915"/>
                    <a:pt x="2638" y="20883"/>
                    <a:pt x="2644" y="20877"/>
                  </a:cubicBezTo>
                  <a:close/>
                  <a:moveTo>
                    <a:pt x="2218" y="21105"/>
                  </a:moveTo>
                  <a:cubicBezTo>
                    <a:pt x="2221" y="21105"/>
                    <a:pt x="2238" y="21113"/>
                    <a:pt x="2258" y="21122"/>
                  </a:cubicBezTo>
                  <a:lnTo>
                    <a:pt x="2258" y="21122"/>
                  </a:lnTo>
                  <a:cubicBezTo>
                    <a:pt x="2235" y="21118"/>
                    <a:pt x="2219" y="21112"/>
                    <a:pt x="2217" y="21105"/>
                  </a:cubicBezTo>
                  <a:cubicBezTo>
                    <a:pt x="2217" y="21105"/>
                    <a:pt x="2217" y="21105"/>
                    <a:pt x="2218" y="21105"/>
                  </a:cubicBezTo>
                  <a:close/>
                  <a:moveTo>
                    <a:pt x="4504" y="6071"/>
                  </a:moveTo>
                  <a:cubicBezTo>
                    <a:pt x="4501" y="7187"/>
                    <a:pt x="4485" y="8303"/>
                    <a:pt x="4452" y="9418"/>
                  </a:cubicBezTo>
                  <a:cubicBezTo>
                    <a:pt x="4417" y="10740"/>
                    <a:pt x="4352" y="12056"/>
                    <a:pt x="4253" y="13372"/>
                  </a:cubicBezTo>
                  <a:cubicBezTo>
                    <a:pt x="4206" y="14086"/>
                    <a:pt x="4136" y="14811"/>
                    <a:pt x="4048" y="15531"/>
                  </a:cubicBezTo>
                  <a:cubicBezTo>
                    <a:pt x="4042" y="15601"/>
                    <a:pt x="4031" y="15683"/>
                    <a:pt x="4019" y="15753"/>
                  </a:cubicBezTo>
                  <a:cubicBezTo>
                    <a:pt x="4013" y="15811"/>
                    <a:pt x="4007" y="15870"/>
                    <a:pt x="4001" y="15923"/>
                  </a:cubicBezTo>
                  <a:cubicBezTo>
                    <a:pt x="4001" y="15925"/>
                    <a:pt x="4001" y="15928"/>
                    <a:pt x="4001" y="15931"/>
                  </a:cubicBezTo>
                  <a:lnTo>
                    <a:pt x="4001" y="15931"/>
                  </a:lnTo>
                  <a:cubicBezTo>
                    <a:pt x="3972" y="16123"/>
                    <a:pt x="3949" y="16310"/>
                    <a:pt x="3919" y="16507"/>
                  </a:cubicBezTo>
                  <a:cubicBezTo>
                    <a:pt x="3861" y="16870"/>
                    <a:pt x="3802" y="17239"/>
                    <a:pt x="3726" y="17595"/>
                  </a:cubicBezTo>
                  <a:cubicBezTo>
                    <a:pt x="3574" y="18385"/>
                    <a:pt x="3399" y="19181"/>
                    <a:pt x="3112" y="19935"/>
                  </a:cubicBezTo>
                  <a:cubicBezTo>
                    <a:pt x="3095" y="19988"/>
                    <a:pt x="3071" y="20041"/>
                    <a:pt x="3048" y="20099"/>
                  </a:cubicBezTo>
                  <a:cubicBezTo>
                    <a:pt x="3042" y="20113"/>
                    <a:pt x="3038" y="20123"/>
                    <a:pt x="3035" y="20129"/>
                  </a:cubicBezTo>
                  <a:lnTo>
                    <a:pt x="3035" y="20129"/>
                  </a:lnTo>
                  <a:cubicBezTo>
                    <a:pt x="3031" y="20137"/>
                    <a:pt x="3026" y="20148"/>
                    <a:pt x="3019" y="20163"/>
                  </a:cubicBezTo>
                  <a:cubicBezTo>
                    <a:pt x="2978" y="20251"/>
                    <a:pt x="2937" y="20339"/>
                    <a:pt x="2896" y="20427"/>
                  </a:cubicBezTo>
                  <a:cubicBezTo>
                    <a:pt x="2814" y="20596"/>
                    <a:pt x="2720" y="20748"/>
                    <a:pt x="2615" y="20906"/>
                  </a:cubicBezTo>
                  <a:cubicBezTo>
                    <a:pt x="2601" y="20928"/>
                    <a:pt x="2595" y="20937"/>
                    <a:pt x="2593" y="20940"/>
                  </a:cubicBezTo>
                  <a:lnTo>
                    <a:pt x="2593" y="20940"/>
                  </a:lnTo>
                  <a:cubicBezTo>
                    <a:pt x="2552" y="20986"/>
                    <a:pt x="2508" y="21036"/>
                    <a:pt x="2470" y="21083"/>
                  </a:cubicBezTo>
                  <a:lnTo>
                    <a:pt x="2470" y="21083"/>
                  </a:lnTo>
                  <a:cubicBezTo>
                    <a:pt x="2476" y="21079"/>
                    <a:pt x="2481" y="21077"/>
                    <a:pt x="2482" y="21077"/>
                  </a:cubicBezTo>
                  <a:lnTo>
                    <a:pt x="2482" y="21077"/>
                  </a:lnTo>
                  <a:cubicBezTo>
                    <a:pt x="2484" y="21077"/>
                    <a:pt x="2479" y="21081"/>
                    <a:pt x="2464" y="21091"/>
                  </a:cubicBezTo>
                  <a:lnTo>
                    <a:pt x="2464" y="21091"/>
                  </a:lnTo>
                  <a:cubicBezTo>
                    <a:pt x="2466" y="21088"/>
                    <a:pt x="2468" y="21085"/>
                    <a:pt x="2470" y="21083"/>
                  </a:cubicBezTo>
                  <a:lnTo>
                    <a:pt x="2470" y="21083"/>
                  </a:lnTo>
                  <a:cubicBezTo>
                    <a:pt x="2455" y="21091"/>
                    <a:pt x="2429" y="21107"/>
                    <a:pt x="2417" y="21121"/>
                  </a:cubicBezTo>
                  <a:lnTo>
                    <a:pt x="2417" y="21121"/>
                  </a:lnTo>
                  <a:cubicBezTo>
                    <a:pt x="2424" y="21116"/>
                    <a:pt x="2432" y="21111"/>
                    <a:pt x="2440" y="21105"/>
                  </a:cubicBezTo>
                  <a:cubicBezTo>
                    <a:pt x="2450" y="21099"/>
                    <a:pt x="2458" y="21095"/>
                    <a:pt x="2464" y="21091"/>
                  </a:cubicBezTo>
                  <a:lnTo>
                    <a:pt x="2464" y="21091"/>
                  </a:lnTo>
                  <a:cubicBezTo>
                    <a:pt x="2462" y="21094"/>
                    <a:pt x="2459" y="21096"/>
                    <a:pt x="2457" y="21099"/>
                  </a:cubicBezTo>
                  <a:cubicBezTo>
                    <a:pt x="2453" y="21104"/>
                    <a:pt x="2429" y="21121"/>
                    <a:pt x="2417" y="21130"/>
                  </a:cubicBezTo>
                  <a:lnTo>
                    <a:pt x="2417" y="21130"/>
                  </a:lnTo>
                  <a:cubicBezTo>
                    <a:pt x="2417" y="21130"/>
                    <a:pt x="2417" y="21130"/>
                    <a:pt x="2416" y="21130"/>
                  </a:cubicBezTo>
                  <a:lnTo>
                    <a:pt x="2416" y="21130"/>
                  </a:lnTo>
                  <a:cubicBezTo>
                    <a:pt x="2415" y="21130"/>
                    <a:pt x="2413" y="21130"/>
                    <a:pt x="2411" y="21130"/>
                  </a:cubicBezTo>
                  <a:lnTo>
                    <a:pt x="2411" y="21130"/>
                  </a:lnTo>
                  <a:cubicBezTo>
                    <a:pt x="2412" y="21127"/>
                    <a:pt x="2414" y="21124"/>
                    <a:pt x="2417" y="21121"/>
                  </a:cubicBezTo>
                  <a:lnTo>
                    <a:pt x="2417" y="21121"/>
                  </a:lnTo>
                  <a:cubicBezTo>
                    <a:pt x="2411" y="21125"/>
                    <a:pt x="2406" y="21128"/>
                    <a:pt x="2401" y="21131"/>
                  </a:cubicBezTo>
                  <a:lnTo>
                    <a:pt x="2401" y="21131"/>
                  </a:lnTo>
                  <a:cubicBezTo>
                    <a:pt x="2391" y="21131"/>
                    <a:pt x="2381" y="21133"/>
                    <a:pt x="2371" y="21134"/>
                  </a:cubicBezTo>
                  <a:lnTo>
                    <a:pt x="2371" y="21134"/>
                  </a:lnTo>
                  <a:cubicBezTo>
                    <a:pt x="2357" y="21130"/>
                    <a:pt x="2347" y="21129"/>
                    <a:pt x="2340" y="21129"/>
                  </a:cubicBezTo>
                  <a:cubicBezTo>
                    <a:pt x="2331" y="21129"/>
                    <a:pt x="2328" y="21131"/>
                    <a:pt x="2332" y="21134"/>
                  </a:cubicBezTo>
                  <a:lnTo>
                    <a:pt x="2332" y="21134"/>
                  </a:lnTo>
                  <a:cubicBezTo>
                    <a:pt x="2311" y="21131"/>
                    <a:pt x="2289" y="21128"/>
                    <a:pt x="2270" y="21124"/>
                  </a:cubicBezTo>
                  <a:lnTo>
                    <a:pt x="2270" y="21124"/>
                  </a:lnTo>
                  <a:lnTo>
                    <a:pt x="2223" y="21099"/>
                  </a:lnTo>
                  <a:cubicBezTo>
                    <a:pt x="2188" y="21088"/>
                    <a:pt x="2159" y="21064"/>
                    <a:pt x="2130" y="21047"/>
                  </a:cubicBezTo>
                  <a:cubicBezTo>
                    <a:pt x="2118" y="21042"/>
                    <a:pt x="2110" y="21038"/>
                    <a:pt x="2104" y="21036"/>
                  </a:cubicBezTo>
                  <a:lnTo>
                    <a:pt x="2104" y="21036"/>
                  </a:lnTo>
                  <a:cubicBezTo>
                    <a:pt x="2069" y="21008"/>
                    <a:pt x="2034" y="20980"/>
                    <a:pt x="2001" y="20947"/>
                  </a:cubicBezTo>
                  <a:cubicBezTo>
                    <a:pt x="1984" y="20930"/>
                    <a:pt x="1936" y="20877"/>
                    <a:pt x="1915" y="20857"/>
                  </a:cubicBezTo>
                  <a:lnTo>
                    <a:pt x="1915" y="20857"/>
                  </a:lnTo>
                  <a:cubicBezTo>
                    <a:pt x="1909" y="20846"/>
                    <a:pt x="1904" y="20836"/>
                    <a:pt x="1901" y="20830"/>
                  </a:cubicBezTo>
                  <a:cubicBezTo>
                    <a:pt x="1855" y="20760"/>
                    <a:pt x="1819" y="20696"/>
                    <a:pt x="1784" y="20637"/>
                  </a:cubicBezTo>
                  <a:cubicBezTo>
                    <a:pt x="1755" y="20590"/>
                    <a:pt x="1726" y="20538"/>
                    <a:pt x="1702" y="20485"/>
                  </a:cubicBezTo>
                  <a:cubicBezTo>
                    <a:pt x="1698" y="20475"/>
                    <a:pt x="1687" y="20454"/>
                    <a:pt x="1676" y="20436"/>
                  </a:cubicBezTo>
                  <a:lnTo>
                    <a:pt x="1676" y="20436"/>
                  </a:lnTo>
                  <a:cubicBezTo>
                    <a:pt x="1672" y="20421"/>
                    <a:pt x="1667" y="20406"/>
                    <a:pt x="1662" y="20391"/>
                  </a:cubicBezTo>
                  <a:cubicBezTo>
                    <a:pt x="1591" y="20222"/>
                    <a:pt x="1545" y="20046"/>
                    <a:pt x="1492" y="19871"/>
                  </a:cubicBezTo>
                  <a:cubicBezTo>
                    <a:pt x="1439" y="19690"/>
                    <a:pt x="1404" y="19508"/>
                    <a:pt x="1369" y="19321"/>
                  </a:cubicBezTo>
                  <a:cubicBezTo>
                    <a:pt x="1352" y="19245"/>
                    <a:pt x="1340" y="19157"/>
                    <a:pt x="1322" y="19075"/>
                  </a:cubicBezTo>
                  <a:cubicBezTo>
                    <a:pt x="1318" y="19039"/>
                    <a:pt x="1313" y="19003"/>
                    <a:pt x="1306" y="18967"/>
                  </a:cubicBezTo>
                  <a:lnTo>
                    <a:pt x="1306" y="18967"/>
                  </a:lnTo>
                  <a:cubicBezTo>
                    <a:pt x="1302" y="18937"/>
                    <a:pt x="1293" y="18877"/>
                    <a:pt x="1293" y="18871"/>
                  </a:cubicBezTo>
                  <a:cubicBezTo>
                    <a:pt x="1270" y="18689"/>
                    <a:pt x="1258" y="18502"/>
                    <a:pt x="1240" y="18321"/>
                  </a:cubicBezTo>
                  <a:cubicBezTo>
                    <a:pt x="1235" y="18268"/>
                    <a:pt x="1240" y="18227"/>
                    <a:pt x="1235" y="18175"/>
                  </a:cubicBezTo>
                  <a:cubicBezTo>
                    <a:pt x="1233" y="18159"/>
                    <a:pt x="1232" y="18147"/>
                    <a:pt x="1231" y="18138"/>
                  </a:cubicBezTo>
                  <a:lnTo>
                    <a:pt x="1231" y="18138"/>
                  </a:lnTo>
                  <a:cubicBezTo>
                    <a:pt x="1251" y="18058"/>
                    <a:pt x="1285" y="17982"/>
                    <a:pt x="1311" y="17905"/>
                  </a:cubicBezTo>
                  <a:cubicBezTo>
                    <a:pt x="1410" y="17607"/>
                    <a:pt x="1504" y="17297"/>
                    <a:pt x="1603" y="16999"/>
                  </a:cubicBezTo>
                  <a:cubicBezTo>
                    <a:pt x="1808" y="16355"/>
                    <a:pt x="2001" y="15706"/>
                    <a:pt x="2194" y="15051"/>
                  </a:cubicBezTo>
                  <a:cubicBezTo>
                    <a:pt x="3069" y="12089"/>
                    <a:pt x="3821" y="9091"/>
                    <a:pt x="4504" y="6071"/>
                  </a:cubicBezTo>
                  <a:close/>
                  <a:moveTo>
                    <a:pt x="2332" y="21134"/>
                  </a:moveTo>
                  <a:cubicBezTo>
                    <a:pt x="2339" y="21135"/>
                    <a:pt x="2346" y="21136"/>
                    <a:pt x="2352" y="21136"/>
                  </a:cubicBezTo>
                  <a:lnTo>
                    <a:pt x="2352" y="21136"/>
                  </a:lnTo>
                  <a:cubicBezTo>
                    <a:pt x="2357" y="21136"/>
                    <a:pt x="2363" y="21136"/>
                    <a:pt x="2369" y="21134"/>
                  </a:cubicBezTo>
                  <a:cubicBezTo>
                    <a:pt x="2370" y="21134"/>
                    <a:pt x="2371" y="21134"/>
                    <a:pt x="2371" y="21134"/>
                  </a:cubicBezTo>
                  <a:lnTo>
                    <a:pt x="2371" y="21134"/>
                  </a:lnTo>
                  <a:cubicBezTo>
                    <a:pt x="2376" y="21135"/>
                    <a:pt x="2381" y="21137"/>
                    <a:pt x="2386" y="21138"/>
                  </a:cubicBezTo>
                  <a:lnTo>
                    <a:pt x="2386" y="21138"/>
                  </a:lnTo>
                  <a:cubicBezTo>
                    <a:pt x="2383" y="21139"/>
                    <a:pt x="2381" y="21140"/>
                    <a:pt x="2379" y="21140"/>
                  </a:cubicBezTo>
                  <a:lnTo>
                    <a:pt x="2379" y="21140"/>
                  </a:lnTo>
                  <a:cubicBezTo>
                    <a:pt x="2370" y="21139"/>
                    <a:pt x="2362" y="21138"/>
                    <a:pt x="2352" y="21136"/>
                  </a:cubicBezTo>
                  <a:lnTo>
                    <a:pt x="2352" y="21136"/>
                  </a:lnTo>
                  <a:cubicBezTo>
                    <a:pt x="2351" y="21137"/>
                    <a:pt x="2350" y="21137"/>
                    <a:pt x="2349" y="21137"/>
                  </a:cubicBezTo>
                  <a:cubicBezTo>
                    <a:pt x="2341" y="21137"/>
                    <a:pt x="2335" y="21135"/>
                    <a:pt x="2332" y="21134"/>
                  </a:cubicBezTo>
                  <a:close/>
                  <a:moveTo>
                    <a:pt x="5041" y="0"/>
                  </a:moveTo>
                  <a:cubicBezTo>
                    <a:pt x="4777" y="0"/>
                    <a:pt x="4504" y="170"/>
                    <a:pt x="4446" y="445"/>
                  </a:cubicBezTo>
                  <a:cubicBezTo>
                    <a:pt x="3808" y="3680"/>
                    <a:pt x="3083" y="6909"/>
                    <a:pt x="2276" y="10108"/>
                  </a:cubicBezTo>
                  <a:cubicBezTo>
                    <a:pt x="1884" y="11635"/>
                    <a:pt x="1474" y="13167"/>
                    <a:pt x="1030" y="14677"/>
                  </a:cubicBezTo>
                  <a:cubicBezTo>
                    <a:pt x="831" y="15343"/>
                    <a:pt x="638" y="16010"/>
                    <a:pt x="421" y="16677"/>
                  </a:cubicBezTo>
                  <a:cubicBezTo>
                    <a:pt x="322" y="16999"/>
                    <a:pt x="217" y="17309"/>
                    <a:pt x="117" y="17631"/>
                  </a:cubicBezTo>
                  <a:cubicBezTo>
                    <a:pt x="53" y="17847"/>
                    <a:pt x="0" y="18022"/>
                    <a:pt x="12" y="18245"/>
                  </a:cubicBezTo>
                  <a:cubicBezTo>
                    <a:pt x="30" y="18438"/>
                    <a:pt x="41" y="18637"/>
                    <a:pt x="65" y="18824"/>
                  </a:cubicBezTo>
                  <a:cubicBezTo>
                    <a:pt x="158" y="19678"/>
                    <a:pt x="322" y="20602"/>
                    <a:pt x="772" y="21345"/>
                  </a:cubicBezTo>
                  <a:cubicBezTo>
                    <a:pt x="960" y="21637"/>
                    <a:pt x="1176" y="21901"/>
                    <a:pt x="1469" y="22094"/>
                  </a:cubicBezTo>
                  <a:cubicBezTo>
                    <a:pt x="1603" y="22181"/>
                    <a:pt x="1755" y="22263"/>
                    <a:pt x="1901" y="22304"/>
                  </a:cubicBezTo>
                  <a:cubicBezTo>
                    <a:pt x="2084" y="22358"/>
                    <a:pt x="2261" y="22367"/>
                    <a:pt x="2443" y="22368"/>
                  </a:cubicBezTo>
                  <a:lnTo>
                    <a:pt x="2443" y="22368"/>
                  </a:lnTo>
                  <a:cubicBezTo>
                    <a:pt x="2463" y="22370"/>
                    <a:pt x="2483" y="22371"/>
                    <a:pt x="2503" y="22371"/>
                  </a:cubicBezTo>
                  <a:cubicBezTo>
                    <a:pt x="2555" y="22371"/>
                    <a:pt x="2608" y="22365"/>
                    <a:pt x="2662" y="22351"/>
                  </a:cubicBezTo>
                  <a:cubicBezTo>
                    <a:pt x="3317" y="22164"/>
                    <a:pt x="3715" y="21579"/>
                    <a:pt x="4001" y="21006"/>
                  </a:cubicBezTo>
                  <a:cubicBezTo>
                    <a:pt x="4335" y="20315"/>
                    <a:pt x="4557" y="19590"/>
                    <a:pt x="4732" y="18847"/>
                  </a:cubicBezTo>
                  <a:cubicBezTo>
                    <a:pt x="5089" y="17338"/>
                    <a:pt x="5294" y="15788"/>
                    <a:pt x="5423" y="14250"/>
                  </a:cubicBezTo>
                  <a:cubicBezTo>
                    <a:pt x="5680" y="11401"/>
                    <a:pt x="5744" y="8546"/>
                    <a:pt x="5739" y="5692"/>
                  </a:cubicBezTo>
                  <a:cubicBezTo>
                    <a:pt x="5739" y="3996"/>
                    <a:pt x="5709" y="2305"/>
                    <a:pt x="5657" y="609"/>
                  </a:cubicBezTo>
                  <a:cubicBezTo>
                    <a:pt x="5651" y="305"/>
                    <a:pt x="5434" y="47"/>
                    <a:pt x="5124" y="6"/>
                  </a:cubicBezTo>
                  <a:cubicBezTo>
                    <a:pt x="5097" y="2"/>
                    <a:pt x="5069" y="0"/>
                    <a:pt x="5041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57"/>
            <p:cNvSpPr/>
            <p:nvPr/>
          </p:nvSpPr>
          <p:spPr>
            <a:xfrm>
              <a:off x="8622275" y="4533850"/>
              <a:ext cx="305500" cy="712075"/>
            </a:xfrm>
            <a:custGeom>
              <a:avLst/>
              <a:gdLst/>
              <a:ahLst/>
              <a:cxnLst/>
              <a:rect l="l" t="t" r="r" b="b"/>
              <a:pathLst>
                <a:path w="12220" h="28483" extrusionOk="0">
                  <a:moveTo>
                    <a:pt x="9450" y="13234"/>
                  </a:moveTo>
                  <a:cubicBezTo>
                    <a:pt x="9450" y="13234"/>
                    <a:pt x="9450" y="13235"/>
                    <a:pt x="9450" y="13236"/>
                  </a:cubicBezTo>
                  <a:lnTo>
                    <a:pt x="9450" y="13236"/>
                  </a:lnTo>
                  <a:cubicBezTo>
                    <a:pt x="9450" y="13235"/>
                    <a:pt x="9450" y="13234"/>
                    <a:pt x="9450" y="13234"/>
                  </a:cubicBezTo>
                  <a:close/>
                  <a:moveTo>
                    <a:pt x="9137" y="7972"/>
                  </a:moveTo>
                  <a:cubicBezTo>
                    <a:pt x="8897" y="9115"/>
                    <a:pt x="8677" y="10263"/>
                    <a:pt x="8488" y="11414"/>
                  </a:cubicBezTo>
                  <a:cubicBezTo>
                    <a:pt x="8195" y="13198"/>
                    <a:pt x="7961" y="15000"/>
                    <a:pt x="7879" y="16807"/>
                  </a:cubicBezTo>
                  <a:cubicBezTo>
                    <a:pt x="7868" y="17070"/>
                    <a:pt x="7862" y="17334"/>
                    <a:pt x="7862" y="17597"/>
                  </a:cubicBezTo>
                  <a:lnTo>
                    <a:pt x="7862" y="17965"/>
                  </a:lnTo>
                  <a:cubicBezTo>
                    <a:pt x="7862" y="18035"/>
                    <a:pt x="7862" y="18112"/>
                    <a:pt x="7868" y="18176"/>
                  </a:cubicBezTo>
                  <a:cubicBezTo>
                    <a:pt x="7868" y="18179"/>
                    <a:pt x="7866" y="18201"/>
                    <a:pt x="7866" y="18217"/>
                  </a:cubicBezTo>
                  <a:lnTo>
                    <a:pt x="7866" y="18217"/>
                  </a:lnTo>
                  <a:cubicBezTo>
                    <a:pt x="7859" y="18236"/>
                    <a:pt x="7850" y="18261"/>
                    <a:pt x="7850" y="18264"/>
                  </a:cubicBezTo>
                  <a:cubicBezTo>
                    <a:pt x="7698" y="18726"/>
                    <a:pt x="7540" y="19182"/>
                    <a:pt x="7376" y="19644"/>
                  </a:cubicBezTo>
                  <a:cubicBezTo>
                    <a:pt x="7207" y="20106"/>
                    <a:pt x="7031" y="20568"/>
                    <a:pt x="6856" y="21025"/>
                  </a:cubicBezTo>
                  <a:cubicBezTo>
                    <a:pt x="6768" y="21258"/>
                    <a:pt x="6674" y="21487"/>
                    <a:pt x="6581" y="21715"/>
                  </a:cubicBezTo>
                  <a:cubicBezTo>
                    <a:pt x="6578" y="21720"/>
                    <a:pt x="6577" y="21724"/>
                    <a:pt x="6575" y="21727"/>
                  </a:cubicBezTo>
                  <a:lnTo>
                    <a:pt x="6575" y="21727"/>
                  </a:lnTo>
                  <a:cubicBezTo>
                    <a:pt x="6579" y="21718"/>
                    <a:pt x="6583" y="21709"/>
                    <a:pt x="6587" y="21697"/>
                  </a:cubicBezTo>
                  <a:lnTo>
                    <a:pt x="6587" y="21697"/>
                  </a:lnTo>
                  <a:cubicBezTo>
                    <a:pt x="6582" y="21705"/>
                    <a:pt x="6567" y="21742"/>
                    <a:pt x="6568" y="21742"/>
                  </a:cubicBezTo>
                  <a:cubicBezTo>
                    <a:pt x="6568" y="21742"/>
                    <a:pt x="6570" y="21738"/>
                    <a:pt x="6575" y="21727"/>
                  </a:cubicBezTo>
                  <a:lnTo>
                    <a:pt x="6575" y="21727"/>
                  </a:lnTo>
                  <a:cubicBezTo>
                    <a:pt x="6567" y="21745"/>
                    <a:pt x="6559" y="21759"/>
                    <a:pt x="6551" y="21779"/>
                  </a:cubicBezTo>
                  <a:cubicBezTo>
                    <a:pt x="6528" y="21832"/>
                    <a:pt x="6505" y="21884"/>
                    <a:pt x="6487" y="21943"/>
                  </a:cubicBezTo>
                  <a:cubicBezTo>
                    <a:pt x="6434" y="22060"/>
                    <a:pt x="6388" y="22165"/>
                    <a:pt x="6341" y="22282"/>
                  </a:cubicBezTo>
                  <a:cubicBezTo>
                    <a:pt x="5943" y="23177"/>
                    <a:pt x="5504" y="24049"/>
                    <a:pt x="5007" y="24885"/>
                  </a:cubicBezTo>
                  <a:cubicBezTo>
                    <a:pt x="4773" y="25283"/>
                    <a:pt x="4533" y="25663"/>
                    <a:pt x="4253" y="26026"/>
                  </a:cubicBezTo>
                  <a:cubicBezTo>
                    <a:pt x="4272" y="26005"/>
                    <a:pt x="4280" y="25997"/>
                    <a:pt x="4280" y="25997"/>
                  </a:cubicBezTo>
                  <a:lnTo>
                    <a:pt x="4280" y="25997"/>
                  </a:lnTo>
                  <a:cubicBezTo>
                    <a:pt x="4282" y="25997"/>
                    <a:pt x="4234" y="26051"/>
                    <a:pt x="4218" y="26073"/>
                  </a:cubicBezTo>
                  <a:cubicBezTo>
                    <a:pt x="4182" y="26125"/>
                    <a:pt x="4136" y="26166"/>
                    <a:pt x="4095" y="26219"/>
                  </a:cubicBezTo>
                  <a:cubicBezTo>
                    <a:pt x="4019" y="26307"/>
                    <a:pt x="3943" y="26394"/>
                    <a:pt x="3855" y="26482"/>
                  </a:cubicBezTo>
                  <a:cubicBezTo>
                    <a:pt x="3709" y="26634"/>
                    <a:pt x="3551" y="26786"/>
                    <a:pt x="3387" y="26927"/>
                  </a:cubicBezTo>
                  <a:cubicBezTo>
                    <a:pt x="3384" y="26929"/>
                    <a:pt x="3382" y="26931"/>
                    <a:pt x="3380" y="26933"/>
                  </a:cubicBezTo>
                  <a:lnTo>
                    <a:pt x="3380" y="26933"/>
                  </a:lnTo>
                  <a:cubicBezTo>
                    <a:pt x="3375" y="26936"/>
                    <a:pt x="3370" y="26940"/>
                    <a:pt x="3363" y="26944"/>
                  </a:cubicBezTo>
                  <a:cubicBezTo>
                    <a:pt x="3317" y="26973"/>
                    <a:pt x="3276" y="27008"/>
                    <a:pt x="3223" y="27038"/>
                  </a:cubicBezTo>
                  <a:cubicBezTo>
                    <a:pt x="3147" y="27090"/>
                    <a:pt x="3064" y="27134"/>
                    <a:pt x="2982" y="27177"/>
                  </a:cubicBezTo>
                  <a:lnTo>
                    <a:pt x="2982" y="27177"/>
                  </a:lnTo>
                  <a:cubicBezTo>
                    <a:pt x="2904" y="27204"/>
                    <a:pt x="2828" y="27226"/>
                    <a:pt x="2749" y="27248"/>
                  </a:cubicBezTo>
                  <a:cubicBezTo>
                    <a:pt x="2728" y="27254"/>
                    <a:pt x="2696" y="27254"/>
                    <a:pt x="2682" y="27268"/>
                  </a:cubicBezTo>
                  <a:lnTo>
                    <a:pt x="2682" y="27268"/>
                  </a:lnTo>
                  <a:cubicBezTo>
                    <a:pt x="2662" y="27270"/>
                    <a:pt x="2643" y="27272"/>
                    <a:pt x="2626" y="27272"/>
                  </a:cubicBezTo>
                  <a:cubicBezTo>
                    <a:pt x="2613" y="27272"/>
                    <a:pt x="2575" y="27277"/>
                    <a:pt x="2542" y="27279"/>
                  </a:cubicBezTo>
                  <a:lnTo>
                    <a:pt x="2542" y="27279"/>
                  </a:lnTo>
                  <a:cubicBezTo>
                    <a:pt x="2535" y="27277"/>
                    <a:pt x="2526" y="27275"/>
                    <a:pt x="2515" y="27272"/>
                  </a:cubicBezTo>
                  <a:cubicBezTo>
                    <a:pt x="2480" y="27266"/>
                    <a:pt x="2451" y="27260"/>
                    <a:pt x="2422" y="27248"/>
                  </a:cubicBezTo>
                  <a:cubicBezTo>
                    <a:pt x="2400" y="27244"/>
                    <a:pt x="2285" y="27193"/>
                    <a:pt x="2279" y="27193"/>
                  </a:cubicBezTo>
                  <a:lnTo>
                    <a:pt x="2279" y="27193"/>
                  </a:lnTo>
                  <a:cubicBezTo>
                    <a:pt x="2277" y="27193"/>
                    <a:pt x="2287" y="27199"/>
                    <a:pt x="2316" y="27213"/>
                  </a:cubicBezTo>
                  <a:cubicBezTo>
                    <a:pt x="2252" y="27184"/>
                    <a:pt x="2194" y="27149"/>
                    <a:pt x="2129" y="27108"/>
                  </a:cubicBezTo>
                  <a:cubicBezTo>
                    <a:pt x="2117" y="27100"/>
                    <a:pt x="2047" y="27052"/>
                    <a:pt x="2018" y="27034"/>
                  </a:cubicBezTo>
                  <a:lnTo>
                    <a:pt x="2018" y="27034"/>
                  </a:lnTo>
                  <a:cubicBezTo>
                    <a:pt x="1992" y="27010"/>
                    <a:pt x="1928" y="26954"/>
                    <a:pt x="1925" y="26950"/>
                  </a:cubicBezTo>
                  <a:cubicBezTo>
                    <a:pt x="1872" y="26897"/>
                    <a:pt x="1825" y="26856"/>
                    <a:pt x="1784" y="26798"/>
                  </a:cubicBezTo>
                  <a:lnTo>
                    <a:pt x="1784" y="26798"/>
                  </a:lnTo>
                  <a:cubicBezTo>
                    <a:pt x="1810" y="26829"/>
                    <a:pt x="1821" y="26840"/>
                    <a:pt x="1822" y="26840"/>
                  </a:cubicBezTo>
                  <a:cubicBezTo>
                    <a:pt x="1826" y="26840"/>
                    <a:pt x="1766" y="26761"/>
                    <a:pt x="1749" y="26739"/>
                  </a:cubicBezTo>
                  <a:cubicBezTo>
                    <a:pt x="1696" y="26657"/>
                    <a:pt x="1650" y="26576"/>
                    <a:pt x="1609" y="26494"/>
                  </a:cubicBezTo>
                  <a:cubicBezTo>
                    <a:pt x="1585" y="26447"/>
                    <a:pt x="1562" y="26400"/>
                    <a:pt x="1544" y="26347"/>
                  </a:cubicBezTo>
                  <a:cubicBezTo>
                    <a:pt x="1535" y="26329"/>
                    <a:pt x="1530" y="26318"/>
                    <a:pt x="1527" y="26313"/>
                  </a:cubicBezTo>
                  <a:lnTo>
                    <a:pt x="1527" y="26313"/>
                  </a:lnTo>
                  <a:cubicBezTo>
                    <a:pt x="1527" y="26313"/>
                    <a:pt x="1527" y="26313"/>
                    <a:pt x="1527" y="26312"/>
                  </a:cubicBezTo>
                  <a:cubicBezTo>
                    <a:pt x="1457" y="26108"/>
                    <a:pt x="1398" y="25897"/>
                    <a:pt x="1351" y="25681"/>
                  </a:cubicBezTo>
                  <a:cubicBezTo>
                    <a:pt x="1340" y="25610"/>
                    <a:pt x="1328" y="25552"/>
                    <a:pt x="1322" y="25488"/>
                  </a:cubicBezTo>
                  <a:cubicBezTo>
                    <a:pt x="1319" y="25455"/>
                    <a:pt x="1318" y="25438"/>
                    <a:pt x="1318" y="25438"/>
                  </a:cubicBezTo>
                  <a:lnTo>
                    <a:pt x="1318" y="25438"/>
                  </a:lnTo>
                  <a:cubicBezTo>
                    <a:pt x="1317" y="25438"/>
                    <a:pt x="1319" y="25459"/>
                    <a:pt x="1322" y="25499"/>
                  </a:cubicBezTo>
                  <a:cubicBezTo>
                    <a:pt x="1316" y="25464"/>
                    <a:pt x="1316" y="25435"/>
                    <a:pt x="1310" y="25400"/>
                  </a:cubicBezTo>
                  <a:cubicBezTo>
                    <a:pt x="1293" y="25277"/>
                    <a:pt x="1287" y="25148"/>
                    <a:pt x="1281" y="25026"/>
                  </a:cubicBezTo>
                  <a:cubicBezTo>
                    <a:pt x="1245" y="24474"/>
                    <a:pt x="1273" y="23918"/>
                    <a:pt x="1321" y="23362"/>
                  </a:cubicBezTo>
                  <a:lnTo>
                    <a:pt x="1321" y="23362"/>
                  </a:lnTo>
                  <a:cubicBezTo>
                    <a:pt x="2887" y="20838"/>
                    <a:pt x="4300" y="18234"/>
                    <a:pt x="5621" y="15573"/>
                  </a:cubicBezTo>
                  <a:cubicBezTo>
                    <a:pt x="6858" y="13070"/>
                    <a:pt x="8024" y="10531"/>
                    <a:pt x="9137" y="7972"/>
                  </a:cubicBezTo>
                  <a:close/>
                  <a:moveTo>
                    <a:pt x="2486" y="27272"/>
                  </a:moveTo>
                  <a:lnTo>
                    <a:pt x="2486" y="27272"/>
                  </a:lnTo>
                  <a:cubicBezTo>
                    <a:pt x="2502" y="27275"/>
                    <a:pt x="2515" y="27277"/>
                    <a:pt x="2526" y="27279"/>
                  </a:cubicBezTo>
                  <a:lnTo>
                    <a:pt x="2526" y="27279"/>
                  </a:lnTo>
                  <a:cubicBezTo>
                    <a:pt x="2525" y="27279"/>
                    <a:pt x="2525" y="27279"/>
                    <a:pt x="2525" y="27279"/>
                  </a:cubicBezTo>
                  <a:cubicBezTo>
                    <a:pt x="2507" y="27279"/>
                    <a:pt x="2492" y="27278"/>
                    <a:pt x="2486" y="27272"/>
                  </a:cubicBezTo>
                  <a:close/>
                  <a:moveTo>
                    <a:pt x="11545" y="1"/>
                  </a:moveTo>
                  <a:cubicBezTo>
                    <a:pt x="11273" y="1"/>
                    <a:pt x="11067" y="173"/>
                    <a:pt x="10952" y="435"/>
                  </a:cubicBezTo>
                  <a:lnTo>
                    <a:pt x="10952" y="435"/>
                  </a:lnTo>
                  <a:lnTo>
                    <a:pt x="10950" y="435"/>
                  </a:lnTo>
                  <a:cubicBezTo>
                    <a:pt x="10949" y="438"/>
                    <a:pt x="10948" y="441"/>
                    <a:pt x="10948" y="444"/>
                  </a:cubicBezTo>
                  <a:lnTo>
                    <a:pt x="10948" y="444"/>
                  </a:lnTo>
                  <a:cubicBezTo>
                    <a:pt x="10947" y="447"/>
                    <a:pt x="10945" y="450"/>
                    <a:pt x="10944" y="452"/>
                  </a:cubicBezTo>
                  <a:cubicBezTo>
                    <a:pt x="10529" y="1505"/>
                    <a:pt x="10102" y="2552"/>
                    <a:pt x="9663" y="3593"/>
                  </a:cubicBezTo>
                  <a:cubicBezTo>
                    <a:pt x="9546" y="3874"/>
                    <a:pt x="9429" y="4149"/>
                    <a:pt x="9324" y="4430"/>
                  </a:cubicBezTo>
                  <a:cubicBezTo>
                    <a:pt x="9271" y="4558"/>
                    <a:pt x="9213" y="4687"/>
                    <a:pt x="9160" y="4810"/>
                  </a:cubicBezTo>
                  <a:cubicBezTo>
                    <a:pt x="9137" y="4863"/>
                    <a:pt x="9119" y="4921"/>
                    <a:pt x="9096" y="4968"/>
                  </a:cubicBezTo>
                  <a:lnTo>
                    <a:pt x="9049" y="5079"/>
                  </a:lnTo>
                  <a:cubicBezTo>
                    <a:pt x="9051" y="5075"/>
                    <a:pt x="9053" y="5071"/>
                    <a:pt x="9055" y="5068"/>
                  </a:cubicBezTo>
                  <a:lnTo>
                    <a:pt x="9055" y="5068"/>
                  </a:lnTo>
                  <a:cubicBezTo>
                    <a:pt x="9047" y="5085"/>
                    <a:pt x="9036" y="5109"/>
                    <a:pt x="9032" y="5126"/>
                  </a:cubicBezTo>
                  <a:cubicBezTo>
                    <a:pt x="8809" y="5641"/>
                    <a:pt x="8593" y="6161"/>
                    <a:pt x="8365" y="6676"/>
                  </a:cubicBezTo>
                  <a:cubicBezTo>
                    <a:pt x="7493" y="8682"/>
                    <a:pt x="6592" y="10689"/>
                    <a:pt x="5651" y="12672"/>
                  </a:cubicBezTo>
                  <a:cubicBezTo>
                    <a:pt x="4779" y="14514"/>
                    <a:pt x="3872" y="16339"/>
                    <a:pt x="2907" y="18129"/>
                  </a:cubicBezTo>
                  <a:cubicBezTo>
                    <a:pt x="2486" y="18913"/>
                    <a:pt x="2053" y="19697"/>
                    <a:pt x="1609" y="20463"/>
                  </a:cubicBezTo>
                  <a:cubicBezTo>
                    <a:pt x="1357" y="20890"/>
                    <a:pt x="1111" y="21311"/>
                    <a:pt x="860" y="21726"/>
                  </a:cubicBezTo>
                  <a:cubicBezTo>
                    <a:pt x="708" y="21984"/>
                    <a:pt x="556" y="22235"/>
                    <a:pt x="404" y="22487"/>
                  </a:cubicBezTo>
                  <a:cubicBezTo>
                    <a:pt x="333" y="22598"/>
                    <a:pt x="263" y="22703"/>
                    <a:pt x="199" y="22809"/>
                  </a:cubicBezTo>
                  <a:cubicBezTo>
                    <a:pt x="88" y="23002"/>
                    <a:pt x="88" y="23236"/>
                    <a:pt x="64" y="23452"/>
                  </a:cubicBezTo>
                  <a:cubicBezTo>
                    <a:pt x="12" y="24037"/>
                    <a:pt x="0" y="24622"/>
                    <a:pt x="41" y="25207"/>
                  </a:cubicBezTo>
                  <a:cubicBezTo>
                    <a:pt x="82" y="25692"/>
                    <a:pt x="152" y="26190"/>
                    <a:pt x="328" y="26640"/>
                  </a:cubicBezTo>
                  <a:cubicBezTo>
                    <a:pt x="503" y="27108"/>
                    <a:pt x="743" y="27558"/>
                    <a:pt x="1135" y="27886"/>
                  </a:cubicBezTo>
                  <a:cubicBezTo>
                    <a:pt x="1552" y="28235"/>
                    <a:pt x="2048" y="28482"/>
                    <a:pt x="2590" y="28482"/>
                  </a:cubicBezTo>
                  <a:cubicBezTo>
                    <a:pt x="2656" y="28482"/>
                    <a:pt x="2723" y="28478"/>
                    <a:pt x="2790" y="28471"/>
                  </a:cubicBezTo>
                  <a:cubicBezTo>
                    <a:pt x="2978" y="28449"/>
                    <a:pt x="3157" y="28403"/>
                    <a:pt x="3330" y="28337"/>
                  </a:cubicBezTo>
                  <a:lnTo>
                    <a:pt x="3330" y="28337"/>
                  </a:lnTo>
                  <a:cubicBezTo>
                    <a:pt x="3402" y="28326"/>
                    <a:pt x="3474" y="28303"/>
                    <a:pt x="3545" y="28266"/>
                  </a:cubicBezTo>
                  <a:cubicBezTo>
                    <a:pt x="4411" y="27822"/>
                    <a:pt x="5060" y="27020"/>
                    <a:pt x="5598" y="26230"/>
                  </a:cubicBezTo>
                  <a:cubicBezTo>
                    <a:pt x="6136" y="25441"/>
                    <a:pt x="6587" y="24587"/>
                    <a:pt x="6996" y="23733"/>
                  </a:cubicBezTo>
                  <a:cubicBezTo>
                    <a:pt x="7452" y="22803"/>
                    <a:pt x="7844" y="21843"/>
                    <a:pt x="8219" y="20878"/>
                  </a:cubicBezTo>
                  <a:cubicBezTo>
                    <a:pt x="8394" y="20422"/>
                    <a:pt x="8564" y="19960"/>
                    <a:pt x="8722" y="19498"/>
                  </a:cubicBezTo>
                  <a:cubicBezTo>
                    <a:pt x="8803" y="19258"/>
                    <a:pt x="8891" y="19024"/>
                    <a:pt x="8973" y="18784"/>
                  </a:cubicBezTo>
                  <a:cubicBezTo>
                    <a:pt x="9008" y="18679"/>
                    <a:pt x="9049" y="18568"/>
                    <a:pt x="9073" y="18468"/>
                  </a:cubicBezTo>
                  <a:cubicBezTo>
                    <a:pt x="9108" y="18299"/>
                    <a:pt x="9090" y="18112"/>
                    <a:pt x="9090" y="17942"/>
                  </a:cubicBezTo>
                  <a:cubicBezTo>
                    <a:pt x="9073" y="16901"/>
                    <a:pt x="9154" y="15865"/>
                    <a:pt x="9266" y="14836"/>
                  </a:cubicBezTo>
                  <a:cubicBezTo>
                    <a:pt x="9306" y="14426"/>
                    <a:pt x="9353" y="14017"/>
                    <a:pt x="9400" y="13607"/>
                  </a:cubicBezTo>
                  <a:cubicBezTo>
                    <a:pt x="9418" y="13508"/>
                    <a:pt x="9423" y="13409"/>
                    <a:pt x="9441" y="13315"/>
                  </a:cubicBezTo>
                  <a:cubicBezTo>
                    <a:pt x="9444" y="13278"/>
                    <a:pt x="9449" y="13244"/>
                    <a:pt x="9450" y="13236"/>
                  </a:cubicBezTo>
                  <a:lnTo>
                    <a:pt x="9450" y="13236"/>
                  </a:lnTo>
                  <a:cubicBezTo>
                    <a:pt x="9450" y="13239"/>
                    <a:pt x="9449" y="13246"/>
                    <a:pt x="9447" y="13256"/>
                  </a:cubicBezTo>
                  <a:lnTo>
                    <a:pt x="9447" y="13256"/>
                  </a:lnTo>
                  <a:cubicBezTo>
                    <a:pt x="9453" y="13208"/>
                    <a:pt x="9456" y="13157"/>
                    <a:pt x="9470" y="13110"/>
                  </a:cubicBezTo>
                  <a:cubicBezTo>
                    <a:pt x="9500" y="12906"/>
                    <a:pt x="9529" y="12707"/>
                    <a:pt x="9558" y="12502"/>
                  </a:cubicBezTo>
                  <a:cubicBezTo>
                    <a:pt x="9833" y="10659"/>
                    <a:pt x="10201" y="8829"/>
                    <a:pt x="10599" y="7015"/>
                  </a:cubicBezTo>
                  <a:cubicBezTo>
                    <a:pt x="11009" y="5184"/>
                    <a:pt x="11465" y="3359"/>
                    <a:pt x="11939" y="1540"/>
                  </a:cubicBezTo>
                  <a:cubicBezTo>
                    <a:pt x="12003" y="1283"/>
                    <a:pt x="12073" y="1037"/>
                    <a:pt x="12138" y="780"/>
                  </a:cubicBezTo>
                  <a:cubicBezTo>
                    <a:pt x="12220" y="464"/>
                    <a:pt x="12032" y="95"/>
                    <a:pt x="11705" y="19"/>
                  </a:cubicBezTo>
                  <a:cubicBezTo>
                    <a:pt x="11649" y="7"/>
                    <a:pt x="11596" y="1"/>
                    <a:pt x="1154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57"/>
            <p:cNvSpPr/>
            <p:nvPr/>
          </p:nvSpPr>
          <p:spPr>
            <a:xfrm>
              <a:off x="8281250" y="4435175"/>
              <a:ext cx="537575" cy="333750"/>
            </a:xfrm>
            <a:custGeom>
              <a:avLst/>
              <a:gdLst/>
              <a:ahLst/>
              <a:cxnLst/>
              <a:rect l="l" t="t" r="r" b="b"/>
              <a:pathLst>
                <a:path w="21503" h="13350" extrusionOk="0">
                  <a:moveTo>
                    <a:pt x="1053" y="12091"/>
                  </a:moveTo>
                  <a:lnTo>
                    <a:pt x="1053" y="12091"/>
                  </a:lnTo>
                  <a:cubicBezTo>
                    <a:pt x="1054" y="12091"/>
                    <a:pt x="1055" y="12092"/>
                    <a:pt x="1056" y="12092"/>
                  </a:cubicBezTo>
                  <a:lnTo>
                    <a:pt x="1056" y="12092"/>
                  </a:lnTo>
                  <a:cubicBezTo>
                    <a:pt x="1054" y="12092"/>
                    <a:pt x="1053" y="12091"/>
                    <a:pt x="1053" y="12091"/>
                  </a:cubicBezTo>
                  <a:close/>
                  <a:moveTo>
                    <a:pt x="1120" y="12112"/>
                  </a:moveTo>
                  <a:cubicBezTo>
                    <a:pt x="1124" y="12112"/>
                    <a:pt x="1129" y="12113"/>
                    <a:pt x="1133" y="12113"/>
                  </a:cubicBezTo>
                  <a:lnTo>
                    <a:pt x="1133" y="12113"/>
                  </a:lnTo>
                  <a:cubicBezTo>
                    <a:pt x="1129" y="12113"/>
                    <a:pt x="1126" y="12113"/>
                    <a:pt x="1122" y="12113"/>
                  </a:cubicBezTo>
                  <a:lnTo>
                    <a:pt x="1122" y="12113"/>
                  </a:lnTo>
                  <a:cubicBezTo>
                    <a:pt x="1121" y="12113"/>
                    <a:pt x="1119" y="12113"/>
                    <a:pt x="1118" y="12112"/>
                  </a:cubicBezTo>
                  <a:lnTo>
                    <a:pt x="1118" y="12112"/>
                  </a:lnTo>
                  <a:cubicBezTo>
                    <a:pt x="1119" y="12112"/>
                    <a:pt x="1119" y="12112"/>
                    <a:pt x="1120" y="12112"/>
                  </a:cubicBezTo>
                  <a:close/>
                  <a:moveTo>
                    <a:pt x="19298" y="1832"/>
                  </a:moveTo>
                  <a:cubicBezTo>
                    <a:pt x="17097" y="3395"/>
                    <a:pt x="14866" y="4913"/>
                    <a:pt x="12612" y="6382"/>
                  </a:cubicBezTo>
                  <a:cubicBezTo>
                    <a:pt x="10324" y="7868"/>
                    <a:pt x="7991" y="9330"/>
                    <a:pt x="5557" y="10564"/>
                  </a:cubicBezTo>
                  <a:cubicBezTo>
                    <a:pt x="5177" y="10752"/>
                    <a:pt x="4785" y="10945"/>
                    <a:pt x="4399" y="11120"/>
                  </a:cubicBezTo>
                  <a:cubicBezTo>
                    <a:pt x="4218" y="11202"/>
                    <a:pt x="4036" y="11290"/>
                    <a:pt x="3843" y="11366"/>
                  </a:cubicBezTo>
                  <a:cubicBezTo>
                    <a:pt x="3811" y="11382"/>
                    <a:pt x="3780" y="11393"/>
                    <a:pt x="3739" y="11412"/>
                  </a:cubicBezTo>
                  <a:lnTo>
                    <a:pt x="3739" y="11412"/>
                  </a:lnTo>
                  <a:cubicBezTo>
                    <a:pt x="3717" y="11422"/>
                    <a:pt x="3695" y="11432"/>
                    <a:pt x="3691" y="11436"/>
                  </a:cubicBezTo>
                  <a:cubicBezTo>
                    <a:pt x="3609" y="11471"/>
                    <a:pt x="3527" y="11500"/>
                    <a:pt x="3451" y="11530"/>
                  </a:cubicBezTo>
                  <a:cubicBezTo>
                    <a:pt x="3071" y="11682"/>
                    <a:pt x="2691" y="11816"/>
                    <a:pt x="2293" y="11933"/>
                  </a:cubicBezTo>
                  <a:cubicBezTo>
                    <a:pt x="2094" y="11992"/>
                    <a:pt x="1890" y="12038"/>
                    <a:pt x="1697" y="12079"/>
                  </a:cubicBezTo>
                  <a:cubicBezTo>
                    <a:pt x="1656" y="12085"/>
                    <a:pt x="1626" y="12091"/>
                    <a:pt x="1591" y="12091"/>
                  </a:cubicBezTo>
                  <a:cubicBezTo>
                    <a:pt x="1580" y="12093"/>
                    <a:pt x="1571" y="12095"/>
                    <a:pt x="1563" y="12096"/>
                  </a:cubicBezTo>
                  <a:lnTo>
                    <a:pt x="1563" y="12096"/>
                  </a:lnTo>
                  <a:cubicBezTo>
                    <a:pt x="1559" y="12096"/>
                    <a:pt x="1555" y="12097"/>
                    <a:pt x="1550" y="12097"/>
                  </a:cubicBezTo>
                  <a:cubicBezTo>
                    <a:pt x="1536" y="12098"/>
                    <a:pt x="1522" y="12099"/>
                    <a:pt x="1509" y="12100"/>
                  </a:cubicBezTo>
                  <a:lnTo>
                    <a:pt x="1509" y="12100"/>
                  </a:lnTo>
                  <a:cubicBezTo>
                    <a:pt x="1512" y="12096"/>
                    <a:pt x="1516" y="12091"/>
                    <a:pt x="1521" y="12085"/>
                  </a:cubicBezTo>
                  <a:lnTo>
                    <a:pt x="1521" y="12085"/>
                  </a:lnTo>
                  <a:cubicBezTo>
                    <a:pt x="1517" y="12090"/>
                    <a:pt x="1512" y="12095"/>
                    <a:pt x="1508" y="12101"/>
                  </a:cubicBezTo>
                  <a:lnTo>
                    <a:pt x="1508" y="12101"/>
                  </a:lnTo>
                  <a:cubicBezTo>
                    <a:pt x="1508" y="12101"/>
                    <a:pt x="1508" y="12100"/>
                    <a:pt x="1509" y="12100"/>
                  </a:cubicBezTo>
                  <a:lnTo>
                    <a:pt x="1509" y="12100"/>
                  </a:lnTo>
                  <a:cubicBezTo>
                    <a:pt x="1497" y="12114"/>
                    <a:pt x="1493" y="12120"/>
                    <a:pt x="1492" y="12120"/>
                  </a:cubicBezTo>
                  <a:cubicBezTo>
                    <a:pt x="1492" y="12120"/>
                    <a:pt x="1492" y="12120"/>
                    <a:pt x="1493" y="12119"/>
                  </a:cubicBezTo>
                  <a:lnTo>
                    <a:pt x="1493" y="12119"/>
                  </a:lnTo>
                  <a:cubicBezTo>
                    <a:pt x="1498" y="12113"/>
                    <a:pt x="1503" y="12107"/>
                    <a:pt x="1508" y="12101"/>
                  </a:cubicBezTo>
                  <a:lnTo>
                    <a:pt x="1508" y="12101"/>
                  </a:lnTo>
                  <a:cubicBezTo>
                    <a:pt x="1507" y="12101"/>
                    <a:pt x="1507" y="12101"/>
                    <a:pt x="1506" y="12101"/>
                  </a:cubicBezTo>
                  <a:lnTo>
                    <a:pt x="1506" y="12101"/>
                  </a:lnTo>
                  <a:cubicBezTo>
                    <a:pt x="1520" y="12084"/>
                    <a:pt x="1540" y="12061"/>
                    <a:pt x="1550" y="12056"/>
                  </a:cubicBezTo>
                  <a:cubicBezTo>
                    <a:pt x="1673" y="11904"/>
                    <a:pt x="1814" y="11758"/>
                    <a:pt x="1960" y="11611"/>
                  </a:cubicBezTo>
                  <a:cubicBezTo>
                    <a:pt x="2223" y="11348"/>
                    <a:pt x="2492" y="11097"/>
                    <a:pt x="2779" y="10863"/>
                  </a:cubicBezTo>
                  <a:lnTo>
                    <a:pt x="3195" y="10521"/>
                  </a:lnTo>
                  <a:lnTo>
                    <a:pt x="3195" y="10521"/>
                  </a:lnTo>
                  <a:cubicBezTo>
                    <a:pt x="3202" y="10516"/>
                    <a:pt x="3246" y="10482"/>
                    <a:pt x="3264" y="10471"/>
                  </a:cubicBezTo>
                  <a:cubicBezTo>
                    <a:pt x="3305" y="10442"/>
                    <a:pt x="3340" y="10418"/>
                    <a:pt x="3375" y="10389"/>
                  </a:cubicBezTo>
                  <a:cubicBezTo>
                    <a:pt x="3463" y="10325"/>
                    <a:pt x="3551" y="10254"/>
                    <a:pt x="3639" y="10196"/>
                  </a:cubicBezTo>
                  <a:cubicBezTo>
                    <a:pt x="4838" y="9336"/>
                    <a:pt x="6125" y="8581"/>
                    <a:pt x="7406" y="7839"/>
                  </a:cubicBezTo>
                  <a:cubicBezTo>
                    <a:pt x="10079" y="6289"/>
                    <a:pt x="12851" y="4891"/>
                    <a:pt x="15636" y="3545"/>
                  </a:cubicBezTo>
                  <a:cubicBezTo>
                    <a:pt x="16851" y="2962"/>
                    <a:pt x="18072" y="2391"/>
                    <a:pt x="19298" y="1832"/>
                  </a:cubicBezTo>
                  <a:close/>
                  <a:moveTo>
                    <a:pt x="20492" y="1"/>
                  </a:moveTo>
                  <a:cubicBezTo>
                    <a:pt x="20381" y="1"/>
                    <a:pt x="20269" y="26"/>
                    <a:pt x="20169" y="71"/>
                  </a:cubicBezTo>
                  <a:cubicBezTo>
                    <a:pt x="16999" y="1492"/>
                    <a:pt x="13846" y="2984"/>
                    <a:pt x="10763" y="4575"/>
                  </a:cubicBezTo>
                  <a:cubicBezTo>
                    <a:pt x="9394" y="5282"/>
                    <a:pt x="8043" y="6014"/>
                    <a:pt x="6710" y="6786"/>
                  </a:cubicBezTo>
                  <a:cubicBezTo>
                    <a:pt x="5364" y="7564"/>
                    <a:pt x="4019" y="8353"/>
                    <a:pt x="2767" y="9278"/>
                  </a:cubicBezTo>
                  <a:cubicBezTo>
                    <a:pt x="2024" y="9833"/>
                    <a:pt x="1270" y="10430"/>
                    <a:pt x="673" y="11149"/>
                  </a:cubicBezTo>
                  <a:lnTo>
                    <a:pt x="585" y="11261"/>
                  </a:lnTo>
                  <a:cubicBezTo>
                    <a:pt x="564" y="11287"/>
                    <a:pt x="436" y="11441"/>
                    <a:pt x="438" y="11441"/>
                  </a:cubicBezTo>
                  <a:cubicBezTo>
                    <a:pt x="438" y="11441"/>
                    <a:pt x="455" y="11422"/>
                    <a:pt x="497" y="11372"/>
                  </a:cubicBezTo>
                  <a:lnTo>
                    <a:pt x="497" y="11372"/>
                  </a:lnTo>
                  <a:cubicBezTo>
                    <a:pt x="416" y="11471"/>
                    <a:pt x="357" y="11571"/>
                    <a:pt x="293" y="11682"/>
                  </a:cubicBezTo>
                  <a:cubicBezTo>
                    <a:pt x="152" y="11910"/>
                    <a:pt x="47" y="12155"/>
                    <a:pt x="35" y="12419"/>
                  </a:cubicBezTo>
                  <a:cubicBezTo>
                    <a:pt x="1" y="13039"/>
                    <a:pt x="604" y="13349"/>
                    <a:pt x="1146" y="13349"/>
                  </a:cubicBezTo>
                  <a:cubicBezTo>
                    <a:pt x="1156" y="13349"/>
                    <a:pt x="1166" y="13349"/>
                    <a:pt x="1176" y="13349"/>
                  </a:cubicBezTo>
                  <a:cubicBezTo>
                    <a:pt x="1207" y="13348"/>
                    <a:pt x="1237" y="13345"/>
                    <a:pt x="1268" y="13340"/>
                  </a:cubicBezTo>
                  <a:lnTo>
                    <a:pt x="1268" y="13340"/>
                  </a:lnTo>
                  <a:cubicBezTo>
                    <a:pt x="2040" y="13304"/>
                    <a:pt x="2786" y="13076"/>
                    <a:pt x="3498" y="12799"/>
                  </a:cubicBezTo>
                  <a:cubicBezTo>
                    <a:pt x="4241" y="12524"/>
                    <a:pt x="4972" y="12196"/>
                    <a:pt x="5680" y="11845"/>
                  </a:cubicBezTo>
                  <a:cubicBezTo>
                    <a:pt x="7060" y="11173"/>
                    <a:pt x="8394" y="10401"/>
                    <a:pt x="9699" y="9611"/>
                  </a:cubicBezTo>
                  <a:cubicBezTo>
                    <a:pt x="12237" y="8084"/>
                    <a:pt x="14712" y="6464"/>
                    <a:pt x="17151" y="4785"/>
                  </a:cubicBezTo>
                  <a:cubicBezTo>
                    <a:pt x="17882" y="4282"/>
                    <a:pt x="18613" y="3779"/>
                    <a:pt x="19344" y="3264"/>
                  </a:cubicBezTo>
                  <a:cubicBezTo>
                    <a:pt x="19689" y="3025"/>
                    <a:pt x="20040" y="2779"/>
                    <a:pt x="20385" y="2533"/>
                  </a:cubicBezTo>
                  <a:cubicBezTo>
                    <a:pt x="20514" y="2440"/>
                    <a:pt x="20637" y="2352"/>
                    <a:pt x="20736" y="2223"/>
                  </a:cubicBezTo>
                  <a:cubicBezTo>
                    <a:pt x="20801" y="2135"/>
                    <a:pt x="20859" y="2048"/>
                    <a:pt x="20924" y="1948"/>
                  </a:cubicBezTo>
                  <a:cubicBezTo>
                    <a:pt x="21064" y="1761"/>
                    <a:pt x="21204" y="1568"/>
                    <a:pt x="21333" y="1381"/>
                  </a:cubicBezTo>
                  <a:cubicBezTo>
                    <a:pt x="21503" y="1147"/>
                    <a:pt x="21409" y="825"/>
                    <a:pt x="21239" y="632"/>
                  </a:cubicBezTo>
                  <a:cubicBezTo>
                    <a:pt x="21235" y="623"/>
                    <a:pt x="21183" y="556"/>
                    <a:pt x="21177" y="554"/>
                  </a:cubicBezTo>
                  <a:lnTo>
                    <a:pt x="21177" y="554"/>
                  </a:lnTo>
                  <a:cubicBezTo>
                    <a:pt x="21162" y="532"/>
                    <a:pt x="21146" y="509"/>
                    <a:pt x="21146" y="509"/>
                  </a:cubicBezTo>
                  <a:lnTo>
                    <a:pt x="21011" y="293"/>
                  </a:lnTo>
                  <a:cubicBezTo>
                    <a:pt x="20901" y="87"/>
                    <a:pt x="20699" y="1"/>
                    <a:pt x="20492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57"/>
            <p:cNvSpPr/>
            <p:nvPr/>
          </p:nvSpPr>
          <p:spPr>
            <a:xfrm>
              <a:off x="8989025" y="3597275"/>
              <a:ext cx="270850" cy="571150"/>
            </a:xfrm>
            <a:custGeom>
              <a:avLst/>
              <a:gdLst/>
              <a:ahLst/>
              <a:cxnLst/>
              <a:rect l="l" t="t" r="r" b="b"/>
              <a:pathLst>
                <a:path w="10834" h="22846" extrusionOk="0">
                  <a:moveTo>
                    <a:pt x="9453" y="1329"/>
                  </a:moveTo>
                  <a:cubicBezTo>
                    <a:pt x="9454" y="1329"/>
                    <a:pt x="9454" y="1330"/>
                    <a:pt x="9454" y="1330"/>
                  </a:cubicBezTo>
                  <a:lnTo>
                    <a:pt x="9454" y="1330"/>
                  </a:lnTo>
                  <a:cubicBezTo>
                    <a:pt x="9455" y="1348"/>
                    <a:pt x="9456" y="1366"/>
                    <a:pt x="9457" y="1383"/>
                  </a:cubicBezTo>
                  <a:lnTo>
                    <a:pt x="9457" y="1383"/>
                  </a:lnTo>
                  <a:cubicBezTo>
                    <a:pt x="9456" y="1379"/>
                    <a:pt x="9455" y="1363"/>
                    <a:pt x="9453" y="1329"/>
                  </a:cubicBezTo>
                  <a:close/>
                  <a:moveTo>
                    <a:pt x="8312" y="7025"/>
                  </a:moveTo>
                  <a:cubicBezTo>
                    <a:pt x="8303" y="7052"/>
                    <a:pt x="8299" y="7065"/>
                    <a:pt x="8299" y="7065"/>
                  </a:cubicBezTo>
                  <a:cubicBezTo>
                    <a:pt x="8299" y="7065"/>
                    <a:pt x="8301" y="7054"/>
                    <a:pt x="8307" y="7030"/>
                  </a:cubicBezTo>
                  <a:cubicBezTo>
                    <a:pt x="8309" y="7028"/>
                    <a:pt x="8311" y="7027"/>
                    <a:pt x="8312" y="7025"/>
                  </a:cubicBezTo>
                  <a:close/>
                  <a:moveTo>
                    <a:pt x="9464" y="1498"/>
                  </a:moveTo>
                  <a:cubicBezTo>
                    <a:pt x="9473" y="1636"/>
                    <a:pt x="9481" y="1774"/>
                    <a:pt x="9476" y="1918"/>
                  </a:cubicBezTo>
                  <a:cubicBezTo>
                    <a:pt x="9465" y="2111"/>
                    <a:pt x="9453" y="2298"/>
                    <a:pt x="9436" y="2491"/>
                  </a:cubicBezTo>
                  <a:cubicBezTo>
                    <a:pt x="9430" y="2585"/>
                    <a:pt x="9418" y="2678"/>
                    <a:pt x="9406" y="2778"/>
                  </a:cubicBezTo>
                  <a:cubicBezTo>
                    <a:pt x="9400" y="2813"/>
                    <a:pt x="9400" y="2854"/>
                    <a:pt x="9395" y="2895"/>
                  </a:cubicBezTo>
                  <a:cubicBezTo>
                    <a:pt x="9394" y="2898"/>
                    <a:pt x="9394" y="2902"/>
                    <a:pt x="9394" y="2905"/>
                  </a:cubicBezTo>
                  <a:lnTo>
                    <a:pt x="9394" y="2905"/>
                  </a:lnTo>
                  <a:cubicBezTo>
                    <a:pt x="9389" y="2933"/>
                    <a:pt x="9388" y="2961"/>
                    <a:pt x="9377" y="2988"/>
                  </a:cubicBezTo>
                  <a:cubicBezTo>
                    <a:pt x="9260" y="3772"/>
                    <a:pt x="9085" y="4544"/>
                    <a:pt x="8868" y="5305"/>
                  </a:cubicBezTo>
                  <a:cubicBezTo>
                    <a:pt x="8757" y="5685"/>
                    <a:pt x="8640" y="6059"/>
                    <a:pt x="8523" y="6422"/>
                  </a:cubicBezTo>
                  <a:cubicBezTo>
                    <a:pt x="8465" y="6597"/>
                    <a:pt x="8406" y="6785"/>
                    <a:pt x="8342" y="6954"/>
                  </a:cubicBezTo>
                  <a:cubicBezTo>
                    <a:pt x="8336" y="6972"/>
                    <a:pt x="8324" y="6995"/>
                    <a:pt x="8318" y="7007"/>
                  </a:cubicBezTo>
                  <a:cubicBezTo>
                    <a:pt x="8316" y="7013"/>
                    <a:pt x="8314" y="7019"/>
                    <a:pt x="8313" y="7024"/>
                  </a:cubicBezTo>
                  <a:lnTo>
                    <a:pt x="8313" y="7024"/>
                  </a:lnTo>
                  <a:cubicBezTo>
                    <a:pt x="8294" y="7039"/>
                    <a:pt x="8260" y="7068"/>
                    <a:pt x="8254" y="7071"/>
                  </a:cubicBezTo>
                  <a:cubicBezTo>
                    <a:pt x="8195" y="7147"/>
                    <a:pt x="8137" y="7229"/>
                    <a:pt x="8084" y="7299"/>
                  </a:cubicBezTo>
                  <a:cubicBezTo>
                    <a:pt x="7692" y="7826"/>
                    <a:pt x="7312" y="8370"/>
                    <a:pt x="6938" y="8914"/>
                  </a:cubicBezTo>
                  <a:cubicBezTo>
                    <a:pt x="5224" y="11458"/>
                    <a:pt x="3762" y="14172"/>
                    <a:pt x="2416" y="16922"/>
                  </a:cubicBezTo>
                  <a:cubicBezTo>
                    <a:pt x="2368" y="17021"/>
                    <a:pt x="2320" y="17119"/>
                    <a:pt x="2272" y="17218"/>
                  </a:cubicBezTo>
                  <a:lnTo>
                    <a:pt x="2272" y="17218"/>
                  </a:lnTo>
                  <a:cubicBezTo>
                    <a:pt x="2518" y="15819"/>
                    <a:pt x="2741" y="14416"/>
                    <a:pt x="2937" y="13008"/>
                  </a:cubicBezTo>
                  <a:cubicBezTo>
                    <a:pt x="2960" y="12827"/>
                    <a:pt x="2972" y="12646"/>
                    <a:pt x="3042" y="12476"/>
                  </a:cubicBezTo>
                  <a:cubicBezTo>
                    <a:pt x="3115" y="12280"/>
                    <a:pt x="3198" y="12090"/>
                    <a:pt x="3277" y="11894"/>
                  </a:cubicBezTo>
                  <a:lnTo>
                    <a:pt x="3277" y="11894"/>
                  </a:lnTo>
                  <a:cubicBezTo>
                    <a:pt x="3286" y="11875"/>
                    <a:pt x="3302" y="11839"/>
                    <a:pt x="3311" y="11827"/>
                  </a:cubicBezTo>
                  <a:cubicBezTo>
                    <a:pt x="3335" y="11780"/>
                    <a:pt x="3346" y="11739"/>
                    <a:pt x="3370" y="11686"/>
                  </a:cubicBezTo>
                  <a:cubicBezTo>
                    <a:pt x="3405" y="11599"/>
                    <a:pt x="3440" y="11505"/>
                    <a:pt x="3487" y="11417"/>
                  </a:cubicBezTo>
                  <a:cubicBezTo>
                    <a:pt x="3574" y="11219"/>
                    <a:pt x="3656" y="11031"/>
                    <a:pt x="3744" y="10832"/>
                  </a:cubicBezTo>
                  <a:cubicBezTo>
                    <a:pt x="4066" y="10107"/>
                    <a:pt x="4405" y="9394"/>
                    <a:pt x="4768" y="8680"/>
                  </a:cubicBezTo>
                  <a:cubicBezTo>
                    <a:pt x="5458" y="7317"/>
                    <a:pt x="6218" y="5972"/>
                    <a:pt x="7037" y="4667"/>
                  </a:cubicBezTo>
                  <a:cubicBezTo>
                    <a:pt x="7283" y="4287"/>
                    <a:pt x="7529" y="3913"/>
                    <a:pt x="7786" y="3544"/>
                  </a:cubicBezTo>
                  <a:cubicBezTo>
                    <a:pt x="7909" y="3357"/>
                    <a:pt x="8043" y="3181"/>
                    <a:pt x="8172" y="3006"/>
                  </a:cubicBezTo>
                  <a:cubicBezTo>
                    <a:pt x="8207" y="2965"/>
                    <a:pt x="8236" y="2912"/>
                    <a:pt x="8277" y="2871"/>
                  </a:cubicBezTo>
                  <a:cubicBezTo>
                    <a:pt x="8299" y="2841"/>
                    <a:pt x="8305" y="2832"/>
                    <a:pt x="8303" y="2832"/>
                  </a:cubicBezTo>
                  <a:lnTo>
                    <a:pt x="8303" y="2832"/>
                  </a:lnTo>
                  <a:cubicBezTo>
                    <a:pt x="8303" y="2832"/>
                    <a:pt x="8301" y="2834"/>
                    <a:pt x="8299" y="2836"/>
                  </a:cubicBezTo>
                  <a:lnTo>
                    <a:pt x="8299" y="2836"/>
                  </a:lnTo>
                  <a:cubicBezTo>
                    <a:pt x="8304" y="2831"/>
                    <a:pt x="8310" y="2823"/>
                    <a:pt x="8318" y="2813"/>
                  </a:cubicBezTo>
                  <a:cubicBezTo>
                    <a:pt x="8353" y="2766"/>
                    <a:pt x="8394" y="2725"/>
                    <a:pt x="8424" y="2673"/>
                  </a:cubicBezTo>
                  <a:cubicBezTo>
                    <a:pt x="8646" y="2386"/>
                    <a:pt x="8868" y="2099"/>
                    <a:pt x="9114" y="1836"/>
                  </a:cubicBezTo>
                  <a:cubicBezTo>
                    <a:pt x="9229" y="1717"/>
                    <a:pt x="9343" y="1605"/>
                    <a:pt x="9464" y="1498"/>
                  </a:cubicBezTo>
                  <a:close/>
                  <a:moveTo>
                    <a:pt x="9786" y="0"/>
                  </a:moveTo>
                  <a:cubicBezTo>
                    <a:pt x="9739" y="0"/>
                    <a:pt x="9691" y="6"/>
                    <a:pt x="9640" y="17"/>
                  </a:cubicBezTo>
                  <a:cubicBezTo>
                    <a:pt x="9582" y="34"/>
                    <a:pt x="9523" y="52"/>
                    <a:pt x="9465" y="70"/>
                  </a:cubicBezTo>
                  <a:cubicBezTo>
                    <a:pt x="9397" y="84"/>
                    <a:pt x="9334" y="113"/>
                    <a:pt x="9277" y="154"/>
                  </a:cubicBezTo>
                  <a:lnTo>
                    <a:pt x="9277" y="154"/>
                  </a:lnTo>
                  <a:cubicBezTo>
                    <a:pt x="8620" y="481"/>
                    <a:pt x="8137" y="1061"/>
                    <a:pt x="7692" y="1626"/>
                  </a:cubicBezTo>
                  <a:cubicBezTo>
                    <a:pt x="7230" y="2210"/>
                    <a:pt x="6786" y="2801"/>
                    <a:pt x="6376" y="3415"/>
                  </a:cubicBezTo>
                  <a:cubicBezTo>
                    <a:pt x="5499" y="4720"/>
                    <a:pt x="4715" y="6094"/>
                    <a:pt x="3990" y="7481"/>
                  </a:cubicBezTo>
                  <a:cubicBezTo>
                    <a:pt x="3223" y="8943"/>
                    <a:pt x="2545" y="10446"/>
                    <a:pt x="1913" y="11967"/>
                  </a:cubicBezTo>
                  <a:cubicBezTo>
                    <a:pt x="1878" y="12055"/>
                    <a:pt x="1825" y="12149"/>
                    <a:pt x="1802" y="12242"/>
                  </a:cubicBezTo>
                  <a:cubicBezTo>
                    <a:pt x="1784" y="12324"/>
                    <a:pt x="1784" y="12418"/>
                    <a:pt x="1767" y="12505"/>
                  </a:cubicBezTo>
                  <a:cubicBezTo>
                    <a:pt x="1738" y="12704"/>
                    <a:pt x="1714" y="12891"/>
                    <a:pt x="1685" y="13090"/>
                  </a:cubicBezTo>
                  <a:lnTo>
                    <a:pt x="1510" y="14254"/>
                  </a:lnTo>
                  <a:cubicBezTo>
                    <a:pt x="1387" y="15044"/>
                    <a:pt x="1264" y="15828"/>
                    <a:pt x="1124" y="16606"/>
                  </a:cubicBezTo>
                  <a:cubicBezTo>
                    <a:pt x="802" y="18437"/>
                    <a:pt x="451" y="20256"/>
                    <a:pt x="65" y="22075"/>
                  </a:cubicBezTo>
                  <a:cubicBezTo>
                    <a:pt x="0" y="22379"/>
                    <a:pt x="129" y="22683"/>
                    <a:pt x="422" y="22800"/>
                  </a:cubicBezTo>
                  <a:cubicBezTo>
                    <a:pt x="495" y="22830"/>
                    <a:pt x="579" y="22845"/>
                    <a:pt x="664" y="22845"/>
                  </a:cubicBezTo>
                  <a:cubicBezTo>
                    <a:pt x="879" y="22845"/>
                    <a:pt x="1104" y="22748"/>
                    <a:pt x="1188" y="22543"/>
                  </a:cubicBezTo>
                  <a:cubicBezTo>
                    <a:pt x="1206" y="22500"/>
                    <a:pt x="1224" y="22457"/>
                    <a:pt x="1243" y="22414"/>
                  </a:cubicBezTo>
                  <a:lnTo>
                    <a:pt x="1243" y="22414"/>
                  </a:lnTo>
                  <a:cubicBezTo>
                    <a:pt x="1248" y="22416"/>
                    <a:pt x="1253" y="22418"/>
                    <a:pt x="1258" y="22420"/>
                  </a:cubicBezTo>
                  <a:cubicBezTo>
                    <a:pt x="1264" y="22392"/>
                    <a:pt x="1270" y="22364"/>
                    <a:pt x="1276" y="22336"/>
                  </a:cubicBezTo>
                  <a:lnTo>
                    <a:pt x="1276" y="22336"/>
                  </a:lnTo>
                  <a:cubicBezTo>
                    <a:pt x="2539" y="19377"/>
                    <a:pt x="3932" y="16464"/>
                    <a:pt x="5487" y="13640"/>
                  </a:cubicBezTo>
                  <a:cubicBezTo>
                    <a:pt x="6218" y="12318"/>
                    <a:pt x="6996" y="11020"/>
                    <a:pt x="7827" y="9762"/>
                  </a:cubicBezTo>
                  <a:cubicBezTo>
                    <a:pt x="8195" y="9206"/>
                    <a:pt x="8576" y="8662"/>
                    <a:pt x="8968" y="8124"/>
                  </a:cubicBezTo>
                  <a:cubicBezTo>
                    <a:pt x="9067" y="8001"/>
                    <a:pt x="9161" y="7873"/>
                    <a:pt x="9248" y="7744"/>
                  </a:cubicBezTo>
                  <a:cubicBezTo>
                    <a:pt x="9289" y="7685"/>
                    <a:pt x="9348" y="7621"/>
                    <a:pt x="9389" y="7563"/>
                  </a:cubicBezTo>
                  <a:cubicBezTo>
                    <a:pt x="9459" y="7446"/>
                    <a:pt x="9494" y="7288"/>
                    <a:pt x="9541" y="7153"/>
                  </a:cubicBezTo>
                  <a:cubicBezTo>
                    <a:pt x="9670" y="6773"/>
                    <a:pt x="9798" y="6399"/>
                    <a:pt x="9915" y="6013"/>
                  </a:cubicBezTo>
                  <a:cubicBezTo>
                    <a:pt x="10178" y="5141"/>
                    <a:pt x="10395" y="4258"/>
                    <a:pt x="10535" y="3369"/>
                  </a:cubicBezTo>
                  <a:cubicBezTo>
                    <a:pt x="10664" y="2480"/>
                    <a:pt x="10834" y="1456"/>
                    <a:pt x="10518" y="590"/>
                  </a:cubicBezTo>
                  <a:cubicBezTo>
                    <a:pt x="10517" y="591"/>
                    <a:pt x="10516" y="593"/>
                    <a:pt x="10516" y="594"/>
                  </a:cubicBezTo>
                  <a:lnTo>
                    <a:pt x="10516" y="594"/>
                  </a:lnTo>
                  <a:cubicBezTo>
                    <a:pt x="10502" y="541"/>
                    <a:pt x="10481" y="491"/>
                    <a:pt x="10453" y="444"/>
                  </a:cubicBezTo>
                  <a:cubicBezTo>
                    <a:pt x="10360" y="274"/>
                    <a:pt x="10254" y="134"/>
                    <a:pt x="10073" y="64"/>
                  </a:cubicBezTo>
                  <a:cubicBezTo>
                    <a:pt x="9978" y="24"/>
                    <a:pt x="9885" y="0"/>
                    <a:pt x="9786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57"/>
            <p:cNvSpPr/>
            <p:nvPr/>
          </p:nvSpPr>
          <p:spPr>
            <a:xfrm>
              <a:off x="9128250" y="3650750"/>
              <a:ext cx="271000" cy="391700"/>
            </a:xfrm>
            <a:custGeom>
              <a:avLst/>
              <a:gdLst/>
              <a:ahLst/>
              <a:cxnLst/>
              <a:rect l="l" t="t" r="r" b="b"/>
              <a:pathLst>
                <a:path w="10840" h="15668" extrusionOk="0">
                  <a:moveTo>
                    <a:pt x="5112" y="5827"/>
                  </a:moveTo>
                  <a:lnTo>
                    <a:pt x="5112" y="5827"/>
                  </a:lnTo>
                  <a:cubicBezTo>
                    <a:pt x="5109" y="5832"/>
                    <a:pt x="5105" y="5837"/>
                    <a:pt x="5102" y="5841"/>
                  </a:cubicBezTo>
                  <a:lnTo>
                    <a:pt x="5102" y="5841"/>
                  </a:lnTo>
                  <a:cubicBezTo>
                    <a:pt x="5106" y="5836"/>
                    <a:pt x="5109" y="5831"/>
                    <a:pt x="5112" y="5827"/>
                  </a:cubicBezTo>
                  <a:close/>
                  <a:moveTo>
                    <a:pt x="9510" y="1599"/>
                  </a:moveTo>
                  <a:cubicBezTo>
                    <a:pt x="9429" y="1980"/>
                    <a:pt x="9324" y="2356"/>
                    <a:pt x="9219" y="2721"/>
                  </a:cubicBezTo>
                  <a:cubicBezTo>
                    <a:pt x="9005" y="3455"/>
                    <a:pt x="8741" y="4174"/>
                    <a:pt x="8465" y="4888"/>
                  </a:cubicBezTo>
                  <a:lnTo>
                    <a:pt x="8465" y="4888"/>
                  </a:lnTo>
                  <a:cubicBezTo>
                    <a:pt x="6531" y="6749"/>
                    <a:pt x="4766" y="8786"/>
                    <a:pt x="3091" y="10879"/>
                  </a:cubicBezTo>
                  <a:lnTo>
                    <a:pt x="3091" y="10879"/>
                  </a:lnTo>
                  <a:cubicBezTo>
                    <a:pt x="3428" y="10059"/>
                    <a:pt x="3759" y="9236"/>
                    <a:pt x="4083" y="8407"/>
                  </a:cubicBezTo>
                  <a:cubicBezTo>
                    <a:pt x="4299" y="7845"/>
                    <a:pt x="4510" y="7284"/>
                    <a:pt x="4726" y="6711"/>
                  </a:cubicBezTo>
                  <a:cubicBezTo>
                    <a:pt x="4773" y="6576"/>
                    <a:pt x="4826" y="6441"/>
                    <a:pt x="4873" y="6301"/>
                  </a:cubicBezTo>
                  <a:cubicBezTo>
                    <a:pt x="4890" y="6237"/>
                    <a:pt x="4914" y="6172"/>
                    <a:pt x="4943" y="6108"/>
                  </a:cubicBezTo>
                  <a:cubicBezTo>
                    <a:pt x="4960" y="6067"/>
                    <a:pt x="4966" y="6032"/>
                    <a:pt x="4990" y="5997"/>
                  </a:cubicBezTo>
                  <a:cubicBezTo>
                    <a:pt x="4993" y="5983"/>
                    <a:pt x="4997" y="5973"/>
                    <a:pt x="5000" y="5963"/>
                  </a:cubicBezTo>
                  <a:lnTo>
                    <a:pt x="5000" y="5963"/>
                  </a:lnTo>
                  <a:cubicBezTo>
                    <a:pt x="4995" y="5981"/>
                    <a:pt x="4993" y="5989"/>
                    <a:pt x="4994" y="5989"/>
                  </a:cubicBezTo>
                  <a:cubicBezTo>
                    <a:pt x="4996" y="5989"/>
                    <a:pt x="5000" y="5982"/>
                    <a:pt x="5007" y="5968"/>
                  </a:cubicBezTo>
                  <a:cubicBezTo>
                    <a:pt x="5040" y="5949"/>
                    <a:pt x="5070" y="5892"/>
                    <a:pt x="5095" y="5852"/>
                  </a:cubicBezTo>
                  <a:lnTo>
                    <a:pt x="5095" y="5852"/>
                  </a:lnTo>
                  <a:cubicBezTo>
                    <a:pt x="5117" y="5824"/>
                    <a:pt x="5161" y="5767"/>
                    <a:pt x="5171" y="5757"/>
                  </a:cubicBezTo>
                  <a:cubicBezTo>
                    <a:pt x="5253" y="5652"/>
                    <a:pt x="5341" y="5541"/>
                    <a:pt x="5428" y="5441"/>
                  </a:cubicBezTo>
                  <a:cubicBezTo>
                    <a:pt x="6101" y="4605"/>
                    <a:pt x="6820" y="3803"/>
                    <a:pt x="7610" y="3072"/>
                  </a:cubicBezTo>
                  <a:cubicBezTo>
                    <a:pt x="7838" y="2862"/>
                    <a:pt x="8072" y="2657"/>
                    <a:pt x="8312" y="2458"/>
                  </a:cubicBezTo>
                  <a:cubicBezTo>
                    <a:pt x="8371" y="2411"/>
                    <a:pt x="8423" y="2370"/>
                    <a:pt x="8482" y="2323"/>
                  </a:cubicBezTo>
                  <a:cubicBezTo>
                    <a:pt x="8511" y="2306"/>
                    <a:pt x="8540" y="2283"/>
                    <a:pt x="8564" y="2259"/>
                  </a:cubicBezTo>
                  <a:cubicBezTo>
                    <a:pt x="8570" y="2256"/>
                    <a:pt x="8607" y="2227"/>
                    <a:pt x="8629" y="2210"/>
                  </a:cubicBezTo>
                  <a:lnTo>
                    <a:pt x="8629" y="2210"/>
                  </a:lnTo>
                  <a:cubicBezTo>
                    <a:pt x="8639" y="2202"/>
                    <a:pt x="8649" y="2195"/>
                    <a:pt x="8651" y="2195"/>
                  </a:cubicBezTo>
                  <a:cubicBezTo>
                    <a:pt x="8692" y="2166"/>
                    <a:pt x="8739" y="2130"/>
                    <a:pt x="8780" y="2101"/>
                  </a:cubicBezTo>
                  <a:cubicBezTo>
                    <a:pt x="8839" y="2054"/>
                    <a:pt x="8897" y="2019"/>
                    <a:pt x="8956" y="1972"/>
                  </a:cubicBezTo>
                  <a:cubicBezTo>
                    <a:pt x="9141" y="1843"/>
                    <a:pt x="9323" y="1720"/>
                    <a:pt x="9510" y="1599"/>
                  </a:cubicBezTo>
                  <a:close/>
                  <a:moveTo>
                    <a:pt x="10202" y="0"/>
                  </a:moveTo>
                  <a:cubicBezTo>
                    <a:pt x="10192" y="0"/>
                    <a:pt x="10182" y="1"/>
                    <a:pt x="10172" y="1"/>
                  </a:cubicBezTo>
                  <a:cubicBezTo>
                    <a:pt x="10140" y="1"/>
                    <a:pt x="10106" y="4"/>
                    <a:pt x="10072" y="9"/>
                  </a:cubicBezTo>
                  <a:lnTo>
                    <a:pt x="10072" y="9"/>
                  </a:lnTo>
                  <a:cubicBezTo>
                    <a:pt x="10007" y="15"/>
                    <a:pt x="9938" y="26"/>
                    <a:pt x="9874" y="42"/>
                  </a:cubicBezTo>
                  <a:cubicBezTo>
                    <a:pt x="9704" y="95"/>
                    <a:pt x="9535" y="171"/>
                    <a:pt x="9377" y="247"/>
                  </a:cubicBezTo>
                  <a:cubicBezTo>
                    <a:pt x="9119" y="376"/>
                    <a:pt x="8879" y="539"/>
                    <a:pt x="8646" y="691"/>
                  </a:cubicBezTo>
                  <a:cubicBezTo>
                    <a:pt x="8154" y="1025"/>
                    <a:pt x="7692" y="1382"/>
                    <a:pt x="7248" y="1762"/>
                  </a:cubicBezTo>
                  <a:cubicBezTo>
                    <a:pt x="6399" y="2487"/>
                    <a:pt x="5621" y="3294"/>
                    <a:pt x="4908" y="4160"/>
                  </a:cubicBezTo>
                  <a:cubicBezTo>
                    <a:pt x="4738" y="4365"/>
                    <a:pt x="4568" y="4570"/>
                    <a:pt x="4411" y="4774"/>
                  </a:cubicBezTo>
                  <a:cubicBezTo>
                    <a:pt x="4200" y="5038"/>
                    <a:pt x="3948" y="5301"/>
                    <a:pt x="3831" y="5617"/>
                  </a:cubicBezTo>
                  <a:cubicBezTo>
                    <a:pt x="3615" y="6190"/>
                    <a:pt x="3410" y="6775"/>
                    <a:pt x="3188" y="7360"/>
                  </a:cubicBezTo>
                  <a:cubicBezTo>
                    <a:pt x="2738" y="8541"/>
                    <a:pt x="2270" y="9717"/>
                    <a:pt x="1784" y="10881"/>
                  </a:cubicBezTo>
                  <a:cubicBezTo>
                    <a:pt x="1655" y="11203"/>
                    <a:pt x="1515" y="11525"/>
                    <a:pt x="1381" y="11852"/>
                  </a:cubicBezTo>
                  <a:cubicBezTo>
                    <a:pt x="1376" y="11861"/>
                    <a:pt x="1350" y="11936"/>
                    <a:pt x="1347" y="11936"/>
                  </a:cubicBezTo>
                  <a:cubicBezTo>
                    <a:pt x="1346" y="11936"/>
                    <a:pt x="1348" y="11930"/>
                    <a:pt x="1351" y="11916"/>
                  </a:cubicBezTo>
                  <a:cubicBezTo>
                    <a:pt x="1355" y="11907"/>
                    <a:pt x="1357" y="11903"/>
                    <a:pt x="1356" y="11903"/>
                  </a:cubicBezTo>
                  <a:lnTo>
                    <a:pt x="1356" y="11903"/>
                  </a:lnTo>
                  <a:cubicBezTo>
                    <a:pt x="1356" y="11903"/>
                    <a:pt x="1311" y="12010"/>
                    <a:pt x="1316" y="12010"/>
                  </a:cubicBezTo>
                  <a:cubicBezTo>
                    <a:pt x="1287" y="12086"/>
                    <a:pt x="1252" y="12156"/>
                    <a:pt x="1223" y="12232"/>
                  </a:cubicBezTo>
                  <a:cubicBezTo>
                    <a:pt x="1147" y="12402"/>
                    <a:pt x="1082" y="12566"/>
                    <a:pt x="1012" y="12730"/>
                  </a:cubicBezTo>
                  <a:cubicBezTo>
                    <a:pt x="734" y="13382"/>
                    <a:pt x="451" y="14034"/>
                    <a:pt x="162" y="14687"/>
                  </a:cubicBezTo>
                  <a:lnTo>
                    <a:pt x="162" y="14687"/>
                  </a:lnTo>
                  <a:cubicBezTo>
                    <a:pt x="147" y="14707"/>
                    <a:pt x="132" y="14727"/>
                    <a:pt x="117" y="14748"/>
                  </a:cubicBezTo>
                  <a:cubicBezTo>
                    <a:pt x="122" y="14750"/>
                    <a:pt x="126" y="14753"/>
                    <a:pt x="131" y="14756"/>
                  </a:cubicBezTo>
                  <a:lnTo>
                    <a:pt x="131" y="14756"/>
                  </a:lnTo>
                  <a:cubicBezTo>
                    <a:pt x="1" y="15047"/>
                    <a:pt x="38" y="15422"/>
                    <a:pt x="351" y="15590"/>
                  </a:cubicBezTo>
                  <a:cubicBezTo>
                    <a:pt x="455" y="15643"/>
                    <a:pt x="558" y="15668"/>
                    <a:pt x="657" y="15668"/>
                  </a:cubicBezTo>
                  <a:cubicBezTo>
                    <a:pt x="865" y="15668"/>
                    <a:pt x="1055" y="15558"/>
                    <a:pt x="1193" y="15368"/>
                  </a:cubicBezTo>
                  <a:cubicBezTo>
                    <a:pt x="1574" y="14841"/>
                    <a:pt x="1965" y="14321"/>
                    <a:pt x="2363" y="13806"/>
                  </a:cubicBezTo>
                  <a:cubicBezTo>
                    <a:pt x="2451" y="13689"/>
                    <a:pt x="2539" y="13578"/>
                    <a:pt x="2621" y="13467"/>
                  </a:cubicBezTo>
                  <a:cubicBezTo>
                    <a:pt x="2662" y="13408"/>
                    <a:pt x="2703" y="13350"/>
                    <a:pt x="2755" y="13291"/>
                  </a:cubicBezTo>
                  <a:lnTo>
                    <a:pt x="2825" y="13203"/>
                  </a:lnTo>
                  <a:cubicBezTo>
                    <a:pt x="2845" y="13180"/>
                    <a:pt x="2870" y="13145"/>
                    <a:pt x="2868" y="13145"/>
                  </a:cubicBezTo>
                  <a:lnTo>
                    <a:pt x="2868" y="13145"/>
                  </a:lnTo>
                  <a:cubicBezTo>
                    <a:pt x="2867" y="13145"/>
                    <a:pt x="2860" y="13153"/>
                    <a:pt x="2843" y="13174"/>
                  </a:cubicBezTo>
                  <a:cubicBezTo>
                    <a:pt x="3018" y="12946"/>
                    <a:pt x="3206" y="12724"/>
                    <a:pt x="3381" y="12490"/>
                  </a:cubicBezTo>
                  <a:cubicBezTo>
                    <a:pt x="4054" y="11630"/>
                    <a:pt x="4744" y="10776"/>
                    <a:pt x="5446" y="9945"/>
                  </a:cubicBezTo>
                  <a:cubicBezTo>
                    <a:pt x="6083" y="9191"/>
                    <a:pt x="6733" y="8459"/>
                    <a:pt x="7405" y="7734"/>
                  </a:cubicBezTo>
                  <a:cubicBezTo>
                    <a:pt x="7844" y="7260"/>
                    <a:pt x="8295" y="6792"/>
                    <a:pt x="8745" y="6336"/>
                  </a:cubicBezTo>
                  <a:cubicBezTo>
                    <a:pt x="8967" y="6114"/>
                    <a:pt x="9207" y="5909"/>
                    <a:pt x="9418" y="5675"/>
                  </a:cubicBezTo>
                  <a:cubicBezTo>
                    <a:pt x="9564" y="5517"/>
                    <a:pt x="9628" y="5277"/>
                    <a:pt x="9704" y="5079"/>
                  </a:cubicBezTo>
                  <a:lnTo>
                    <a:pt x="9880" y="4622"/>
                  </a:lnTo>
                  <a:cubicBezTo>
                    <a:pt x="10125" y="3955"/>
                    <a:pt x="10354" y="3277"/>
                    <a:pt x="10535" y="2587"/>
                  </a:cubicBezTo>
                  <a:cubicBezTo>
                    <a:pt x="10692" y="2018"/>
                    <a:pt x="10839" y="1423"/>
                    <a:pt x="10819" y="821"/>
                  </a:cubicBezTo>
                  <a:lnTo>
                    <a:pt x="10819" y="821"/>
                  </a:lnTo>
                  <a:cubicBezTo>
                    <a:pt x="10819" y="805"/>
                    <a:pt x="10818" y="789"/>
                    <a:pt x="10817" y="773"/>
                  </a:cubicBezTo>
                  <a:lnTo>
                    <a:pt x="10817" y="773"/>
                  </a:lnTo>
                  <a:cubicBezTo>
                    <a:pt x="10816" y="765"/>
                    <a:pt x="10816" y="758"/>
                    <a:pt x="10816" y="750"/>
                  </a:cubicBezTo>
                  <a:cubicBezTo>
                    <a:pt x="10813" y="711"/>
                    <a:pt x="10807" y="672"/>
                    <a:pt x="10798" y="634"/>
                  </a:cubicBezTo>
                  <a:lnTo>
                    <a:pt x="10798" y="634"/>
                  </a:lnTo>
                  <a:cubicBezTo>
                    <a:pt x="10789" y="574"/>
                    <a:pt x="10780" y="514"/>
                    <a:pt x="10763" y="452"/>
                  </a:cubicBezTo>
                  <a:cubicBezTo>
                    <a:pt x="10707" y="215"/>
                    <a:pt x="10455" y="0"/>
                    <a:pt x="10202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57"/>
            <p:cNvSpPr/>
            <p:nvPr/>
          </p:nvSpPr>
          <p:spPr>
            <a:xfrm>
              <a:off x="9115950" y="3713850"/>
              <a:ext cx="428100" cy="523150"/>
            </a:xfrm>
            <a:custGeom>
              <a:avLst/>
              <a:gdLst/>
              <a:ahLst/>
              <a:cxnLst/>
              <a:rect l="l" t="t" r="r" b="b"/>
              <a:pathLst>
                <a:path w="17124" h="20926" extrusionOk="0">
                  <a:moveTo>
                    <a:pt x="15190" y="1229"/>
                  </a:moveTo>
                  <a:cubicBezTo>
                    <a:pt x="15183" y="1230"/>
                    <a:pt x="15176" y="1231"/>
                    <a:pt x="15168" y="1233"/>
                  </a:cubicBezTo>
                  <a:cubicBezTo>
                    <a:pt x="15139" y="1238"/>
                    <a:pt x="15125" y="1241"/>
                    <a:pt x="15126" y="1241"/>
                  </a:cubicBezTo>
                  <a:cubicBezTo>
                    <a:pt x="15127" y="1241"/>
                    <a:pt x="15148" y="1237"/>
                    <a:pt x="15190" y="1229"/>
                  </a:cubicBezTo>
                  <a:close/>
                  <a:moveTo>
                    <a:pt x="15879" y="1661"/>
                  </a:moveTo>
                  <a:lnTo>
                    <a:pt x="15879" y="1661"/>
                  </a:lnTo>
                  <a:cubicBezTo>
                    <a:pt x="15878" y="1667"/>
                    <a:pt x="15877" y="1675"/>
                    <a:pt x="15876" y="1683"/>
                  </a:cubicBezTo>
                  <a:cubicBezTo>
                    <a:pt x="15878" y="1680"/>
                    <a:pt x="15879" y="1672"/>
                    <a:pt x="15879" y="1661"/>
                  </a:cubicBezTo>
                  <a:close/>
                  <a:moveTo>
                    <a:pt x="15541" y="1221"/>
                  </a:moveTo>
                  <a:cubicBezTo>
                    <a:pt x="15552" y="1223"/>
                    <a:pt x="15562" y="1225"/>
                    <a:pt x="15572" y="1227"/>
                  </a:cubicBezTo>
                  <a:cubicBezTo>
                    <a:pt x="15630" y="1244"/>
                    <a:pt x="15689" y="1256"/>
                    <a:pt x="15736" y="1274"/>
                  </a:cubicBezTo>
                  <a:cubicBezTo>
                    <a:pt x="15765" y="1282"/>
                    <a:pt x="15781" y="1286"/>
                    <a:pt x="15789" y="1286"/>
                  </a:cubicBezTo>
                  <a:lnTo>
                    <a:pt x="15789" y="1286"/>
                  </a:lnTo>
                  <a:cubicBezTo>
                    <a:pt x="15810" y="1299"/>
                    <a:pt x="15831" y="1313"/>
                    <a:pt x="15849" y="1325"/>
                  </a:cubicBezTo>
                  <a:lnTo>
                    <a:pt x="15849" y="1325"/>
                  </a:lnTo>
                  <a:cubicBezTo>
                    <a:pt x="15860" y="1351"/>
                    <a:pt x="15870" y="1373"/>
                    <a:pt x="15870" y="1373"/>
                  </a:cubicBezTo>
                  <a:cubicBezTo>
                    <a:pt x="15870" y="1360"/>
                    <a:pt x="15869" y="1348"/>
                    <a:pt x="15868" y="1337"/>
                  </a:cubicBezTo>
                  <a:lnTo>
                    <a:pt x="15868" y="1337"/>
                  </a:lnTo>
                  <a:cubicBezTo>
                    <a:pt x="15869" y="1337"/>
                    <a:pt x="15870" y="1338"/>
                    <a:pt x="15871" y="1338"/>
                  </a:cubicBezTo>
                  <a:lnTo>
                    <a:pt x="15871" y="1338"/>
                  </a:lnTo>
                  <a:cubicBezTo>
                    <a:pt x="15872" y="1355"/>
                    <a:pt x="15874" y="1373"/>
                    <a:pt x="15876" y="1390"/>
                  </a:cubicBezTo>
                  <a:cubicBezTo>
                    <a:pt x="15882" y="1449"/>
                    <a:pt x="15882" y="1507"/>
                    <a:pt x="15882" y="1566"/>
                  </a:cubicBezTo>
                  <a:cubicBezTo>
                    <a:pt x="15882" y="1575"/>
                    <a:pt x="15882" y="1629"/>
                    <a:pt x="15879" y="1661"/>
                  </a:cubicBezTo>
                  <a:lnTo>
                    <a:pt x="15879" y="1661"/>
                  </a:lnTo>
                  <a:cubicBezTo>
                    <a:pt x="15885" y="1629"/>
                    <a:pt x="15889" y="1611"/>
                    <a:pt x="15891" y="1611"/>
                  </a:cubicBezTo>
                  <a:lnTo>
                    <a:pt x="15891" y="1611"/>
                  </a:lnTo>
                  <a:cubicBezTo>
                    <a:pt x="15892" y="1611"/>
                    <a:pt x="15890" y="1626"/>
                    <a:pt x="15882" y="1660"/>
                  </a:cubicBezTo>
                  <a:lnTo>
                    <a:pt x="15858" y="1771"/>
                  </a:lnTo>
                  <a:cubicBezTo>
                    <a:pt x="15794" y="2151"/>
                    <a:pt x="15677" y="2514"/>
                    <a:pt x="15537" y="2870"/>
                  </a:cubicBezTo>
                  <a:cubicBezTo>
                    <a:pt x="15535" y="2879"/>
                    <a:pt x="15524" y="2906"/>
                    <a:pt x="15515" y="2930"/>
                  </a:cubicBezTo>
                  <a:lnTo>
                    <a:pt x="15515" y="2930"/>
                  </a:lnTo>
                  <a:cubicBezTo>
                    <a:pt x="15495" y="2966"/>
                    <a:pt x="15477" y="3006"/>
                    <a:pt x="15467" y="3046"/>
                  </a:cubicBezTo>
                  <a:cubicBezTo>
                    <a:pt x="15431" y="3122"/>
                    <a:pt x="15391" y="3204"/>
                    <a:pt x="15355" y="3274"/>
                  </a:cubicBezTo>
                  <a:cubicBezTo>
                    <a:pt x="15268" y="3461"/>
                    <a:pt x="15174" y="3648"/>
                    <a:pt x="15081" y="3830"/>
                  </a:cubicBezTo>
                  <a:cubicBezTo>
                    <a:pt x="14882" y="4204"/>
                    <a:pt x="14677" y="4578"/>
                    <a:pt x="14455" y="4941"/>
                  </a:cubicBezTo>
                  <a:cubicBezTo>
                    <a:pt x="14028" y="5666"/>
                    <a:pt x="13560" y="6368"/>
                    <a:pt x="13068" y="7053"/>
                  </a:cubicBezTo>
                  <a:cubicBezTo>
                    <a:pt x="12828" y="7398"/>
                    <a:pt x="12577" y="7737"/>
                    <a:pt x="12320" y="8065"/>
                  </a:cubicBezTo>
                  <a:lnTo>
                    <a:pt x="11979" y="8508"/>
                  </a:lnTo>
                  <a:lnTo>
                    <a:pt x="11979" y="8508"/>
                  </a:lnTo>
                  <a:cubicBezTo>
                    <a:pt x="11979" y="8508"/>
                    <a:pt x="11979" y="8507"/>
                    <a:pt x="11979" y="8507"/>
                  </a:cubicBezTo>
                  <a:lnTo>
                    <a:pt x="11979" y="8507"/>
                  </a:lnTo>
                  <a:cubicBezTo>
                    <a:pt x="11978" y="8507"/>
                    <a:pt x="11936" y="8557"/>
                    <a:pt x="11928" y="8574"/>
                  </a:cubicBezTo>
                  <a:lnTo>
                    <a:pt x="11840" y="8685"/>
                  </a:lnTo>
                  <a:cubicBezTo>
                    <a:pt x="11764" y="8778"/>
                    <a:pt x="11694" y="8872"/>
                    <a:pt x="11618" y="8965"/>
                  </a:cubicBezTo>
                  <a:cubicBezTo>
                    <a:pt x="10670" y="10176"/>
                    <a:pt x="9687" y="11370"/>
                    <a:pt x="8687" y="12539"/>
                  </a:cubicBezTo>
                  <a:cubicBezTo>
                    <a:pt x="8155" y="13159"/>
                    <a:pt x="7617" y="13780"/>
                    <a:pt x="7067" y="14394"/>
                  </a:cubicBezTo>
                  <a:cubicBezTo>
                    <a:pt x="6780" y="14715"/>
                    <a:pt x="6494" y="15031"/>
                    <a:pt x="6213" y="15353"/>
                  </a:cubicBezTo>
                  <a:cubicBezTo>
                    <a:pt x="6067" y="15517"/>
                    <a:pt x="5920" y="15681"/>
                    <a:pt x="5762" y="15844"/>
                  </a:cubicBezTo>
                  <a:cubicBezTo>
                    <a:pt x="5727" y="15885"/>
                    <a:pt x="5675" y="15932"/>
                    <a:pt x="5640" y="15985"/>
                  </a:cubicBezTo>
                  <a:cubicBezTo>
                    <a:pt x="5635" y="15989"/>
                    <a:pt x="5599" y="16037"/>
                    <a:pt x="5606" y="16037"/>
                  </a:cubicBezTo>
                  <a:cubicBezTo>
                    <a:pt x="5609" y="16037"/>
                    <a:pt x="5617" y="16031"/>
                    <a:pt x="5634" y="16014"/>
                  </a:cubicBezTo>
                  <a:lnTo>
                    <a:pt x="5634" y="16014"/>
                  </a:lnTo>
                  <a:cubicBezTo>
                    <a:pt x="5546" y="16108"/>
                    <a:pt x="5394" y="16178"/>
                    <a:pt x="5283" y="16254"/>
                  </a:cubicBezTo>
                  <a:cubicBezTo>
                    <a:pt x="4531" y="16768"/>
                    <a:pt x="3787" y="17291"/>
                    <a:pt x="3049" y="17821"/>
                  </a:cubicBezTo>
                  <a:lnTo>
                    <a:pt x="3049" y="17821"/>
                  </a:lnTo>
                  <a:cubicBezTo>
                    <a:pt x="3929" y="16467"/>
                    <a:pt x="4805" y="15110"/>
                    <a:pt x="5675" y="13744"/>
                  </a:cubicBezTo>
                  <a:cubicBezTo>
                    <a:pt x="7038" y="11615"/>
                    <a:pt x="8436" y="9492"/>
                    <a:pt x="9524" y="7211"/>
                  </a:cubicBezTo>
                  <a:cubicBezTo>
                    <a:pt x="10054" y="6106"/>
                    <a:pt x="10558" y="4985"/>
                    <a:pt x="11027" y="3854"/>
                  </a:cubicBezTo>
                  <a:lnTo>
                    <a:pt x="11027" y="3854"/>
                  </a:lnTo>
                  <a:cubicBezTo>
                    <a:pt x="11226" y="3671"/>
                    <a:pt x="11435" y="3486"/>
                    <a:pt x="11653" y="3309"/>
                  </a:cubicBezTo>
                  <a:cubicBezTo>
                    <a:pt x="11770" y="3210"/>
                    <a:pt x="11893" y="3116"/>
                    <a:pt x="12010" y="3011"/>
                  </a:cubicBezTo>
                  <a:cubicBezTo>
                    <a:pt x="12068" y="2958"/>
                    <a:pt x="12132" y="2917"/>
                    <a:pt x="12191" y="2865"/>
                  </a:cubicBezTo>
                  <a:cubicBezTo>
                    <a:pt x="12205" y="2855"/>
                    <a:pt x="12324" y="2763"/>
                    <a:pt x="12323" y="2763"/>
                  </a:cubicBezTo>
                  <a:lnTo>
                    <a:pt x="12323" y="2763"/>
                  </a:lnTo>
                  <a:cubicBezTo>
                    <a:pt x="12323" y="2763"/>
                    <a:pt x="12315" y="2769"/>
                    <a:pt x="12296" y="2783"/>
                  </a:cubicBezTo>
                  <a:cubicBezTo>
                    <a:pt x="12735" y="2443"/>
                    <a:pt x="13191" y="2122"/>
                    <a:pt x="13671" y="1835"/>
                  </a:cubicBezTo>
                  <a:cubicBezTo>
                    <a:pt x="13794" y="1759"/>
                    <a:pt x="13916" y="1695"/>
                    <a:pt x="14039" y="1630"/>
                  </a:cubicBezTo>
                  <a:cubicBezTo>
                    <a:pt x="14110" y="1601"/>
                    <a:pt x="14168" y="1566"/>
                    <a:pt x="14232" y="1537"/>
                  </a:cubicBezTo>
                  <a:cubicBezTo>
                    <a:pt x="14247" y="1529"/>
                    <a:pt x="14338" y="1488"/>
                    <a:pt x="14364" y="1475"/>
                  </a:cubicBezTo>
                  <a:lnTo>
                    <a:pt x="14364" y="1475"/>
                  </a:lnTo>
                  <a:cubicBezTo>
                    <a:pt x="14586" y="1387"/>
                    <a:pt x="14808" y="1306"/>
                    <a:pt x="15045" y="1256"/>
                  </a:cubicBezTo>
                  <a:cubicBezTo>
                    <a:pt x="15083" y="1251"/>
                    <a:pt x="15149" y="1226"/>
                    <a:pt x="15191" y="1226"/>
                  </a:cubicBezTo>
                  <a:cubicBezTo>
                    <a:pt x="15196" y="1226"/>
                    <a:pt x="15200" y="1226"/>
                    <a:pt x="15203" y="1227"/>
                  </a:cubicBezTo>
                  <a:cubicBezTo>
                    <a:pt x="15199" y="1228"/>
                    <a:pt x="15194" y="1228"/>
                    <a:pt x="15190" y="1229"/>
                  </a:cubicBezTo>
                  <a:lnTo>
                    <a:pt x="15190" y="1229"/>
                  </a:lnTo>
                  <a:cubicBezTo>
                    <a:pt x="15212" y="1227"/>
                    <a:pt x="15234" y="1227"/>
                    <a:pt x="15256" y="1227"/>
                  </a:cubicBezTo>
                  <a:cubicBezTo>
                    <a:pt x="15351" y="1221"/>
                    <a:pt x="15450" y="1221"/>
                    <a:pt x="15541" y="1221"/>
                  </a:cubicBezTo>
                  <a:close/>
                  <a:moveTo>
                    <a:pt x="15404" y="0"/>
                  </a:moveTo>
                  <a:cubicBezTo>
                    <a:pt x="15009" y="0"/>
                    <a:pt x="14609" y="87"/>
                    <a:pt x="14238" y="221"/>
                  </a:cubicBezTo>
                  <a:cubicBezTo>
                    <a:pt x="13413" y="513"/>
                    <a:pt x="12682" y="969"/>
                    <a:pt x="11986" y="1490"/>
                  </a:cubicBezTo>
                  <a:cubicBezTo>
                    <a:pt x="11583" y="1782"/>
                    <a:pt x="11191" y="2098"/>
                    <a:pt x="10810" y="2414"/>
                  </a:cubicBezTo>
                  <a:lnTo>
                    <a:pt x="10325" y="2829"/>
                  </a:lnTo>
                  <a:cubicBezTo>
                    <a:pt x="10237" y="2900"/>
                    <a:pt x="10144" y="2976"/>
                    <a:pt x="10073" y="3063"/>
                  </a:cubicBezTo>
                  <a:cubicBezTo>
                    <a:pt x="9939" y="3204"/>
                    <a:pt x="9886" y="3397"/>
                    <a:pt x="9816" y="3566"/>
                  </a:cubicBezTo>
                  <a:cubicBezTo>
                    <a:pt x="9784" y="3641"/>
                    <a:pt x="9757" y="3716"/>
                    <a:pt x="9721" y="3786"/>
                  </a:cubicBezTo>
                  <a:lnTo>
                    <a:pt x="9721" y="3786"/>
                  </a:lnTo>
                  <a:cubicBezTo>
                    <a:pt x="9728" y="3770"/>
                    <a:pt x="9734" y="3756"/>
                    <a:pt x="9734" y="3756"/>
                  </a:cubicBezTo>
                  <a:lnTo>
                    <a:pt x="9734" y="3756"/>
                  </a:lnTo>
                  <a:cubicBezTo>
                    <a:pt x="9734" y="3756"/>
                    <a:pt x="9727" y="3770"/>
                    <a:pt x="9711" y="3806"/>
                  </a:cubicBezTo>
                  <a:cubicBezTo>
                    <a:pt x="9714" y="3800"/>
                    <a:pt x="9718" y="3793"/>
                    <a:pt x="9721" y="3786"/>
                  </a:cubicBezTo>
                  <a:lnTo>
                    <a:pt x="9721" y="3786"/>
                  </a:lnTo>
                  <a:cubicBezTo>
                    <a:pt x="9710" y="3812"/>
                    <a:pt x="9696" y="3846"/>
                    <a:pt x="9693" y="3853"/>
                  </a:cubicBezTo>
                  <a:cubicBezTo>
                    <a:pt x="9670" y="3906"/>
                    <a:pt x="9646" y="3947"/>
                    <a:pt x="9623" y="3999"/>
                  </a:cubicBezTo>
                  <a:cubicBezTo>
                    <a:pt x="9535" y="4198"/>
                    <a:pt x="9448" y="4403"/>
                    <a:pt x="9360" y="4596"/>
                  </a:cubicBezTo>
                  <a:cubicBezTo>
                    <a:pt x="9173" y="5023"/>
                    <a:pt x="8980" y="5444"/>
                    <a:pt x="8787" y="5871"/>
                  </a:cubicBezTo>
                  <a:cubicBezTo>
                    <a:pt x="8114" y="7298"/>
                    <a:pt x="7371" y="8679"/>
                    <a:pt x="6546" y="10024"/>
                  </a:cubicBezTo>
                  <a:cubicBezTo>
                    <a:pt x="5604" y="11551"/>
                    <a:pt x="4639" y="13066"/>
                    <a:pt x="3674" y="14569"/>
                  </a:cubicBezTo>
                  <a:cubicBezTo>
                    <a:pt x="2504" y="16383"/>
                    <a:pt x="1334" y="18190"/>
                    <a:pt x="147" y="19997"/>
                  </a:cubicBezTo>
                  <a:cubicBezTo>
                    <a:pt x="1" y="20214"/>
                    <a:pt x="53" y="20565"/>
                    <a:pt x="246" y="20740"/>
                  </a:cubicBezTo>
                  <a:cubicBezTo>
                    <a:pt x="362" y="20848"/>
                    <a:pt x="543" y="20925"/>
                    <a:pt x="715" y="20925"/>
                  </a:cubicBezTo>
                  <a:cubicBezTo>
                    <a:pt x="814" y="20925"/>
                    <a:pt x="910" y="20900"/>
                    <a:pt x="989" y="20840"/>
                  </a:cubicBezTo>
                  <a:cubicBezTo>
                    <a:pt x="2475" y="19728"/>
                    <a:pt x="3972" y="18635"/>
                    <a:pt x="5493" y="17582"/>
                  </a:cubicBezTo>
                  <a:cubicBezTo>
                    <a:pt x="5669" y="17459"/>
                    <a:pt x="5850" y="17336"/>
                    <a:pt x="6026" y="17219"/>
                  </a:cubicBezTo>
                  <a:cubicBezTo>
                    <a:pt x="6154" y="17131"/>
                    <a:pt x="6289" y="17055"/>
                    <a:pt x="6400" y="16950"/>
                  </a:cubicBezTo>
                  <a:cubicBezTo>
                    <a:pt x="6488" y="16868"/>
                    <a:pt x="6570" y="16763"/>
                    <a:pt x="6652" y="16675"/>
                  </a:cubicBezTo>
                  <a:cubicBezTo>
                    <a:pt x="6973" y="16324"/>
                    <a:pt x="7283" y="15973"/>
                    <a:pt x="7599" y="15616"/>
                  </a:cubicBezTo>
                  <a:cubicBezTo>
                    <a:pt x="8172" y="14979"/>
                    <a:pt x="8728" y="14347"/>
                    <a:pt x="9284" y="13692"/>
                  </a:cubicBezTo>
                  <a:cubicBezTo>
                    <a:pt x="10313" y="12493"/>
                    <a:pt x="11319" y="11276"/>
                    <a:pt x="12302" y="10030"/>
                  </a:cubicBezTo>
                  <a:cubicBezTo>
                    <a:pt x="13396" y="8650"/>
                    <a:pt x="14460" y="7240"/>
                    <a:pt x="15379" y="5725"/>
                  </a:cubicBezTo>
                  <a:cubicBezTo>
                    <a:pt x="15876" y="4900"/>
                    <a:pt x="16350" y="4040"/>
                    <a:pt x="16713" y="3151"/>
                  </a:cubicBezTo>
                  <a:cubicBezTo>
                    <a:pt x="16876" y="2718"/>
                    <a:pt x="17005" y="2274"/>
                    <a:pt x="17063" y="1812"/>
                  </a:cubicBezTo>
                  <a:cubicBezTo>
                    <a:pt x="17124" y="1346"/>
                    <a:pt x="17046" y="778"/>
                    <a:pt x="16685" y="443"/>
                  </a:cubicBezTo>
                  <a:lnTo>
                    <a:pt x="16685" y="443"/>
                  </a:lnTo>
                  <a:cubicBezTo>
                    <a:pt x="16638" y="382"/>
                    <a:pt x="16579" y="328"/>
                    <a:pt x="16508" y="285"/>
                  </a:cubicBezTo>
                  <a:cubicBezTo>
                    <a:pt x="16167" y="83"/>
                    <a:pt x="15788" y="0"/>
                    <a:pt x="15404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57"/>
            <p:cNvSpPr/>
            <p:nvPr/>
          </p:nvSpPr>
          <p:spPr>
            <a:xfrm>
              <a:off x="8999400" y="3904325"/>
              <a:ext cx="174925" cy="320050"/>
            </a:xfrm>
            <a:custGeom>
              <a:avLst/>
              <a:gdLst/>
              <a:ahLst/>
              <a:cxnLst/>
              <a:rect l="l" t="t" r="r" b="b"/>
              <a:pathLst>
                <a:path w="6997" h="12802" extrusionOk="0">
                  <a:moveTo>
                    <a:pt x="5453" y="1028"/>
                  </a:moveTo>
                  <a:cubicBezTo>
                    <a:pt x="5453" y="1028"/>
                    <a:pt x="5447" y="1043"/>
                    <a:pt x="5440" y="1059"/>
                  </a:cubicBezTo>
                  <a:lnTo>
                    <a:pt x="5440" y="1059"/>
                  </a:lnTo>
                  <a:cubicBezTo>
                    <a:pt x="5441" y="1056"/>
                    <a:pt x="5443" y="1051"/>
                    <a:pt x="5447" y="1042"/>
                  </a:cubicBezTo>
                  <a:cubicBezTo>
                    <a:pt x="5451" y="1032"/>
                    <a:pt x="5453" y="1028"/>
                    <a:pt x="5453" y="1028"/>
                  </a:cubicBezTo>
                  <a:close/>
                  <a:moveTo>
                    <a:pt x="1837" y="11074"/>
                  </a:moveTo>
                  <a:cubicBezTo>
                    <a:pt x="1823" y="11109"/>
                    <a:pt x="1817" y="11121"/>
                    <a:pt x="1817" y="11121"/>
                  </a:cubicBezTo>
                  <a:cubicBezTo>
                    <a:pt x="1817" y="11121"/>
                    <a:pt x="1818" y="11118"/>
                    <a:pt x="1820" y="11113"/>
                  </a:cubicBezTo>
                  <a:lnTo>
                    <a:pt x="1820" y="11113"/>
                  </a:lnTo>
                  <a:lnTo>
                    <a:pt x="1837" y="11074"/>
                  </a:lnTo>
                  <a:close/>
                  <a:moveTo>
                    <a:pt x="6286" y="1"/>
                  </a:moveTo>
                  <a:cubicBezTo>
                    <a:pt x="6074" y="1"/>
                    <a:pt x="5867" y="110"/>
                    <a:pt x="5757" y="305"/>
                  </a:cubicBezTo>
                  <a:cubicBezTo>
                    <a:pt x="4060" y="3224"/>
                    <a:pt x="2586" y="6278"/>
                    <a:pt x="1235" y="9372"/>
                  </a:cubicBezTo>
                  <a:cubicBezTo>
                    <a:pt x="874" y="10193"/>
                    <a:pt x="528" y="11019"/>
                    <a:pt x="188" y="11856"/>
                  </a:cubicBezTo>
                  <a:lnTo>
                    <a:pt x="188" y="11856"/>
                  </a:lnTo>
                  <a:cubicBezTo>
                    <a:pt x="186" y="11858"/>
                    <a:pt x="184" y="11861"/>
                    <a:pt x="182" y="11864"/>
                  </a:cubicBezTo>
                  <a:cubicBezTo>
                    <a:pt x="183" y="11864"/>
                    <a:pt x="183" y="11864"/>
                    <a:pt x="184" y="11864"/>
                  </a:cubicBezTo>
                  <a:lnTo>
                    <a:pt x="184" y="11864"/>
                  </a:lnTo>
                  <a:cubicBezTo>
                    <a:pt x="162" y="11919"/>
                    <a:pt x="140" y="11973"/>
                    <a:pt x="118" y="12027"/>
                  </a:cubicBezTo>
                  <a:cubicBezTo>
                    <a:pt x="1" y="12314"/>
                    <a:pt x="217" y="12648"/>
                    <a:pt x="475" y="12753"/>
                  </a:cubicBezTo>
                  <a:cubicBezTo>
                    <a:pt x="554" y="12786"/>
                    <a:pt x="634" y="12802"/>
                    <a:pt x="711" y="12802"/>
                  </a:cubicBezTo>
                  <a:cubicBezTo>
                    <a:pt x="922" y="12802"/>
                    <a:pt x="1117" y="12687"/>
                    <a:pt x="1241" y="12495"/>
                  </a:cubicBezTo>
                  <a:cubicBezTo>
                    <a:pt x="1656" y="11875"/>
                    <a:pt x="2077" y="11250"/>
                    <a:pt x="2498" y="10629"/>
                  </a:cubicBezTo>
                  <a:cubicBezTo>
                    <a:pt x="2709" y="10325"/>
                    <a:pt x="2844" y="9951"/>
                    <a:pt x="2996" y="9612"/>
                  </a:cubicBezTo>
                  <a:cubicBezTo>
                    <a:pt x="3159" y="9261"/>
                    <a:pt x="3317" y="8904"/>
                    <a:pt x="3481" y="8553"/>
                  </a:cubicBezTo>
                  <a:cubicBezTo>
                    <a:pt x="3495" y="8521"/>
                    <a:pt x="3508" y="8487"/>
                    <a:pt x="3518" y="8453"/>
                  </a:cubicBezTo>
                  <a:lnTo>
                    <a:pt x="3518" y="8453"/>
                  </a:lnTo>
                  <a:cubicBezTo>
                    <a:pt x="4392" y="6507"/>
                    <a:pt x="5261" y="4561"/>
                    <a:pt x="6108" y="2604"/>
                  </a:cubicBezTo>
                  <a:cubicBezTo>
                    <a:pt x="6347" y="2050"/>
                    <a:pt x="6578" y="1495"/>
                    <a:pt x="6812" y="936"/>
                  </a:cubicBezTo>
                  <a:lnTo>
                    <a:pt x="6812" y="936"/>
                  </a:lnTo>
                  <a:cubicBezTo>
                    <a:pt x="6815" y="930"/>
                    <a:pt x="6818" y="925"/>
                    <a:pt x="6821" y="919"/>
                  </a:cubicBezTo>
                  <a:cubicBezTo>
                    <a:pt x="6820" y="919"/>
                    <a:pt x="6820" y="919"/>
                    <a:pt x="6819" y="918"/>
                  </a:cubicBezTo>
                  <a:lnTo>
                    <a:pt x="6819" y="918"/>
                  </a:lnTo>
                  <a:cubicBezTo>
                    <a:pt x="6839" y="870"/>
                    <a:pt x="6859" y="822"/>
                    <a:pt x="6880" y="773"/>
                  </a:cubicBezTo>
                  <a:cubicBezTo>
                    <a:pt x="6997" y="487"/>
                    <a:pt x="6780" y="153"/>
                    <a:pt x="6523" y="48"/>
                  </a:cubicBezTo>
                  <a:cubicBezTo>
                    <a:pt x="6446" y="16"/>
                    <a:pt x="6366" y="1"/>
                    <a:pt x="6286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57"/>
            <p:cNvSpPr/>
            <p:nvPr/>
          </p:nvSpPr>
          <p:spPr>
            <a:xfrm>
              <a:off x="8860625" y="4524275"/>
              <a:ext cx="103575" cy="339400"/>
            </a:xfrm>
            <a:custGeom>
              <a:avLst/>
              <a:gdLst/>
              <a:ahLst/>
              <a:cxnLst/>
              <a:rect l="l" t="t" r="r" b="b"/>
              <a:pathLst>
                <a:path w="4143" h="13576" extrusionOk="0">
                  <a:moveTo>
                    <a:pt x="3432" y="0"/>
                  </a:moveTo>
                  <a:cubicBezTo>
                    <a:pt x="3167" y="0"/>
                    <a:pt x="2917" y="154"/>
                    <a:pt x="2838" y="443"/>
                  </a:cubicBezTo>
                  <a:cubicBezTo>
                    <a:pt x="2650" y="1157"/>
                    <a:pt x="2434" y="1865"/>
                    <a:pt x="2253" y="2584"/>
                  </a:cubicBezTo>
                  <a:cubicBezTo>
                    <a:pt x="2253" y="2584"/>
                    <a:pt x="2253" y="2584"/>
                    <a:pt x="2253" y="2584"/>
                  </a:cubicBezTo>
                  <a:lnTo>
                    <a:pt x="2253" y="2584"/>
                  </a:lnTo>
                  <a:cubicBezTo>
                    <a:pt x="2253" y="2585"/>
                    <a:pt x="2252" y="2585"/>
                    <a:pt x="2252" y="2586"/>
                  </a:cubicBezTo>
                  <a:lnTo>
                    <a:pt x="2252" y="2586"/>
                  </a:lnTo>
                  <a:cubicBezTo>
                    <a:pt x="1586" y="5171"/>
                    <a:pt x="972" y="7773"/>
                    <a:pt x="469" y="10399"/>
                  </a:cubicBezTo>
                  <a:cubicBezTo>
                    <a:pt x="316" y="11194"/>
                    <a:pt x="176" y="11996"/>
                    <a:pt x="53" y="12797"/>
                  </a:cubicBezTo>
                  <a:cubicBezTo>
                    <a:pt x="1" y="13113"/>
                    <a:pt x="135" y="13476"/>
                    <a:pt x="486" y="13558"/>
                  </a:cubicBezTo>
                  <a:cubicBezTo>
                    <a:pt x="537" y="13570"/>
                    <a:pt x="589" y="13576"/>
                    <a:pt x="640" y="13576"/>
                  </a:cubicBezTo>
                  <a:cubicBezTo>
                    <a:pt x="909" y="13576"/>
                    <a:pt x="1163" y="13410"/>
                    <a:pt x="1247" y="13125"/>
                  </a:cubicBezTo>
                  <a:cubicBezTo>
                    <a:pt x="2112" y="9896"/>
                    <a:pt x="2884" y="6644"/>
                    <a:pt x="3569" y="3368"/>
                  </a:cubicBezTo>
                  <a:cubicBezTo>
                    <a:pt x="3744" y="2508"/>
                    <a:pt x="3920" y="1654"/>
                    <a:pt x="4089" y="800"/>
                  </a:cubicBezTo>
                  <a:cubicBezTo>
                    <a:pt x="4142" y="543"/>
                    <a:pt x="4060" y="227"/>
                    <a:pt x="3803" y="104"/>
                  </a:cubicBezTo>
                  <a:cubicBezTo>
                    <a:pt x="3779" y="98"/>
                    <a:pt x="3762" y="81"/>
                    <a:pt x="3744" y="75"/>
                  </a:cubicBezTo>
                  <a:cubicBezTo>
                    <a:pt x="3644" y="25"/>
                    <a:pt x="3537" y="0"/>
                    <a:pt x="3432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57"/>
            <p:cNvSpPr/>
            <p:nvPr/>
          </p:nvSpPr>
          <p:spPr>
            <a:xfrm>
              <a:off x="9041075" y="4232350"/>
              <a:ext cx="126525" cy="120425"/>
            </a:xfrm>
            <a:custGeom>
              <a:avLst/>
              <a:gdLst/>
              <a:ahLst/>
              <a:cxnLst/>
              <a:rect l="l" t="t" r="r" b="b"/>
              <a:pathLst>
                <a:path w="5061" h="4817" extrusionOk="0">
                  <a:moveTo>
                    <a:pt x="2932" y="2508"/>
                  </a:moveTo>
                  <a:lnTo>
                    <a:pt x="2932" y="2508"/>
                  </a:lnTo>
                  <a:cubicBezTo>
                    <a:pt x="2932" y="2508"/>
                    <a:pt x="2921" y="2517"/>
                    <a:pt x="2902" y="2533"/>
                  </a:cubicBezTo>
                  <a:cubicBezTo>
                    <a:pt x="2903" y="2532"/>
                    <a:pt x="2904" y="2531"/>
                    <a:pt x="2905" y="2530"/>
                  </a:cubicBezTo>
                  <a:lnTo>
                    <a:pt x="2905" y="2530"/>
                  </a:lnTo>
                  <a:cubicBezTo>
                    <a:pt x="2906" y="2529"/>
                    <a:pt x="2907" y="2528"/>
                    <a:pt x="2908" y="2527"/>
                  </a:cubicBezTo>
                  <a:cubicBezTo>
                    <a:pt x="2924" y="2514"/>
                    <a:pt x="2931" y="2508"/>
                    <a:pt x="2932" y="2508"/>
                  </a:cubicBezTo>
                  <a:close/>
                  <a:moveTo>
                    <a:pt x="2071" y="3173"/>
                  </a:moveTo>
                  <a:cubicBezTo>
                    <a:pt x="2070" y="3174"/>
                    <a:pt x="2068" y="3176"/>
                    <a:pt x="2066" y="3177"/>
                  </a:cubicBezTo>
                  <a:cubicBezTo>
                    <a:pt x="2068" y="3175"/>
                    <a:pt x="2069" y="3174"/>
                    <a:pt x="2071" y="3173"/>
                  </a:cubicBezTo>
                  <a:close/>
                  <a:moveTo>
                    <a:pt x="4362" y="1"/>
                  </a:moveTo>
                  <a:cubicBezTo>
                    <a:pt x="4261" y="1"/>
                    <a:pt x="4162" y="27"/>
                    <a:pt x="4078" y="88"/>
                  </a:cubicBezTo>
                  <a:cubicBezTo>
                    <a:pt x="3353" y="632"/>
                    <a:pt x="2633" y="1182"/>
                    <a:pt x="1919" y="1738"/>
                  </a:cubicBezTo>
                  <a:cubicBezTo>
                    <a:pt x="1756" y="1866"/>
                    <a:pt x="1586" y="1989"/>
                    <a:pt x="1422" y="2124"/>
                  </a:cubicBezTo>
                  <a:cubicBezTo>
                    <a:pt x="1352" y="2182"/>
                    <a:pt x="1270" y="2241"/>
                    <a:pt x="1200" y="2299"/>
                  </a:cubicBezTo>
                  <a:cubicBezTo>
                    <a:pt x="1083" y="2399"/>
                    <a:pt x="1007" y="2533"/>
                    <a:pt x="919" y="2662"/>
                  </a:cubicBezTo>
                  <a:cubicBezTo>
                    <a:pt x="673" y="3036"/>
                    <a:pt x="422" y="3416"/>
                    <a:pt x="182" y="3791"/>
                  </a:cubicBezTo>
                  <a:cubicBezTo>
                    <a:pt x="1" y="4066"/>
                    <a:pt x="124" y="4475"/>
                    <a:pt x="399" y="4633"/>
                  </a:cubicBezTo>
                  <a:cubicBezTo>
                    <a:pt x="436" y="4654"/>
                    <a:pt x="477" y="4678"/>
                    <a:pt x="517" y="4701"/>
                  </a:cubicBezTo>
                  <a:lnTo>
                    <a:pt x="517" y="4701"/>
                  </a:lnTo>
                  <a:cubicBezTo>
                    <a:pt x="556" y="4728"/>
                    <a:pt x="598" y="4750"/>
                    <a:pt x="641" y="4768"/>
                  </a:cubicBezTo>
                  <a:lnTo>
                    <a:pt x="641" y="4768"/>
                  </a:lnTo>
                  <a:cubicBezTo>
                    <a:pt x="650" y="4772"/>
                    <a:pt x="659" y="4775"/>
                    <a:pt x="668" y="4779"/>
                  </a:cubicBezTo>
                  <a:lnTo>
                    <a:pt x="668" y="4779"/>
                  </a:lnTo>
                  <a:cubicBezTo>
                    <a:pt x="738" y="4804"/>
                    <a:pt x="811" y="4817"/>
                    <a:pt x="883" y="4817"/>
                  </a:cubicBezTo>
                  <a:cubicBezTo>
                    <a:pt x="1036" y="4817"/>
                    <a:pt x="1188" y="4759"/>
                    <a:pt x="1305" y="4639"/>
                  </a:cubicBezTo>
                  <a:cubicBezTo>
                    <a:pt x="2487" y="3446"/>
                    <a:pt x="3663" y="2264"/>
                    <a:pt x="4827" y="1065"/>
                  </a:cubicBezTo>
                  <a:cubicBezTo>
                    <a:pt x="5037" y="843"/>
                    <a:pt x="5061" y="492"/>
                    <a:pt x="4873" y="252"/>
                  </a:cubicBezTo>
                  <a:cubicBezTo>
                    <a:pt x="4765" y="104"/>
                    <a:pt x="4561" y="1"/>
                    <a:pt x="4362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57"/>
            <p:cNvSpPr/>
            <p:nvPr/>
          </p:nvSpPr>
          <p:spPr>
            <a:xfrm>
              <a:off x="8997800" y="3851350"/>
              <a:ext cx="333875" cy="478000"/>
            </a:xfrm>
            <a:custGeom>
              <a:avLst/>
              <a:gdLst/>
              <a:ahLst/>
              <a:cxnLst/>
              <a:rect l="l" t="t" r="r" b="b"/>
              <a:pathLst>
                <a:path w="13355" h="19120" extrusionOk="0">
                  <a:moveTo>
                    <a:pt x="8370" y="6807"/>
                  </a:moveTo>
                  <a:cubicBezTo>
                    <a:pt x="8263" y="6972"/>
                    <a:pt x="8156" y="7137"/>
                    <a:pt x="8049" y="7303"/>
                  </a:cubicBezTo>
                  <a:cubicBezTo>
                    <a:pt x="7634" y="7957"/>
                    <a:pt x="7208" y="8617"/>
                    <a:pt x="6787" y="9271"/>
                  </a:cubicBezTo>
                  <a:lnTo>
                    <a:pt x="6787" y="9271"/>
                  </a:lnTo>
                  <a:cubicBezTo>
                    <a:pt x="6787" y="9272"/>
                    <a:pt x="6786" y="9273"/>
                    <a:pt x="6786" y="9274"/>
                  </a:cubicBezTo>
                  <a:cubicBezTo>
                    <a:pt x="5423" y="11377"/>
                    <a:pt x="4060" y="13476"/>
                    <a:pt x="2689" y="15567"/>
                  </a:cubicBezTo>
                  <a:lnTo>
                    <a:pt x="2689" y="15567"/>
                  </a:lnTo>
                  <a:cubicBezTo>
                    <a:pt x="2764" y="15403"/>
                    <a:pt x="2839" y="15240"/>
                    <a:pt x="2913" y="15077"/>
                  </a:cubicBezTo>
                  <a:lnTo>
                    <a:pt x="3375" y="14065"/>
                  </a:lnTo>
                  <a:cubicBezTo>
                    <a:pt x="3528" y="13719"/>
                    <a:pt x="3662" y="13357"/>
                    <a:pt x="3873" y="13041"/>
                  </a:cubicBezTo>
                  <a:cubicBezTo>
                    <a:pt x="4300" y="12427"/>
                    <a:pt x="4721" y="11818"/>
                    <a:pt x="5154" y="11204"/>
                  </a:cubicBezTo>
                  <a:cubicBezTo>
                    <a:pt x="6014" y="9988"/>
                    <a:pt x="6885" y="8777"/>
                    <a:pt x="7786" y="7578"/>
                  </a:cubicBezTo>
                  <a:cubicBezTo>
                    <a:pt x="7977" y="7321"/>
                    <a:pt x="8173" y="7059"/>
                    <a:pt x="8370" y="6807"/>
                  </a:cubicBezTo>
                  <a:close/>
                  <a:moveTo>
                    <a:pt x="12667" y="1"/>
                  </a:moveTo>
                  <a:cubicBezTo>
                    <a:pt x="12513" y="1"/>
                    <a:pt x="12362" y="56"/>
                    <a:pt x="12255" y="178"/>
                  </a:cubicBezTo>
                  <a:cubicBezTo>
                    <a:pt x="12221" y="216"/>
                    <a:pt x="12187" y="254"/>
                    <a:pt x="12153" y="292"/>
                  </a:cubicBezTo>
                  <a:lnTo>
                    <a:pt x="12153" y="292"/>
                  </a:lnTo>
                  <a:lnTo>
                    <a:pt x="12150" y="289"/>
                  </a:lnTo>
                  <a:cubicBezTo>
                    <a:pt x="12147" y="294"/>
                    <a:pt x="12145" y="299"/>
                    <a:pt x="12142" y="304"/>
                  </a:cubicBezTo>
                  <a:lnTo>
                    <a:pt x="12142" y="304"/>
                  </a:lnTo>
                  <a:cubicBezTo>
                    <a:pt x="10371" y="2296"/>
                    <a:pt x="8700" y="4370"/>
                    <a:pt x="7096" y="6495"/>
                  </a:cubicBezTo>
                  <a:cubicBezTo>
                    <a:pt x="6207" y="7683"/>
                    <a:pt x="5329" y="8882"/>
                    <a:pt x="4463" y="10093"/>
                  </a:cubicBezTo>
                  <a:cubicBezTo>
                    <a:pt x="4019" y="10719"/>
                    <a:pt x="3586" y="11339"/>
                    <a:pt x="3147" y="11965"/>
                  </a:cubicBezTo>
                  <a:cubicBezTo>
                    <a:pt x="3048" y="12111"/>
                    <a:pt x="2954" y="12251"/>
                    <a:pt x="2849" y="12398"/>
                  </a:cubicBezTo>
                  <a:cubicBezTo>
                    <a:pt x="2732" y="12567"/>
                    <a:pt x="2650" y="12737"/>
                    <a:pt x="2562" y="12918"/>
                  </a:cubicBezTo>
                  <a:cubicBezTo>
                    <a:pt x="2410" y="13263"/>
                    <a:pt x="2252" y="13602"/>
                    <a:pt x="2094" y="13942"/>
                  </a:cubicBezTo>
                  <a:cubicBezTo>
                    <a:pt x="1445" y="15357"/>
                    <a:pt x="796" y="16773"/>
                    <a:pt x="129" y="18183"/>
                  </a:cubicBezTo>
                  <a:cubicBezTo>
                    <a:pt x="0" y="18469"/>
                    <a:pt x="30" y="18867"/>
                    <a:pt x="351" y="19025"/>
                  </a:cubicBezTo>
                  <a:lnTo>
                    <a:pt x="392" y="19042"/>
                  </a:lnTo>
                  <a:cubicBezTo>
                    <a:pt x="497" y="19095"/>
                    <a:pt x="600" y="19120"/>
                    <a:pt x="699" y="19120"/>
                  </a:cubicBezTo>
                  <a:cubicBezTo>
                    <a:pt x="854" y="19120"/>
                    <a:pt x="1002" y="19059"/>
                    <a:pt x="1141" y="18949"/>
                  </a:cubicBezTo>
                  <a:cubicBezTo>
                    <a:pt x="1433" y="18709"/>
                    <a:pt x="1726" y="18469"/>
                    <a:pt x="2024" y="18235"/>
                  </a:cubicBezTo>
                  <a:cubicBezTo>
                    <a:pt x="2165" y="18118"/>
                    <a:pt x="2299" y="18007"/>
                    <a:pt x="2440" y="17896"/>
                  </a:cubicBezTo>
                  <a:cubicBezTo>
                    <a:pt x="2621" y="17750"/>
                    <a:pt x="2814" y="17621"/>
                    <a:pt x="2943" y="17422"/>
                  </a:cubicBezTo>
                  <a:cubicBezTo>
                    <a:pt x="3375" y="16790"/>
                    <a:pt x="3785" y="16141"/>
                    <a:pt x="4200" y="15504"/>
                  </a:cubicBezTo>
                  <a:cubicBezTo>
                    <a:pt x="4990" y="14304"/>
                    <a:pt x="5774" y="13099"/>
                    <a:pt x="6558" y="11894"/>
                  </a:cubicBezTo>
                  <a:cubicBezTo>
                    <a:pt x="6976" y="11248"/>
                    <a:pt x="7393" y="10601"/>
                    <a:pt x="7806" y="9954"/>
                  </a:cubicBezTo>
                  <a:lnTo>
                    <a:pt x="7806" y="9954"/>
                  </a:lnTo>
                  <a:cubicBezTo>
                    <a:pt x="7819" y="9936"/>
                    <a:pt x="7832" y="9919"/>
                    <a:pt x="7844" y="9900"/>
                  </a:cubicBezTo>
                  <a:cubicBezTo>
                    <a:pt x="9313" y="7619"/>
                    <a:pt x="10828" y="5367"/>
                    <a:pt x="12150" y="2986"/>
                  </a:cubicBezTo>
                  <a:cubicBezTo>
                    <a:pt x="12524" y="2307"/>
                    <a:pt x="12887" y="1623"/>
                    <a:pt x="13226" y="927"/>
                  </a:cubicBezTo>
                  <a:cubicBezTo>
                    <a:pt x="13355" y="646"/>
                    <a:pt x="13320" y="324"/>
                    <a:pt x="13062" y="131"/>
                  </a:cubicBezTo>
                  <a:cubicBezTo>
                    <a:pt x="12950" y="47"/>
                    <a:pt x="12807" y="1"/>
                    <a:pt x="12667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57"/>
            <p:cNvSpPr/>
            <p:nvPr/>
          </p:nvSpPr>
          <p:spPr>
            <a:xfrm>
              <a:off x="8929225" y="4080600"/>
              <a:ext cx="72975" cy="204725"/>
            </a:xfrm>
            <a:custGeom>
              <a:avLst/>
              <a:gdLst/>
              <a:ahLst/>
              <a:cxnLst/>
              <a:rect l="l" t="t" r="r" b="b"/>
              <a:pathLst>
                <a:path w="2919" h="8189" extrusionOk="0">
                  <a:moveTo>
                    <a:pt x="2270" y="0"/>
                  </a:moveTo>
                  <a:cubicBezTo>
                    <a:pt x="1992" y="0"/>
                    <a:pt x="1741" y="162"/>
                    <a:pt x="1661" y="449"/>
                  </a:cubicBezTo>
                  <a:cubicBezTo>
                    <a:pt x="1000" y="2736"/>
                    <a:pt x="445" y="5064"/>
                    <a:pt x="53" y="7410"/>
                  </a:cubicBezTo>
                  <a:cubicBezTo>
                    <a:pt x="0" y="7726"/>
                    <a:pt x="129" y="8088"/>
                    <a:pt x="480" y="8170"/>
                  </a:cubicBezTo>
                  <a:cubicBezTo>
                    <a:pt x="533" y="8182"/>
                    <a:pt x="585" y="8188"/>
                    <a:pt x="637" y="8188"/>
                  </a:cubicBezTo>
                  <a:cubicBezTo>
                    <a:pt x="913" y="8188"/>
                    <a:pt x="1161" y="8023"/>
                    <a:pt x="1240" y="7737"/>
                  </a:cubicBezTo>
                  <a:cubicBezTo>
                    <a:pt x="1468" y="6966"/>
                    <a:pt x="1652" y="6184"/>
                    <a:pt x="1835" y="5397"/>
                  </a:cubicBezTo>
                  <a:lnTo>
                    <a:pt x="1835" y="5397"/>
                  </a:lnTo>
                  <a:cubicBezTo>
                    <a:pt x="1840" y="5382"/>
                    <a:pt x="1845" y="5366"/>
                    <a:pt x="1848" y="5351"/>
                  </a:cubicBezTo>
                  <a:cubicBezTo>
                    <a:pt x="2217" y="3836"/>
                    <a:pt x="2550" y="2309"/>
                    <a:pt x="2849" y="777"/>
                  </a:cubicBezTo>
                  <a:cubicBezTo>
                    <a:pt x="2919" y="467"/>
                    <a:pt x="2761" y="98"/>
                    <a:pt x="2422" y="16"/>
                  </a:cubicBezTo>
                  <a:cubicBezTo>
                    <a:pt x="2371" y="5"/>
                    <a:pt x="2320" y="0"/>
                    <a:pt x="2270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57"/>
            <p:cNvSpPr/>
            <p:nvPr/>
          </p:nvSpPr>
          <p:spPr>
            <a:xfrm>
              <a:off x="8604725" y="4491450"/>
              <a:ext cx="263100" cy="309400"/>
            </a:xfrm>
            <a:custGeom>
              <a:avLst/>
              <a:gdLst/>
              <a:ahLst/>
              <a:cxnLst/>
              <a:rect l="l" t="t" r="r" b="b"/>
              <a:pathLst>
                <a:path w="10524" h="12376" extrusionOk="0">
                  <a:moveTo>
                    <a:pt x="7779" y="2861"/>
                  </a:moveTo>
                  <a:cubicBezTo>
                    <a:pt x="7270" y="3461"/>
                    <a:pt x="6753" y="4056"/>
                    <a:pt x="6236" y="4652"/>
                  </a:cubicBezTo>
                  <a:cubicBezTo>
                    <a:pt x="6010" y="4912"/>
                    <a:pt x="5785" y="5172"/>
                    <a:pt x="5558" y="5431"/>
                  </a:cubicBezTo>
                  <a:lnTo>
                    <a:pt x="5558" y="5431"/>
                  </a:lnTo>
                  <a:cubicBezTo>
                    <a:pt x="5684" y="5245"/>
                    <a:pt x="5811" y="5060"/>
                    <a:pt x="5937" y="4874"/>
                  </a:cubicBezTo>
                  <a:cubicBezTo>
                    <a:pt x="6239" y="4433"/>
                    <a:pt x="6550" y="3981"/>
                    <a:pt x="6858" y="3538"/>
                  </a:cubicBezTo>
                  <a:lnTo>
                    <a:pt x="6858" y="3538"/>
                  </a:lnTo>
                  <a:cubicBezTo>
                    <a:pt x="7164" y="3311"/>
                    <a:pt x="7471" y="3085"/>
                    <a:pt x="7779" y="2861"/>
                  </a:cubicBezTo>
                  <a:close/>
                  <a:moveTo>
                    <a:pt x="9846" y="1"/>
                  </a:moveTo>
                  <a:cubicBezTo>
                    <a:pt x="9744" y="1"/>
                    <a:pt x="9644" y="27"/>
                    <a:pt x="9558" y="89"/>
                  </a:cubicBezTo>
                  <a:cubicBezTo>
                    <a:pt x="8909" y="545"/>
                    <a:pt x="8248" y="1013"/>
                    <a:pt x="7604" y="1481"/>
                  </a:cubicBezTo>
                  <a:cubicBezTo>
                    <a:pt x="7283" y="1715"/>
                    <a:pt x="6967" y="1949"/>
                    <a:pt x="6645" y="2183"/>
                  </a:cubicBezTo>
                  <a:cubicBezTo>
                    <a:pt x="6487" y="2306"/>
                    <a:pt x="6318" y="2423"/>
                    <a:pt x="6160" y="2552"/>
                  </a:cubicBezTo>
                  <a:cubicBezTo>
                    <a:pt x="6031" y="2645"/>
                    <a:pt x="5943" y="2733"/>
                    <a:pt x="5850" y="2856"/>
                  </a:cubicBezTo>
                  <a:cubicBezTo>
                    <a:pt x="5779" y="2961"/>
                    <a:pt x="5709" y="3061"/>
                    <a:pt x="5639" y="3154"/>
                  </a:cubicBezTo>
                  <a:cubicBezTo>
                    <a:pt x="4756" y="4435"/>
                    <a:pt x="3884" y="5722"/>
                    <a:pt x="3030" y="7015"/>
                  </a:cubicBezTo>
                  <a:cubicBezTo>
                    <a:pt x="2579" y="7692"/>
                    <a:pt x="2133" y="8380"/>
                    <a:pt x="1687" y="9064"/>
                  </a:cubicBezTo>
                  <a:lnTo>
                    <a:pt x="1687" y="9064"/>
                  </a:lnTo>
                  <a:cubicBezTo>
                    <a:pt x="1667" y="9087"/>
                    <a:pt x="1649" y="9112"/>
                    <a:pt x="1632" y="9138"/>
                  </a:cubicBezTo>
                  <a:cubicBezTo>
                    <a:pt x="1135" y="9904"/>
                    <a:pt x="644" y="10677"/>
                    <a:pt x="164" y="11449"/>
                  </a:cubicBezTo>
                  <a:cubicBezTo>
                    <a:pt x="0" y="11712"/>
                    <a:pt x="88" y="12063"/>
                    <a:pt x="322" y="12244"/>
                  </a:cubicBezTo>
                  <a:cubicBezTo>
                    <a:pt x="430" y="12331"/>
                    <a:pt x="568" y="12375"/>
                    <a:pt x="705" y="12375"/>
                  </a:cubicBezTo>
                  <a:cubicBezTo>
                    <a:pt x="864" y="12375"/>
                    <a:pt x="1022" y="12317"/>
                    <a:pt x="1135" y="12197"/>
                  </a:cubicBezTo>
                  <a:cubicBezTo>
                    <a:pt x="3715" y="9419"/>
                    <a:pt x="6224" y="6564"/>
                    <a:pt x="8687" y="3687"/>
                  </a:cubicBezTo>
                  <a:cubicBezTo>
                    <a:pt x="8839" y="3499"/>
                    <a:pt x="8997" y="3324"/>
                    <a:pt x="9149" y="3143"/>
                  </a:cubicBezTo>
                  <a:cubicBezTo>
                    <a:pt x="9260" y="3014"/>
                    <a:pt x="9353" y="2885"/>
                    <a:pt x="9435" y="2733"/>
                  </a:cubicBezTo>
                  <a:cubicBezTo>
                    <a:pt x="9500" y="2610"/>
                    <a:pt x="9564" y="2482"/>
                    <a:pt x="9628" y="2353"/>
                  </a:cubicBezTo>
                  <a:cubicBezTo>
                    <a:pt x="9880" y="1879"/>
                    <a:pt x="10137" y="1405"/>
                    <a:pt x="10400" y="926"/>
                  </a:cubicBezTo>
                  <a:cubicBezTo>
                    <a:pt x="10523" y="692"/>
                    <a:pt x="10506" y="364"/>
                    <a:pt x="10301" y="183"/>
                  </a:cubicBezTo>
                  <a:cubicBezTo>
                    <a:pt x="10184" y="74"/>
                    <a:pt x="10013" y="1"/>
                    <a:pt x="9846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57"/>
            <p:cNvSpPr/>
            <p:nvPr/>
          </p:nvSpPr>
          <p:spPr>
            <a:xfrm>
              <a:off x="8643475" y="4524325"/>
              <a:ext cx="253875" cy="506850"/>
            </a:xfrm>
            <a:custGeom>
              <a:avLst/>
              <a:gdLst/>
              <a:ahLst/>
              <a:cxnLst/>
              <a:rect l="l" t="t" r="r" b="b"/>
              <a:pathLst>
                <a:path w="10155" h="20274" extrusionOk="0">
                  <a:moveTo>
                    <a:pt x="9448" y="0"/>
                  </a:moveTo>
                  <a:cubicBezTo>
                    <a:pt x="9290" y="0"/>
                    <a:pt x="9133" y="53"/>
                    <a:pt x="9032" y="178"/>
                  </a:cubicBezTo>
                  <a:lnTo>
                    <a:pt x="8394" y="944"/>
                  </a:lnTo>
                  <a:cubicBezTo>
                    <a:pt x="8160" y="1219"/>
                    <a:pt x="7868" y="1500"/>
                    <a:pt x="7710" y="1816"/>
                  </a:cubicBezTo>
                  <a:cubicBezTo>
                    <a:pt x="7394" y="2413"/>
                    <a:pt x="7084" y="3015"/>
                    <a:pt x="6780" y="3612"/>
                  </a:cubicBezTo>
                  <a:cubicBezTo>
                    <a:pt x="6166" y="4828"/>
                    <a:pt x="5557" y="6045"/>
                    <a:pt x="4978" y="7273"/>
                  </a:cubicBezTo>
                  <a:cubicBezTo>
                    <a:pt x="3896" y="9555"/>
                    <a:pt x="2861" y="11859"/>
                    <a:pt x="1931" y="14205"/>
                  </a:cubicBezTo>
                  <a:cubicBezTo>
                    <a:pt x="1498" y="15299"/>
                    <a:pt x="1100" y="16393"/>
                    <a:pt x="726" y="17504"/>
                  </a:cubicBezTo>
                  <a:cubicBezTo>
                    <a:pt x="726" y="17504"/>
                    <a:pt x="726" y="17504"/>
                    <a:pt x="726" y="17504"/>
                  </a:cubicBezTo>
                  <a:lnTo>
                    <a:pt x="726" y="17504"/>
                  </a:lnTo>
                  <a:cubicBezTo>
                    <a:pt x="725" y="17506"/>
                    <a:pt x="724" y="17507"/>
                    <a:pt x="724" y="17509"/>
                  </a:cubicBezTo>
                  <a:lnTo>
                    <a:pt x="724" y="17509"/>
                  </a:lnTo>
                  <a:cubicBezTo>
                    <a:pt x="502" y="18174"/>
                    <a:pt x="286" y="18834"/>
                    <a:pt x="88" y="19499"/>
                  </a:cubicBezTo>
                  <a:cubicBezTo>
                    <a:pt x="0" y="19791"/>
                    <a:pt x="170" y="20113"/>
                    <a:pt x="445" y="20224"/>
                  </a:cubicBezTo>
                  <a:cubicBezTo>
                    <a:pt x="524" y="20257"/>
                    <a:pt x="608" y="20273"/>
                    <a:pt x="692" y="20273"/>
                  </a:cubicBezTo>
                  <a:cubicBezTo>
                    <a:pt x="905" y="20273"/>
                    <a:pt x="1112" y="20168"/>
                    <a:pt x="1217" y="19967"/>
                  </a:cubicBezTo>
                  <a:cubicBezTo>
                    <a:pt x="2445" y="17744"/>
                    <a:pt x="3598" y="15480"/>
                    <a:pt x="4686" y="13193"/>
                  </a:cubicBezTo>
                  <a:cubicBezTo>
                    <a:pt x="5902" y="10631"/>
                    <a:pt x="7049" y="8045"/>
                    <a:pt x="8148" y="5443"/>
                  </a:cubicBezTo>
                  <a:cubicBezTo>
                    <a:pt x="8804" y="3892"/>
                    <a:pt x="9441" y="2342"/>
                    <a:pt x="10061" y="775"/>
                  </a:cubicBezTo>
                  <a:cubicBezTo>
                    <a:pt x="10155" y="535"/>
                    <a:pt x="10003" y="196"/>
                    <a:pt x="9775" y="79"/>
                  </a:cubicBezTo>
                  <a:cubicBezTo>
                    <a:pt x="9680" y="29"/>
                    <a:pt x="9564" y="0"/>
                    <a:pt x="9448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57"/>
            <p:cNvSpPr/>
            <p:nvPr/>
          </p:nvSpPr>
          <p:spPr>
            <a:xfrm>
              <a:off x="8904950" y="3598400"/>
              <a:ext cx="144350" cy="643025"/>
            </a:xfrm>
            <a:custGeom>
              <a:avLst/>
              <a:gdLst/>
              <a:ahLst/>
              <a:cxnLst/>
              <a:rect l="l" t="t" r="r" b="b"/>
              <a:pathLst>
                <a:path w="5774" h="25721" extrusionOk="0">
                  <a:moveTo>
                    <a:pt x="3960" y="1194"/>
                  </a:moveTo>
                  <a:cubicBezTo>
                    <a:pt x="3960" y="1195"/>
                    <a:pt x="3958" y="1197"/>
                    <a:pt x="3954" y="1198"/>
                  </a:cubicBezTo>
                  <a:lnTo>
                    <a:pt x="3954" y="1198"/>
                  </a:lnTo>
                  <a:cubicBezTo>
                    <a:pt x="3958" y="1196"/>
                    <a:pt x="3960" y="1194"/>
                    <a:pt x="3960" y="1194"/>
                  </a:cubicBezTo>
                  <a:close/>
                  <a:moveTo>
                    <a:pt x="3947" y="1212"/>
                  </a:moveTo>
                  <a:cubicBezTo>
                    <a:pt x="3962" y="1212"/>
                    <a:pt x="3960" y="1221"/>
                    <a:pt x="3913" y="1224"/>
                  </a:cubicBezTo>
                  <a:lnTo>
                    <a:pt x="3913" y="1224"/>
                  </a:lnTo>
                  <a:cubicBezTo>
                    <a:pt x="3918" y="1221"/>
                    <a:pt x="3923" y="1218"/>
                    <a:pt x="3927" y="1215"/>
                  </a:cubicBezTo>
                  <a:lnTo>
                    <a:pt x="3927" y="1215"/>
                  </a:lnTo>
                  <a:cubicBezTo>
                    <a:pt x="3935" y="1213"/>
                    <a:pt x="3942" y="1212"/>
                    <a:pt x="3947" y="1212"/>
                  </a:cubicBezTo>
                  <a:close/>
                  <a:moveTo>
                    <a:pt x="3779" y="1329"/>
                  </a:moveTo>
                  <a:cubicBezTo>
                    <a:pt x="3781" y="1333"/>
                    <a:pt x="3783" y="1337"/>
                    <a:pt x="3785" y="1341"/>
                  </a:cubicBezTo>
                  <a:cubicBezTo>
                    <a:pt x="3820" y="1399"/>
                    <a:pt x="3849" y="1458"/>
                    <a:pt x="3878" y="1516"/>
                  </a:cubicBezTo>
                  <a:cubicBezTo>
                    <a:pt x="3891" y="1538"/>
                    <a:pt x="3934" y="1646"/>
                    <a:pt x="3937" y="1646"/>
                  </a:cubicBezTo>
                  <a:cubicBezTo>
                    <a:pt x="3938" y="1646"/>
                    <a:pt x="3935" y="1634"/>
                    <a:pt x="3925" y="1604"/>
                  </a:cubicBezTo>
                  <a:lnTo>
                    <a:pt x="3925" y="1604"/>
                  </a:lnTo>
                  <a:cubicBezTo>
                    <a:pt x="3954" y="1686"/>
                    <a:pt x="3983" y="1768"/>
                    <a:pt x="4013" y="1855"/>
                  </a:cubicBezTo>
                  <a:cubicBezTo>
                    <a:pt x="4100" y="2124"/>
                    <a:pt x="4182" y="2399"/>
                    <a:pt x="4241" y="2680"/>
                  </a:cubicBezTo>
                  <a:cubicBezTo>
                    <a:pt x="4305" y="2973"/>
                    <a:pt x="4358" y="3265"/>
                    <a:pt x="4399" y="3563"/>
                  </a:cubicBezTo>
                  <a:cubicBezTo>
                    <a:pt x="4405" y="3599"/>
                    <a:pt x="4405" y="3639"/>
                    <a:pt x="4416" y="3675"/>
                  </a:cubicBezTo>
                  <a:lnTo>
                    <a:pt x="4434" y="3891"/>
                  </a:lnTo>
                  <a:cubicBezTo>
                    <a:pt x="4451" y="4043"/>
                    <a:pt x="4463" y="4201"/>
                    <a:pt x="4475" y="4359"/>
                  </a:cubicBezTo>
                  <a:cubicBezTo>
                    <a:pt x="4551" y="5558"/>
                    <a:pt x="4492" y="6775"/>
                    <a:pt x="4393" y="7968"/>
                  </a:cubicBezTo>
                  <a:cubicBezTo>
                    <a:pt x="4282" y="9202"/>
                    <a:pt x="4153" y="10436"/>
                    <a:pt x="3989" y="11671"/>
                  </a:cubicBezTo>
                  <a:cubicBezTo>
                    <a:pt x="3983" y="11753"/>
                    <a:pt x="3966" y="11834"/>
                    <a:pt x="3960" y="11916"/>
                  </a:cubicBezTo>
                  <a:cubicBezTo>
                    <a:pt x="3954" y="11946"/>
                    <a:pt x="3954" y="12010"/>
                    <a:pt x="3948" y="12028"/>
                  </a:cubicBezTo>
                  <a:cubicBezTo>
                    <a:pt x="3948" y="12022"/>
                    <a:pt x="3948" y="12016"/>
                    <a:pt x="3937" y="11998"/>
                  </a:cubicBezTo>
                  <a:cubicBezTo>
                    <a:pt x="3937" y="11981"/>
                    <a:pt x="3935" y="11972"/>
                    <a:pt x="3933" y="11972"/>
                  </a:cubicBezTo>
                  <a:cubicBezTo>
                    <a:pt x="3931" y="11972"/>
                    <a:pt x="3928" y="11981"/>
                    <a:pt x="3925" y="11998"/>
                  </a:cubicBezTo>
                  <a:cubicBezTo>
                    <a:pt x="3890" y="12039"/>
                    <a:pt x="3861" y="12162"/>
                    <a:pt x="3837" y="12215"/>
                  </a:cubicBezTo>
                  <a:cubicBezTo>
                    <a:pt x="3808" y="12285"/>
                    <a:pt x="3773" y="12361"/>
                    <a:pt x="3744" y="12443"/>
                  </a:cubicBezTo>
                  <a:cubicBezTo>
                    <a:pt x="2776" y="14911"/>
                    <a:pt x="1938" y="17432"/>
                    <a:pt x="1240" y="19986"/>
                  </a:cubicBezTo>
                  <a:lnTo>
                    <a:pt x="1240" y="19986"/>
                  </a:lnTo>
                  <a:cubicBezTo>
                    <a:pt x="1240" y="19192"/>
                    <a:pt x="1242" y="18398"/>
                    <a:pt x="1246" y="17602"/>
                  </a:cubicBezTo>
                  <a:cubicBezTo>
                    <a:pt x="1269" y="15116"/>
                    <a:pt x="1328" y="12624"/>
                    <a:pt x="1527" y="10138"/>
                  </a:cubicBezTo>
                  <a:cubicBezTo>
                    <a:pt x="1579" y="9524"/>
                    <a:pt x="1626" y="8916"/>
                    <a:pt x="1702" y="8301"/>
                  </a:cubicBezTo>
                  <a:cubicBezTo>
                    <a:pt x="1731" y="8009"/>
                    <a:pt x="1767" y="7711"/>
                    <a:pt x="1802" y="7412"/>
                  </a:cubicBezTo>
                  <a:cubicBezTo>
                    <a:pt x="1825" y="7266"/>
                    <a:pt x="1843" y="7120"/>
                    <a:pt x="1860" y="6974"/>
                  </a:cubicBezTo>
                  <a:cubicBezTo>
                    <a:pt x="1861" y="6973"/>
                    <a:pt x="1861" y="6972"/>
                    <a:pt x="1861" y="6970"/>
                  </a:cubicBezTo>
                  <a:lnTo>
                    <a:pt x="1861" y="6970"/>
                  </a:lnTo>
                  <a:cubicBezTo>
                    <a:pt x="1861" y="6973"/>
                    <a:pt x="1861" y="6976"/>
                    <a:pt x="1860" y="6979"/>
                  </a:cubicBezTo>
                  <a:cubicBezTo>
                    <a:pt x="1872" y="6944"/>
                    <a:pt x="1872" y="6903"/>
                    <a:pt x="1878" y="6874"/>
                  </a:cubicBezTo>
                  <a:cubicBezTo>
                    <a:pt x="1889" y="6798"/>
                    <a:pt x="1901" y="6716"/>
                    <a:pt x="1913" y="6634"/>
                  </a:cubicBezTo>
                  <a:cubicBezTo>
                    <a:pt x="2082" y="5465"/>
                    <a:pt x="2316" y="4295"/>
                    <a:pt x="2738" y="3183"/>
                  </a:cubicBezTo>
                  <a:cubicBezTo>
                    <a:pt x="2767" y="3119"/>
                    <a:pt x="2790" y="3043"/>
                    <a:pt x="2819" y="2979"/>
                  </a:cubicBezTo>
                  <a:cubicBezTo>
                    <a:pt x="2837" y="2943"/>
                    <a:pt x="2849" y="2914"/>
                    <a:pt x="2866" y="2879"/>
                  </a:cubicBezTo>
                  <a:lnTo>
                    <a:pt x="2866" y="2879"/>
                  </a:lnTo>
                  <a:cubicBezTo>
                    <a:pt x="2859" y="2890"/>
                    <a:pt x="2843" y="2925"/>
                    <a:pt x="2843" y="2925"/>
                  </a:cubicBezTo>
                  <a:cubicBezTo>
                    <a:pt x="2842" y="2925"/>
                    <a:pt x="2848" y="2911"/>
                    <a:pt x="2866" y="2867"/>
                  </a:cubicBezTo>
                  <a:cubicBezTo>
                    <a:pt x="2925" y="2739"/>
                    <a:pt x="2983" y="2604"/>
                    <a:pt x="3048" y="2475"/>
                  </a:cubicBezTo>
                  <a:cubicBezTo>
                    <a:pt x="3176" y="2212"/>
                    <a:pt x="3311" y="1961"/>
                    <a:pt x="3469" y="1715"/>
                  </a:cubicBezTo>
                  <a:cubicBezTo>
                    <a:pt x="3510" y="1657"/>
                    <a:pt x="3545" y="1598"/>
                    <a:pt x="3586" y="1545"/>
                  </a:cubicBezTo>
                  <a:cubicBezTo>
                    <a:pt x="3593" y="1538"/>
                    <a:pt x="3610" y="1517"/>
                    <a:pt x="3622" y="1501"/>
                  </a:cubicBezTo>
                  <a:lnTo>
                    <a:pt x="3622" y="1501"/>
                  </a:lnTo>
                  <a:cubicBezTo>
                    <a:pt x="3634" y="1487"/>
                    <a:pt x="3649" y="1470"/>
                    <a:pt x="3656" y="1464"/>
                  </a:cubicBezTo>
                  <a:cubicBezTo>
                    <a:pt x="3693" y="1421"/>
                    <a:pt x="3736" y="1373"/>
                    <a:pt x="3779" y="1329"/>
                  </a:cubicBezTo>
                  <a:close/>
                  <a:moveTo>
                    <a:pt x="3851" y="0"/>
                  </a:moveTo>
                  <a:cubicBezTo>
                    <a:pt x="3837" y="0"/>
                    <a:pt x="3823" y="0"/>
                    <a:pt x="3808" y="1"/>
                  </a:cubicBezTo>
                  <a:cubicBezTo>
                    <a:pt x="3106" y="36"/>
                    <a:pt x="2603" y="756"/>
                    <a:pt x="2281" y="1306"/>
                  </a:cubicBezTo>
                  <a:cubicBezTo>
                    <a:pt x="983" y="3511"/>
                    <a:pt x="690" y="6149"/>
                    <a:pt x="439" y="8652"/>
                  </a:cubicBezTo>
                  <a:cubicBezTo>
                    <a:pt x="175" y="11203"/>
                    <a:pt x="70" y="13765"/>
                    <a:pt x="35" y="16327"/>
                  </a:cubicBezTo>
                  <a:cubicBezTo>
                    <a:pt x="0" y="18959"/>
                    <a:pt x="0" y="21591"/>
                    <a:pt x="41" y="24224"/>
                  </a:cubicBezTo>
                  <a:cubicBezTo>
                    <a:pt x="47" y="24516"/>
                    <a:pt x="47" y="24820"/>
                    <a:pt x="58" y="25113"/>
                  </a:cubicBezTo>
                  <a:cubicBezTo>
                    <a:pt x="64" y="25417"/>
                    <a:pt x="292" y="25674"/>
                    <a:pt x="591" y="25715"/>
                  </a:cubicBezTo>
                  <a:cubicBezTo>
                    <a:pt x="618" y="25719"/>
                    <a:pt x="646" y="25721"/>
                    <a:pt x="675" y="25721"/>
                  </a:cubicBezTo>
                  <a:cubicBezTo>
                    <a:pt x="938" y="25721"/>
                    <a:pt x="1211" y="25551"/>
                    <a:pt x="1269" y="25276"/>
                  </a:cubicBezTo>
                  <a:cubicBezTo>
                    <a:pt x="1936" y="21966"/>
                    <a:pt x="2825" y="18696"/>
                    <a:pt x="3937" y="15508"/>
                  </a:cubicBezTo>
                  <a:cubicBezTo>
                    <a:pt x="4253" y="14595"/>
                    <a:pt x="4598" y="13683"/>
                    <a:pt x="4949" y="12782"/>
                  </a:cubicBezTo>
                  <a:cubicBezTo>
                    <a:pt x="4964" y="12743"/>
                    <a:pt x="4973" y="12702"/>
                    <a:pt x="4976" y="12661"/>
                  </a:cubicBezTo>
                  <a:lnTo>
                    <a:pt x="4976" y="12661"/>
                  </a:lnTo>
                  <a:cubicBezTo>
                    <a:pt x="5024" y="12549"/>
                    <a:pt x="5074" y="12436"/>
                    <a:pt x="5118" y="12326"/>
                  </a:cubicBezTo>
                  <a:cubicBezTo>
                    <a:pt x="5188" y="12139"/>
                    <a:pt x="5188" y="11916"/>
                    <a:pt x="5218" y="11723"/>
                  </a:cubicBezTo>
                  <a:cubicBezTo>
                    <a:pt x="5264" y="11390"/>
                    <a:pt x="5305" y="11057"/>
                    <a:pt x="5341" y="10723"/>
                  </a:cubicBezTo>
                  <a:cubicBezTo>
                    <a:pt x="5417" y="10091"/>
                    <a:pt x="5481" y="9460"/>
                    <a:pt x="5545" y="8828"/>
                  </a:cubicBezTo>
                  <a:cubicBezTo>
                    <a:pt x="5674" y="7576"/>
                    <a:pt x="5773" y="6324"/>
                    <a:pt x="5744" y="5067"/>
                  </a:cubicBezTo>
                  <a:cubicBezTo>
                    <a:pt x="5715" y="3821"/>
                    <a:pt x="5574" y="2505"/>
                    <a:pt x="5130" y="1335"/>
                  </a:cubicBezTo>
                  <a:cubicBezTo>
                    <a:pt x="4924" y="796"/>
                    <a:pt x="4527" y="0"/>
                    <a:pt x="3851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57"/>
            <p:cNvSpPr/>
            <p:nvPr/>
          </p:nvSpPr>
          <p:spPr>
            <a:xfrm>
              <a:off x="9067150" y="4011175"/>
              <a:ext cx="514300" cy="370425"/>
            </a:xfrm>
            <a:custGeom>
              <a:avLst/>
              <a:gdLst/>
              <a:ahLst/>
              <a:cxnLst/>
              <a:rect l="l" t="t" r="r" b="b"/>
              <a:pathLst>
                <a:path w="20572" h="14817" extrusionOk="0">
                  <a:moveTo>
                    <a:pt x="19355" y="1096"/>
                  </a:moveTo>
                  <a:lnTo>
                    <a:pt x="19355" y="1096"/>
                  </a:lnTo>
                  <a:cubicBezTo>
                    <a:pt x="19356" y="1096"/>
                    <a:pt x="19356" y="1125"/>
                    <a:pt x="19350" y="1145"/>
                  </a:cubicBezTo>
                  <a:lnTo>
                    <a:pt x="19350" y="1145"/>
                  </a:lnTo>
                  <a:cubicBezTo>
                    <a:pt x="19352" y="1109"/>
                    <a:pt x="19354" y="1096"/>
                    <a:pt x="19355" y="1096"/>
                  </a:cubicBezTo>
                  <a:close/>
                  <a:moveTo>
                    <a:pt x="19359" y="1181"/>
                  </a:moveTo>
                  <a:cubicBezTo>
                    <a:pt x="19361" y="1181"/>
                    <a:pt x="19357" y="1192"/>
                    <a:pt x="19347" y="1213"/>
                  </a:cubicBezTo>
                  <a:lnTo>
                    <a:pt x="19347" y="1213"/>
                  </a:lnTo>
                  <a:cubicBezTo>
                    <a:pt x="19347" y="1209"/>
                    <a:pt x="19347" y="1205"/>
                    <a:pt x="19348" y="1200"/>
                  </a:cubicBezTo>
                  <a:lnTo>
                    <a:pt x="19348" y="1200"/>
                  </a:lnTo>
                  <a:cubicBezTo>
                    <a:pt x="19355" y="1188"/>
                    <a:pt x="19358" y="1181"/>
                    <a:pt x="19359" y="1181"/>
                  </a:cubicBezTo>
                  <a:close/>
                  <a:moveTo>
                    <a:pt x="19302" y="1305"/>
                  </a:moveTo>
                  <a:cubicBezTo>
                    <a:pt x="19302" y="1305"/>
                    <a:pt x="19303" y="1305"/>
                    <a:pt x="19303" y="1305"/>
                  </a:cubicBezTo>
                  <a:lnTo>
                    <a:pt x="19303" y="1305"/>
                  </a:lnTo>
                  <a:cubicBezTo>
                    <a:pt x="19299" y="1313"/>
                    <a:pt x="19295" y="1322"/>
                    <a:pt x="19290" y="1331"/>
                  </a:cubicBezTo>
                  <a:cubicBezTo>
                    <a:pt x="19292" y="1326"/>
                    <a:pt x="19297" y="1316"/>
                    <a:pt x="19302" y="1305"/>
                  </a:cubicBezTo>
                  <a:close/>
                  <a:moveTo>
                    <a:pt x="18972" y="1830"/>
                  </a:moveTo>
                  <a:cubicBezTo>
                    <a:pt x="18972" y="1830"/>
                    <a:pt x="18971" y="1831"/>
                    <a:pt x="18971" y="1832"/>
                  </a:cubicBezTo>
                  <a:lnTo>
                    <a:pt x="18971" y="1832"/>
                  </a:lnTo>
                  <a:cubicBezTo>
                    <a:pt x="18972" y="1831"/>
                    <a:pt x="18972" y="1830"/>
                    <a:pt x="18972" y="1830"/>
                  </a:cubicBezTo>
                  <a:close/>
                  <a:moveTo>
                    <a:pt x="16145" y="2038"/>
                  </a:moveTo>
                  <a:cubicBezTo>
                    <a:pt x="16144" y="2038"/>
                    <a:pt x="16132" y="2042"/>
                    <a:pt x="16102" y="2055"/>
                  </a:cubicBezTo>
                  <a:lnTo>
                    <a:pt x="16102" y="2055"/>
                  </a:lnTo>
                  <a:cubicBezTo>
                    <a:pt x="16120" y="2050"/>
                    <a:pt x="16148" y="2038"/>
                    <a:pt x="16145" y="2038"/>
                  </a:cubicBezTo>
                  <a:close/>
                  <a:moveTo>
                    <a:pt x="18893" y="1261"/>
                  </a:moveTo>
                  <a:cubicBezTo>
                    <a:pt x="18948" y="1261"/>
                    <a:pt x="19016" y="1273"/>
                    <a:pt x="19075" y="1273"/>
                  </a:cubicBezTo>
                  <a:cubicBezTo>
                    <a:pt x="19098" y="1273"/>
                    <a:pt x="19119" y="1271"/>
                    <a:pt x="19138" y="1266"/>
                  </a:cubicBezTo>
                  <a:cubicBezTo>
                    <a:pt x="19179" y="1272"/>
                    <a:pt x="19226" y="1290"/>
                    <a:pt x="19267" y="1296"/>
                  </a:cubicBezTo>
                  <a:cubicBezTo>
                    <a:pt x="19279" y="1298"/>
                    <a:pt x="19290" y="1301"/>
                    <a:pt x="19301" y="1305"/>
                  </a:cubicBezTo>
                  <a:lnTo>
                    <a:pt x="19301" y="1305"/>
                  </a:lnTo>
                  <a:cubicBezTo>
                    <a:pt x="19299" y="1307"/>
                    <a:pt x="19298" y="1310"/>
                    <a:pt x="19296" y="1313"/>
                  </a:cubicBezTo>
                  <a:cubicBezTo>
                    <a:pt x="19273" y="1354"/>
                    <a:pt x="19255" y="1401"/>
                    <a:pt x="19226" y="1442"/>
                  </a:cubicBezTo>
                  <a:lnTo>
                    <a:pt x="19092" y="1664"/>
                  </a:lnTo>
                  <a:cubicBezTo>
                    <a:pt x="19039" y="1734"/>
                    <a:pt x="18992" y="1810"/>
                    <a:pt x="18939" y="1875"/>
                  </a:cubicBezTo>
                  <a:cubicBezTo>
                    <a:pt x="18946" y="1862"/>
                    <a:pt x="18965" y="1838"/>
                    <a:pt x="18971" y="1832"/>
                  </a:cubicBezTo>
                  <a:lnTo>
                    <a:pt x="18971" y="1832"/>
                  </a:lnTo>
                  <a:cubicBezTo>
                    <a:pt x="18967" y="1836"/>
                    <a:pt x="18956" y="1848"/>
                    <a:pt x="18934" y="1875"/>
                  </a:cubicBezTo>
                  <a:cubicBezTo>
                    <a:pt x="18887" y="1927"/>
                    <a:pt x="18852" y="1968"/>
                    <a:pt x="18805" y="2021"/>
                  </a:cubicBezTo>
                  <a:cubicBezTo>
                    <a:pt x="18319" y="2588"/>
                    <a:pt x="17740" y="3103"/>
                    <a:pt x="17161" y="3595"/>
                  </a:cubicBezTo>
                  <a:cubicBezTo>
                    <a:pt x="17015" y="3717"/>
                    <a:pt x="16875" y="3834"/>
                    <a:pt x="16728" y="3951"/>
                  </a:cubicBezTo>
                  <a:lnTo>
                    <a:pt x="16512" y="4127"/>
                  </a:lnTo>
                  <a:cubicBezTo>
                    <a:pt x="16512" y="4127"/>
                    <a:pt x="16512" y="4127"/>
                    <a:pt x="16512" y="4127"/>
                  </a:cubicBezTo>
                  <a:lnTo>
                    <a:pt x="16512" y="4127"/>
                  </a:lnTo>
                  <a:cubicBezTo>
                    <a:pt x="16511" y="4127"/>
                    <a:pt x="16420" y="4199"/>
                    <a:pt x="16419" y="4199"/>
                  </a:cubicBezTo>
                  <a:cubicBezTo>
                    <a:pt x="16419" y="4199"/>
                    <a:pt x="16424" y="4195"/>
                    <a:pt x="16436" y="4185"/>
                  </a:cubicBezTo>
                  <a:lnTo>
                    <a:pt x="16436" y="4185"/>
                  </a:lnTo>
                  <a:cubicBezTo>
                    <a:pt x="16409" y="4205"/>
                    <a:pt x="16335" y="4261"/>
                    <a:pt x="16319" y="4273"/>
                  </a:cubicBezTo>
                  <a:cubicBezTo>
                    <a:pt x="16009" y="4513"/>
                    <a:pt x="15693" y="4741"/>
                    <a:pt x="15371" y="4969"/>
                  </a:cubicBezTo>
                  <a:cubicBezTo>
                    <a:pt x="14757" y="5408"/>
                    <a:pt x="14125" y="5823"/>
                    <a:pt x="13494" y="6233"/>
                  </a:cubicBezTo>
                  <a:cubicBezTo>
                    <a:pt x="12330" y="6993"/>
                    <a:pt x="11154" y="7724"/>
                    <a:pt x="9955" y="8432"/>
                  </a:cubicBezTo>
                  <a:cubicBezTo>
                    <a:pt x="7843" y="9693"/>
                    <a:pt x="5698" y="10896"/>
                    <a:pt x="3531" y="12054"/>
                  </a:cubicBezTo>
                  <a:lnTo>
                    <a:pt x="3531" y="12054"/>
                  </a:lnTo>
                  <a:cubicBezTo>
                    <a:pt x="4906" y="10648"/>
                    <a:pt x="6262" y="9224"/>
                    <a:pt x="7603" y="7783"/>
                  </a:cubicBezTo>
                  <a:lnTo>
                    <a:pt x="8440" y="6882"/>
                  </a:lnTo>
                  <a:cubicBezTo>
                    <a:pt x="8574" y="6736"/>
                    <a:pt x="8703" y="6595"/>
                    <a:pt x="8837" y="6461"/>
                  </a:cubicBezTo>
                  <a:cubicBezTo>
                    <a:pt x="8902" y="6385"/>
                    <a:pt x="8966" y="6320"/>
                    <a:pt x="9025" y="6244"/>
                  </a:cubicBezTo>
                  <a:cubicBezTo>
                    <a:pt x="9060" y="6203"/>
                    <a:pt x="9107" y="6168"/>
                    <a:pt x="9142" y="6121"/>
                  </a:cubicBezTo>
                  <a:cubicBezTo>
                    <a:pt x="9158" y="6100"/>
                    <a:pt x="9166" y="6087"/>
                    <a:pt x="9168" y="6080"/>
                  </a:cubicBezTo>
                  <a:lnTo>
                    <a:pt x="9168" y="6080"/>
                  </a:lnTo>
                  <a:cubicBezTo>
                    <a:pt x="9175" y="6076"/>
                    <a:pt x="9184" y="6070"/>
                    <a:pt x="9194" y="6063"/>
                  </a:cubicBezTo>
                  <a:cubicBezTo>
                    <a:pt x="9867" y="5601"/>
                    <a:pt x="10551" y="5162"/>
                    <a:pt x="11242" y="4729"/>
                  </a:cubicBezTo>
                  <a:cubicBezTo>
                    <a:pt x="12564" y="3905"/>
                    <a:pt x="13903" y="3092"/>
                    <a:pt x="15307" y="2425"/>
                  </a:cubicBezTo>
                  <a:cubicBezTo>
                    <a:pt x="15471" y="2343"/>
                    <a:pt x="15646" y="2261"/>
                    <a:pt x="15822" y="2179"/>
                  </a:cubicBezTo>
                  <a:cubicBezTo>
                    <a:pt x="15909" y="2144"/>
                    <a:pt x="15997" y="2109"/>
                    <a:pt x="16085" y="2062"/>
                  </a:cubicBezTo>
                  <a:cubicBezTo>
                    <a:pt x="16091" y="2059"/>
                    <a:pt x="16097" y="2057"/>
                    <a:pt x="16102" y="2055"/>
                  </a:cubicBezTo>
                  <a:lnTo>
                    <a:pt x="16102" y="2055"/>
                  </a:lnTo>
                  <a:cubicBezTo>
                    <a:pt x="16100" y="2055"/>
                    <a:pt x="16098" y="2056"/>
                    <a:pt x="16097" y="2056"/>
                  </a:cubicBezTo>
                  <a:cubicBezTo>
                    <a:pt x="16167" y="2027"/>
                    <a:pt x="16231" y="1998"/>
                    <a:pt x="16307" y="1968"/>
                  </a:cubicBezTo>
                  <a:cubicBezTo>
                    <a:pt x="16658" y="1822"/>
                    <a:pt x="17021" y="1693"/>
                    <a:pt x="17383" y="1577"/>
                  </a:cubicBezTo>
                  <a:cubicBezTo>
                    <a:pt x="17565" y="1518"/>
                    <a:pt x="17746" y="1460"/>
                    <a:pt x="17927" y="1413"/>
                  </a:cubicBezTo>
                  <a:lnTo>
                    <a:pt x="18191" y="1348"/>
                  </a:lnTo>
                  <a:cubicBezTo>
                    <a:pt x="18269" y="1328"/>
                    <a:pt x="18380" y="1288"/>
                    <a:pt x="18469" y="1288"/>
                  </a:cubicBezTo>
                  <a:cubicBezTo>
                    <a:pt x="18480" y="1288"/>
                    <a:pt x="18491" y="1289"/>
                    <a:pt x="18501" y="1290"/>
                  </a:cubicBezTo>
                  <a:cubicBezTo>
                    <a:pt x="18451" y="1284"/>
                    <a:pt x="18436" y="1282"/>
                    <a:pt x="18440" y="1282"/>
                  </a:cubicBezTo>
                  <a:cubicBezTo>
                    <a:pt x="18445" y="1282"/>
                    <a:pt x="18485" y="1285"/>
                    <a:pt x="18513" y="1285"/>
                  </a:cubicBezTo>
                  <a:cubicBezTo>
                    <a:pt x="18522" y="1285"/>
                    <a:pt x="18530" y="1285"/>
                    <a:pt x="18536" y="1284"/>
                  </a:cubicBezTo>
                  <a:cubicBezTo>
                    <a:pt x="18571" y="1272"/>
                    <a:pt x="18600" y="1272"/>
                    <a:pt x="18641" y="1272"/>
                  </a:cubicBezTo>
                  <a:cubicBezTo>
                    <a:pt x="18729" y="1266"/>
                    <a:pt x="18805" y="1266"/>
                    <a:pt x="18893" y="1261"/>
                  </a:cubicBezTo>
                  <a:close/>
                  <a:moveTo>
                    <a:pt x="18879" y="0"/>
                  </a:moveTo>
                  <a:cubicBezTo>
                    <a:pt x="18801" y="0"/>
                    <a:pt x="18725" y="3"/>
                    <a:pt x="18653" y="9"/>
                  </a:cubicBezTo>
                  <a:cubicBezTo>
                    <a:pt x="17834" y="67"/>
                    <a:pt x="17050" y="325"/>
                    <a:pt x="16290" y="617"/>
                  </a:cubicBezTo>
                  <a:cubicBezTo>
                    <a:pt x="14734" y="1208"/>
                    <a:pt x="13271" y="2004"/>
                    <a:pt x="11844" y="2869"/>
                  </a:cubicBezTo>
                  <a:cubicBezTo>
                    <a:pt x="11160" y="3285"/>
                    <a:pt x="10469" y="3712"/>
                    <a:pt x="9797" y="4139"/>
                  </a:cubicBezTo>
                  <a:cubicBezTo>
                    <a:pt x="9458" y="4367"/>
                    <a:pt x="9112" y="4589"/>
                    <a:pt x="8767" y="4823"/>
                  </a:cubicBezTo>
                  <a:cubicBezTo>
                    <a:pt x="8563" y="4957"/>
                    <a:pt x="8375" y="5086"/>
                    <a:pt x="8206" y="5267"/>
                  </a:cubicBezTo>
                  <a:cubicBezTo>
                    <a:pt x="8060" y="5425"/>
                    <a:pt x="7907" y="5589"/>
                    <a:pt x="7761" y="5759"/>
                  </a:cubicBezTo>
                  <a:cubicBezTo>
                    <a:pt x="5550" y="8157"/>
                    <a:pt x="3298" y="10514"/>
                    <a:pt x="988" y="12819"/>
                  </a:cubicBezTo>
                  <a:cubicBezTo>
                    <a:pt x="724" y="13076"/>
                    <a:pt x="467" y="13340"/>
                    <a:pt x="210" y="13597"/>
                  </a:cubicBezTo>
                  <a:cubicBezTo>
                    <a:pt x="34" y="13767"/>
                    <a:pt x="1" y="13999"/>
                    <a:pt x="62" y="14213"/>
                  </a:cubicBezTo>
                  <a:lnTo>
                    <a:pt x="62" y="14213"/>
                  </a:lnTo>
                  <a:cubicBezTo>
                    <a:pt x="65" y="14234"/>
                    <a:pt x="70" y="14255"/>
                    <a:pt x="75" y="14276"/>
                  </a:cubicBezTo>
                  <a:cubicBezTo>
                    <a:pt x="81" y="14311"/>
                    <a:pt x="98" y="14346"/>
                    <a:pt x="104" y="14375"/>
                  </a:cubicBezTo>
                  <a:cubicBezTo>
                    <a:pt x="171" y="14667"/>
                    <a:pt x="428" y="14816"/>
                    <a:pt x="696" y="14816"/>
                  </a:cubicBezTo>
                  <a:cubicBezTo>
                    <a:pt x="803" y="14816"/>
                    <a:pt x="912" y="14792"/>
                    <a:pt x="1011" y="14744"/>
                  </a:cubicBezTo>
                  <a:cubicBezTo>
                    <a:pt x="4018" y="13234"/>
                    <a:pt x="6972" y="11614"/>
                    <a:pt x="9867" y="9912"/>
                  </a:cubicBezTo>
                  <a:cubicBezTo>
                    <a:pt x="11113" y="9181"/>
                    <a:pt x="12359" y="8420"/>
                    <a:pt x="13581" y="7631"/>
                  </a:cubicBezTo>
                  <a:cubicBezTo>
                    <a:pt x="14927" y="6765"/>
                    <a:pt x="16249" y="5876"/>
                    <a:pt x="17506" y="4881"/>
                  </a:cubicBezTo>
                  <a:cubicBezTo>
                    <a:pt x="18126" y="4390"/>
                    <a:pt x="18729" y="3869"/>
                    <a:pt x="19285" y="3302"/>
                  </a:cubicBezTo>
                  <a:cubicBezTo>
                    <a:pt x="19577" y="3010"/>
                    <a:pt x="19846" y="2694"/>
                    <a:pt x="20080" y="2354"/>
                  </a:cubicBezTo>
                  <a:cubicBezTo>
                    <a:pt x="20180" y="2208"/>
                    <a:pt x="20279" y="2056"/>
                    <a:pt x="20355" y="1898"/>
                  </a:cubicBezTo>
                  <a:cubicBezTo>
                    <a:pt x="20396" y="1828"/>
                    <a:pt x="20425" y="1758"/>
                    <a:pt x="20454" y="1682"/>
                  </a:cubicBezTo>
                  <a:lnTo>
                    <a:pt x="20454" y="1682"/>
                  </a:lnTo>
                  <a:cubicBezTo>
                    <a:pt x="20435" y="1727"/>
                    <a:pt x="20427" y="1745"/>
                    <a:pt x="20427" y="1745"/>
                  </a:cubicBezTo>
                  <a:cubicBezTo>
                    <a:pt x="20427" y="1745"/>
                    <a:pt x="20488" y="1601"/>
                    <a:pt x="20501" y="1553"/>
                  </a:cubicBezTo>
                  <a:cubicBezTo>
                    <a:pt x="20542" y="1430"/>
                    <a:pt x="20571" y="1284"/>
                    <a:pt x="20571" y="1150"/>
                  </a:cubicBezTo>
                  <a:cubicBezTo>
                    <a:pt x="20571" y="271"/>
                    <a:pt x="19623" y="0"/>
                    <a:pt x="18879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57"/>
            <p:cNvSpPr/>
            <p:nvPr/>
          </p:nvSpPr>
          <p:spPr>
            <a:xfrm>
              <a:off x="8486275" y="4291650"/>
              <a:ext cx="142450" cy="122850"/>
            </a:xfrm>
            <a:custGeom>
              <a:avLst/>
              <a:gdLst/>
              <a:ahLst/>
              <a:cxnLst/>
              <a:rect l="l" t="t" r="r" b="b"/>
              <a:pathLst>
                <a:path w="5698" h="4914" extrusionOk="0">
                  <a:moveTo>
                    <a:pt x="2803" y="1230"/>
                  </a:moveTo>
                  <a:lnTo>
                    <a:pt x="2803" y="1230"/>
                  </a:lnTo>
                  <a:cubicBezTo>
                    <a:pt x="2827" y="1233"/>
                    <a:pt x="2836" y="1235"/>
                    <a:pt x="2836" y="1235"/>
                  </a:cubicBezTo>
                  <a:cubicBezTo>
                    <a:pt x="2837" y="1235"/>
                    <a:pt x="2822" y="1232"/>
                    <a:pt x="2803" y="1230"/>
                  </a:cubicBezTo>
                  <a:close/>
                  <a:moveTo>
                    <a:pt x="4186" y="1897"/>
                  </a:moveTo>
                  <a:cubicBezTo>
                    <a:pt x="4200" y="1914"/>
                    <a:pt x="4212" y="1929"/>
                    <a:pt x="4212" y="1933"/>
                  </a:cubicBezTo>
                  <a:cubicBezTo>
                    <a:pt x="4204" y="1923"/>
                    <a:pt x="4195" y="1909"/>
                    <a:pt x="4186" y="1897"/>
                  </a:cubicBezTo>
                  <a:close/>
                  <a:moveTo>
                    <a:pt x="4393" y="2583"/>
                  </a:moveTo>
                  <a:lnTo>
                    <a:pt x="4393" y="2583"/>
                  </a:lnTo>
                  <a:cubicBezTo>
                    <a:pt x="4391" y="2595"/>
                    <a:pt x="4390" y="2608"/>
                    <a:pt x="4387" y="2621"/>
                  </a:cubicBezTo>
                  <a:lnTo>
                    <a:pt x="4387" y="2621"/>
                  </a:lnTo>
                  <a:cubicBezTo>
                    <a:pt x="4389" y="2606"/>
                    <a:pt x="4391" y="2589"/>
                    <a:pt x="4393" y="2583"/>
                  </a:cubicBezTo>
                  <a:close/>
                  <a:moveTo>
                    <a:pt x="2223" y="1196"/>
                  </a:moveTo>
                  <a:cubicBezTo>
                    <a:pt x="2334" y="1196"/>
                    <a:pt x="2451" y="1196"/>
                    <a:pt x="2562" y="1208"/>
                  </a:cubicBezTo>
                  <a:cubicBezTo>
                    <a:pt x="2621" y="1214"/>
                    <a:pt x="2667" y="1214"/>
                    <a:pt x="2726" y="1220"/>
                  </a:cubicBezTo>
                  <a:cubicBezTo>
                    <a:pt x="2736" y="1220"/>
                    <a:pt x="2774" y="1225"/>
                    <a:pt x="2803" y="1230"/>
                  </a:cubicBezTo>
                  <a:lnTo>
                    <a:pt x="2803" y="1230"/>
                  </a:lnTo>
                  <a:cubicBezTo>
                    <a:pt x="2796" y="1228"/>
                    <a:pt x="2788" y="1227"/>
                    <a:pt x="2779" y="1226"/>
                  </a:cubicBezTo>
                  <a:lnTo>
                    <a:pt x="2779" y="1226"/>
                  </a:lnTo>
                  <a:cubicBezTo>
                    <a:pt x="2989" y="1255"/>
                    <a:pt x="3194" y="1302"/>
                    <a:pt x="3393" y="1372"/>
                  </a:cubicBezTo>
                  <a:cubicBezTo>
                    <a:pt x="3428" y="1389"/>
                    <a:pt x="3469" y="1401"/>
                    <a:pt x="3510" y="1419"/>
                  </a:cubicBezTo>
                  <a:cubicBezTo>
                    <a:pt x="3515" y="1420"/>
                    <a:pt x="3519" y="1422"/>
                    <a:pt x="3524" y="1423"/>
                  </a:cubicBezTo>
                  <a:lnTo>
                    <a:pt x="3524" y="1423"/>
                  </a:lnTo>
                  <a:cubicBezTo>
                    <a:pt x="3528" y="1425"/>
                    <a:pt x="3533" y="1428"/>
                    <a:pt x="3539" y="1430"/>
                  </a:cubicBezTo>
                  <a:cubicBezTo>
                    <a:pt x="3621" y="1477"/>
                    <a:pt x="3709" y="1512"/>
                    <a:pt x="3779" y="1565"/>
                  </a:cubicBezTo>
                  <a:cubicBezTo>
                    <a:pt x="3820" y="1583"/>
                    <a:pt x="3855" y="1606"/>
                    <a:pt x="3896" y="1635"/>
                  </a:cubicBezTo>
                  <a:cubicBezTo>
                    <a:pt x="3908" y="1645"/>
                    <a:pt x="3937" y="1660"/>
                    <a:pt x="3957" y="1670"/>
                  </a:cubicBezTo>
                  <a:lnTo>
                    <a:pt x="3957" y="1670"/>
                  </a:lnTo>
                  <a:cubicBezTo>
                    <a:pt x="4020" y="1719"/>
                    <a:pt x="4077" y="1787"/>
                    <a:pt x="4130" y="1840"/>
                  </a:cubicBezTo>
                  <a:cubicBezTo>
                    <a:pt x="4136" y="1843"/>
                    <a:pt x="4159" y="1866"/>
                    <a:pt x="4178" y="1888"/>
                  </a:cubicBezTo>
                  <a:lnTo>
                    <a:pt x="4178" y="1888"/>
                  </a:lnTo>
                  <a:lnTo>
                    <a:pt x="4212" y="1945"/>
                  </a:lnTo>
                  <a:cubicBezTo>
                    <a:pt x="4259" y="2008"/>
                    <a:pt x="4297" y="2081"/>
                    <a:pt x="4334" y="2154"/>
                  </a:cubicBezTo>
                  <a:lnTo>
                    <a:pt x="4334" y="2154"/>
                  </a:lnTo>
                  <a:cubicBezTo>
                    <a:pt x="4341" y="2178"/>
                    <a:pt x="4350" y="2205"/>
                    <a:pt x="4352" y="2214"/>
                  </a:cubicBezTo>
                  <a:cubicBezTo>
                    <a:pt x="4364" y="2255"/>
                    <a:pt x="4375" y="2308"/>
                    <a:pt x="4387" y="2355"/>
                  </a:cubicBezTo>
                  <a:cubicBezTo>
                    <a:pt x="4388" y="2357"/>
                    <a:pt x="4388" y="2359"/>
                    <a:pt x="4389" y="2360"/>
                  </a:cubicBezTo>
                  <a:lnTo>
                    <a:pt x="4389" y="2360"/>
                  </a:lnTo>
                  <a:cubicBezTo>
                    <a:pt x="4388" y="2367"/>
                    <a:pt x="4388" y="2374"/>
                    <a:pt x="4387" y="2384"/>
                  </a:cubicBezTo>
                  <a:lnTo>
                    <a:pt x="4387" y="2589"/>
                  </a:lnTo>
                  <a:cubicBezTo>
                    <a:pt x="4386" y="2611"/>
                    <a:pt x="4385" y="2626"/>
                    <a:pt x="4385" y="2634"/>
                  </a:cubicBezTo>
                  <a:lnTo>
                    <a:pt x="4385" y="2634"/>
                  </a:lnTo>
                  <a:cubicBezTo>
                    <a:pt x="4379" y="2667"/>
                    <a:pt x="4371" y="2703"/>
                    <a:pt x="4364" y="2741"/>
                  </a:cubicBezTo>
                  <a:cubicBezTo>
                    <a:pt x="4346" y="2846"/>
                    <a:pt x="4317" y="2963"/>
                    <a:pt x="4264" y="3057"/>
                  </a:cubicBezTo>
                  <a:cubicBezTo>
                    <a:pt x="4287" y="3011"/>
                    <a:pt x="4295" y="2995"/>
                    <a:pt x="4294" y="2995"/>
                  </a:cubicBezTo>
                  <a:lnTo>
                    <a:pt x="4294" y="2995"/>
                  </a:lnTo>
                  <a:cubicBezTo>
                    <a:pt x="4292" y="2995"/>
                    <a:pt x="4255" y="3064"/>
                    <a:pt x="4247" y="3080"/>
                  </a:cubicBezTo>
                  <a:cubicBezTo>
                    <a:pt x="4229" y="3121"/>
                    <a:pt x="4206" y="3156"/>
                    <a:pt x="4182" y="3197"/>
                  </a:cubicBezTo>
                  <a:cubicBezTo>
                    <a:pt x="4171" y="3211"/>
                    <a:pt x="4161" y="3233"/>
                    <a:pt x="4150" y="3253"/>
                  </a:cubicBezTo>
                  <a:lnTo>
                    <a:pt x="4150" y="3253"/>
                  </a:lnTo>
                  <a:cubicBezTo>
                    <a:pt x="4152" y="3251"/>
                    <a:pt x="4154" y="3249"/>
                    <a:pt x="4154" y="3249"/>
                  </a:cubicBezTo>
                  <a:lnTo>
                    <a:pt x="4154" y="3249"/>
                  </a:lnTo>
                  <a:cubicBezTo>
                    <a:pt x="4154" y="3249"/>
                    <a:pt x="4152" y="3252"/>
                    <a:pt x="4148" y="3256"/>
                  </a:cubicBezTo>
                  <a:lnTo>
                    <a:pt x="4148" y="3256"/>
                  </a:lnTo>
                  <a:cubicBezTo>
                    <a:pt x="4149" y="3255"/>
                    <a:pt x="4149" y="3254"/>
                    <a:pt x="4150" y="3253"/>
                  </a:cubicBezTo>
                  <a:lnTo>
                    <a:pt x="4150" y="3253"/>
                  </a:lnTo>
                  <a:cubicBezTo>
                    <a:pt x="4147" y="3257"/>
                    <a:pt x="4141" y="3264"/>
                    <a:pt x="4133" y="3274"/>
                  </a:cubicBezTo>
                  <a:lnTo>
                    <a:pt x="4133" y="3274"/>
                  </a:lnTo>
                  <a:cubicBezTo>
                    <a:pt x="4140" y="3267"/>
                    <a:pt x="4145" y="3261"/>
                    <a:pt x="4148" y="3256"/>
                  </a:cubicBezTo>
                  <a:lnTo>
                    <a:pt x="4148" y="3256"/>
                  </a:lnTo>
                  <a:cubicBezTo>
                    <a:pt x="4138" y="3276"/>
                    <a:pt x="4126" y="3294"/>
                    <a:pt x="4112" y="3302"/>
                  </a:cubicBezTo>
                  <a:cubicBezTo>
                    <a:pt x="4120" y="3291"/>
                    <a:pt x="4127" y="3282"/>
                    <a:pt x="4133" y="3274"/>
                  </a:cubicBezTo>
                  <a:lnTo>
                    <a:pt x="4133" y="3274"/>
                  </a:lnTo>
                  <a:cubicBezTo>
                    <a:pt x="4130" y="3277"/>
                    <a:pt x="4127" y="3281"/>
                    <a:pt x="4124" y="3285"/>
                  </a:cubicBezTo>
                  <a:cubicBezTo>
                    <a:pt x="4101" y="3302"/>
                    <a:pt x="4089" y="3326"/>
                    <a:pt x="4065" y="3349"/>
                  </a:cubicBezTo>
                  <a:cubicBezTo>
                    <a:pt x="4039" y="3376"/>
                    <a:pt x="4007" y="3402"/>
                    <a:pt x="3980" y="3429"/>
                  </a:cubicBezTo>
                  <a:lnTo>
                    <a:pt x="3980" y="3429"/>
                  </a:lnTo>
                  <a:cubicBezTo>
                    <a:pt x="3974" y="3432"/>
                    <a:pt x="3965" y="3436"/>
                    <a:pt x="3954" y="3443"/>
                  </a:cubicBezTo>
                  <a:cubicBezTo>
                    <a:pt x="3885" y="3489"/>
                    <a:pt x="3810" y="3529"/>
                    <a:pt x="3735" y="3575"/>
                  </a:cubicBezTo>
                  <a:lnTo>
                    <a:pt x="3735" y="3575"/>
                  </a:lnTo>
                  <a:cubicBezTo>
                    <a:pt x="3728" y="3577"/>
                    <a:pt x="3720" y="3580"/>
                    <a:pt x="3709" y="3583"/>
                  </a:cubicBezTo>
                  <a:cubicBezTo>
                    <a:pt x="3662" y="3595"/>
                    <a:pt x="3621" y="3612"/>
                    <a:pt x="3568" y="3624"/>
                  </a:cubicBezTo>
                  <a:cubicBezTo>
                    <a:pt x="3521" y="3641"/>
                    <a:pt x="3475" y="3647"/>
                    <a:pt x="3428" y="3653"/>
                  </a:cubicBezTo>
                  <a:cubicBezTo>
                    <a:pt x="3421" y="3655"/>
                    <a:pt x="3414" y="3657"/>
                    <a:pt x="3408" y="3658"/>
                  </a:cubicBezTo>
                  <a:lnTo>
                    <a:pt x="3408" y="3658"/>
                  </a:lnTo>
                  <a:cubicBezTo>
                    <a:pt x="3391" y="3659"/>
                    <a:pt x="3373" y="3659"/>
                    <a:pt x="3358" y="3659"/>
                  </a:cubicBezTo>
                  <a:cubicBezTo>
                    <a:pt x="3317" y="3665"/>
                    <a:pt x="3274" y="3668"/>
                    <a:pt x="3232" y="3668"/>
                  </a:cubicBezTo>
                  <a:cubicBezTo>
                    <a:pt x="3190" y="3668"/>
                    <a:pt x="3147" y="3665"/>
                    <a:pt x="3106" y="3659"/>
                  </a:cubicBezTo>
                  <a:cubicBezTo>
                    <a:pt x="3096" y="3659"/>
                    <a:pt x="3072" y="3658"/>
                    <a:pt x="3048" y="3656"/>
                  </a:cubicBezTo>
                  <a:lnTo>
                    <a:pt x="3048" y="3656"/>
                  </a:lnTo>
                  <a:cubicBezTo>
                    <a:pt x="3003" y="3651"/>
                    <a:pt x="2959" y="3645"/>
                    <a:pt x="2919" y="3630"/>
                  </a:cubicBezTo>
                  <a:cubicBezTo>
                    <a:pt x="2814" y="3612"/>
                    <a:pt x="2714" y="3583"/>
                    <a:pt x="2615" y="3542"/>
                  </a:cubicBezTo>
                  <a:cubicBezTo>
                    <a:pt x="2603" y="3538"/>
                    <a:pt x="2523" y="3506"/>
                    <a:pt x="2518" y="3506"/>
                  </a:cubicBezTo>
                  <a:lnTo>
                    <a:pt x="2518" y="3506"/>
                  </a:lnTo>
                  <a:cubicBezTo>
                    <a:pt x="2516" y="3506"/>
                    <a:pt x="2528" y="3512"/>
                    <a:pt x="2568" y="3530"/>
                  </a:cubicBezTo>
                  <a:cubicBezTo>
                    <a:pt x="2498" y="3501"/>
                    <a:pt x="2433" y="3472"/>
                    <a:pt x="2375" y="3437"/>
                  </a:cubicBezTo>
                  <a:lnTo>
                    <a:pt x="2159" y="3302"/>
                  </a:lnTo>
                  <a:cubicBezTo>
                    <a:pt x="2129" y="3291"/>
                    <a:pt x="2071" y="3261"/>
                    <a:pt x="2053" y="3232"/>
                  </a:cubicBezTo>
                  <a:lnTo>
                    <a:pt x="2053" y="3232"/>
                  </a:lnTo>
                  <a:cubicBezTo>
                    <a:pt x="2077" y="3244"/>
                    <a:pt x="2094" y="3261"/>
                    <a:pt x="2112" y="3273"/>
                  </a:cubicBezTo>
                  <a:cubicBezTo>
                    <a:pt x="2094" y="3261"/>
                    <a:pt x="2071" y="3238"/>
                    <a:pt x="2047" y="3220"/>
                  </a:cubicBezTo>
                  <a:cubicBezTo>
                    <a:pt x="1983" y="3174"/>
                    <a:pt x="1925" y="3115"/>
                    <a:pt x="1872" y="3057"/>
                  </a:cubicBezTo>
                  <a:cubicBezTo>
                    <a:pt x="1843" y="3027"/>
                    <a:pt x="1813" y="2998"/>
                    <a:pt x="1790" y="2969"/>
                  </a:cubicBezTo>
                  <a:cubicBezTo>
                    <a:pt x="1778" y="2945"/>
                    <a:pt x="1755" y="2922"/>
                    <a:pt x="1743" y="2910"/>
                  </a:cubicBezTo>
                  <a:cubicBezTo>
                    <a:pt x="1723" y="2888"/>
                    <a:pt x="1713" y="2876"/>
                    <a:pt x="1712" y="2876"/>
                  </a:cubicBezTo>
                  <a:lnTo>
                    <a:pt x="1712" y="2876"/>
                  </a:lnTo>
                  <a:cubicBezTo>
                    <a:pt x="1711" y="2876"/>
                    <a:pt x="1728" y="2896"/>
                    <a:pt x="1761" y="2940"/>
                  </a:cubicBezTo>
                  <a:cubicBezTo>
                    <a:pt x="1720" y="2928"/>
                    <a:pt x="1655" y="2776"/>
                    <a:pt x="1626" y="2741"/>
                  </a:cubicBezTo>
                  <a:cubicBezTo>
                    <a:pt x="1575" y="2661"/>
                    <a:pt x="1541" y="2577"/>
                    <a:pt x="1496" y="2497"/>
                  </a:cubicBezTo>
                  <a:lnTo>
                    <a:pt x="1496" y="2497"/>
                  </a:lnTo>
                  <a:cubicBezTo>
                    <a:pt x="1495" y="2493"/>
                    <a:pt x="1493" y="2488"/>
                    <a:pt x="1492" y="2483"/>
                  </a:cubicBezTo>
                  <a:cubicBezTo>
                    <a:pt x="1468" y="2431"/>
                    <a:pt x="1457" y="2384"/>
                    <a:pt x="1433" y="2331"/>
                  </a:cubicBezTo>
                  <a:cubicBezTo>
                    <a:pt x="1404" y="2238"/>
                    <a:pt x="1375" y="2138"/>
                    <a:pt x="1351" y="2045"/>
                  </a:cubicBezTo>
                  <a:cubicBezTo>
                    <a:pt x="1345" y="2004"/>
                    <a:pt x="1340" y="1963"/>
                    <a:pt x="1328" y="1922"/>
                  </a:cubicBezTo>
                  <a:cubicBezTo>
                    <a:pt x="1325" y="1909"/>
                    <a:pt x="1324" y="1896"/>
                    <a:pt x="1323" y="1884"/>
                  </a:cubicBezTo>
                  <a:lnTo>
                    <a:pt x="1323" y="1884"/>
                  </a:lnTo>
                  <a:cubicBezTo>
                    <a:pt x="1325" y="1901"/>
                    <a:pt x="1326" y="1910"/>
                    <a:pt x="1326" y="1910"/>
                  </a:cubicBezTo>
                  <a:cubicBezTo>
                    <a:pt x="1326" y="1910"/>
                    <a:pt x="1325" y="1896"/>
                    <a:pt x="1322" y="1869"/>
                  </a:cubicBezTo>
                  <a:cubicBezTo>
                    <a:pt x="1316" y="1770"/>
                    <a:pt x="1310" y="1664"/>
                    <a:pt x="1310" y="1553"/>
                  </a:cubicBezTo>
                  <a:cubicBezTo>
                    <a:pt x="1310" y="1474"/>
                    <a:pt x="1310" y="1391"/>
                    <a:pt x="1315" y="1310"/>
                  </a:cubicBezTo>
                  <a:lnTo>
                    <a:pt x="1315" y="1310"/>
                  </a:lnTo>
                  <a:cubicBezTo>
                    <a:pt x="1407" y="1289"/>
                    <a:pt x="1501" y="1271"/>
                    <a:pt x="1597" y="1255"/>
                  </a:cubicBezTo>
                  <a:cubicBezTo>
                    <a:pt x="1606" y="1255"/>
                    <a:pt x="1722" y="1238"/>
                    <a:pt x="1712" y="1238"/>
                  </a:cubicBezTo>
                  <a:cubicBezTo>
                    <a:pt x="1710" y="1238"/>
                    <a:pt x="1707" y="1238"/>
                    <a:pt x="1700" y="1239"/>
                  </a:cubicBezTo>
                  <a:lnTo>
                    <a:pt x="1700" y="1239"/>
                  </a:lnTo>
                  <a:cubicBezTo>
                    <a:pt x="1745" y="1233"/>
                    <a:pt x="1790" y="1224"/>
                    <a:pt x="1831" y="1220"/>
                  </a:cubicBezTo>
                  <a:cubicBezTo>
                    <a:pt x="1960" y="1208"/>
                    <a:pt x="2094" y="1196"/>
                    <a:pt x="2223" y="1196"/>
                  </a:cubicBezTo>
                  <a:close/>
                  <a:moveTo>
                    <a:pt x="2321" y="0"/>
                  </a:moveTo>
                  <a:cubicBezTo>
                    <a:pt x="1732" y="0"/>
                    <a:pt x="1141" y="99"/>
                    <a:pt x="591" y="261"/>
                  </a:cubicBezTo>
                  <a:cubicBezTo>
                    <a:pt x="576" y="265"/>
                    <a:pt x="561" y="270"/>
                    <a:pt x="546" y="276"/>
                  </a:cubicBezTo>
                  <a:lnTo>
                    <a:pt x="546" y="276"/>
                  </a:lnTo>
                  <a:cubicBezTo>
                    <a:pt x="354" y="336"/>
                    <a:pt x="188" y="476"/>
                    <a:pt x="152" y="688"/>
                  </a:cubicBezTo>
                  <a:cubicBezTo>
                    <a:pt x="0" y="1623"/>
                    <a:pt x="70" y="2624"/>
                    <a:pt x="608" y="3443"/>
                  </a:cubicBezTo>
                  <a:cubicBezTo>
                    <a:pt x="1170" y="4302"/>
                    <a:pt x="2129" y="4876"/>
                    <a:pt x="3159" y="4911"/>
                  </a:cubicBezTo>
                  <a:cubicBezTo>
                    <a:pt x="3195" y="4912"/>
                    <a:pt x="3231" y="4913"/>
                    <a:pt x="3267" y="4913"/>
                  </a:cubicBezTo>
                  <a:cubicBezTo>
                    <a:pt x="3740" y="4913"/>
                    <a:pt x="4247" y="4772"/>
                    <a:pt x="4627" y="4490"/>
                  </a:cubicBezTo>
                  <a:cubicBezTo>
                    <a:pt x="5083" y="4150"/>
                    <a:pt x="5387" y="3682"/>
                    <a:pt x="5540" y="3133"/>
                  </a:cubicBezTo>
                  <a:cubicBezTo>
                    <a:pt x="5697" y="2559"/>
                    <a:pt x="5645" y="1945"/>
                    <a:pt x="5346" y="1425"/>
                  </a:cubicBezTo>
                  <a:cubicBezTo>
                    <a:pt x="5101" y="1015"/>
                    <a:pt x="4721" y="676"/>
                    <a:pt x="4305" y="459"/>
                  </a:cubicBezTo>
                  <a:cubicBezTo>
                    <a:pt x="3694" y="135"/>
                    <a:pt x="3009" y="0"/>
                    <a:pt x="2321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57"/>
            <p:cNvSpPr/>
            <p:nvPr/>
          </p:nvSpPr>
          <p:spPr>
            <a:xfrm>
              <a:off x="8162800" y="3568950"/>
              <a:ext cx="1447300" cy="1693225"/>
            </a:xfrm>
            <a:custGeom>
              <a:avLst/>
              <a:gdLst/>
              <a:ahLst/>
              <a:cxnLst/>
              <a:rect l="l" t="t" r="r" b="b"/>
              <a:pathLst>
                <a:path w="57892" h="67729" extrusionOk="0">
                  <a:moveTo>
                    <a:pt x="49287" y="3396"/>
                  </a:moveTo>
                  <a:cubicBezTo>
                    <a:pt x="49293" y="3443"/>
                    <a:pt x="49311" y="3490"/>
                    <a:pt x="49311" y="3542"/>
                  </a:cubicBezTo>
                  <a:cubicBezTo>
                    <a:pt x="49317" y="3648"/>
                    <a:pt x="49311" y="3911"/>
                    <a:pt x="49311" y="3928"/>
                  </a:cubicBezTo>
                  <a:cubicBezTo>
                    <a:pt x="49270" y="4338"/>
                    <a:pt x="49170" y="4747"/>
                    <a:pt x="49083" y="5098"/>
                  </a:cubicBezTo>
                  <a:cubicBezTo>
                    <a:pt x="48819" y="6104"/>
                    <a:pt x="48468" y="7081"/>
                    <a:pt x="48088" y="8023"/>
                  </a:cubicBezTo>
                  <a:cubicBezTo>
                    <a:pt x="47421" y="8661"/>
                    <a:pt x="46772" y="9339"/>
                    <a:pt x="46123" y="10041"/>
                  </a:cubicBezTo>
                  <a:cubicBezTo>
                    <a:pt x="44175" y="12135"/>
                    <a:pt x="42245" y="14498"/>
                    <a:pt x="39864" y="17704"/>
                  </a:cubicBezTo>
                  <a:cubicBezTo>
                    <a:pt x="39823" y="17751"/>
                    <a:pt x="39794" y="17797"/>
                    <a:pt x="39759" y="17844"/>
                  </a:cubicBezTo>
                  <a:lnTo>
                    <a:pt x="39759" y="17844"/>
                  </a:lnTo>
                  <a:cubicBezTo>
                    <a:pt x="41016" y="14984"/>
                    <a:pt x="42175" y="12223"/>
                    <a:pt x="43227" y="9392"/>
                  </a:cubicBezTo>
                  <a:cubicBezTo>
                    <a:pt x="43327" y="9105"/>
                    <a:pt x="43438" y="8813"/>
                    <a:pt x="43549" y="8514"/>
                  </a:cubicBezTo>
                  <a:cubicBezTo>
                    <a:pt x="44836" y="6818"/>
                    <a:pt x="46433" y="5040"/>
                    <a:pt x="48375" y="3811"/>
                  </a:cubicBezTo>
                  <a:cubicBezTo>
                    <a:pt x="48539" y="3712"/>
                    <a:pt x="48714" y="3601"/>
                    <a:pt x="48890" y="3519"/>
                  </a:cubicBezTo>
                  <a:cubicBezTo>
                    <a:pt x="48960" y="3490"/>
                    <a:pt x="49030" y="3460"/>
                    <a:pt x="49106" y="3443"/>
                  </a:cubicBezTo>
                  <a:cubicBezTo>
                    <a:pt x="49200" y="3414"/>
                    <a:pt x="49200" y="3414"/>
                    <a:pt x="49211" y="3402"/>
                  </a:cubicBezTo>
                  <a:cubicBezTo>
                    <a:pt x="49223" y="3402"/>
                    <a:pt x="49235" y="3402"/>
                    <a:pt x="49258" y="3396"/>
                  </a:cubicBezTo>
                  <a:close/>
                  <a:moveTo>
                    <a:pt x="43380" y="1279"/>
                  </a:moveTo>
                  <a:cubicBezTo>
                    <a:pt x="43385" y="1284"/>
                    <a:pt x="43403" y="1284"/>
                    <a:pt x="43409" y="1290"/>
                  </a:cubicBezTo>
                  <a:lnTo>
                    <a:pt x="43444" y="1337"/>
                  </a:lnTo>
                  <a:cubicBezTo>
                    <a:pt x="43467" y="1372"/>
                    <a:pt x="43479" y="1401"/>
                    <a:pt x="43496" y="1425"/>
                  </a:cubicBezTo>
                  <a:cubicBezTo>
                    <a:pt x="43695" y="1951"/>
                    <a:pt x="43654" y="2630"/>
                    <a:pt x="43584" y="3297"/>
                  </a:cubicBezTo>
                  <a:cubicBezTo>
                    <a:pt x="43409" y="4894"/>
                    <a:pt x="42941" y="6461"/>
                    <a:pt x="42426" y="7924"/>
                  </a:cubicBezTo>
                  <a:cubicBezTo>
                    <a:pt x="40841" y="10000"/>
                    <a:pt x="39332" y="12433"/>
                    <a:pt x="37735" y="15481"/>
                  </a:cubicBezTo>
                  <a:cubicBezTo>
                    <a:pt x="36477" y="17879"/>
                    <a:pt x="35296" y="20365"/>
                    <a:pt x="34225" y="22921"/>
                  </a:cubicBezTo>
                  <a:cubicBezTo>
                    <a:pt x="34377" y="22196"/>
                    <a:pt x="34523" y="21494"/>
                    <a:pt x="34658" y="20827"/>
                  </a:cubicBezTo>
                  <a:cubicBezTo>
                    <a:pt x="35214" y="18055"/>
                    <a:pt x="35635" y="15522"/>
                    <a:pt x="35962" y="13083"/>
                  </a:cubicBezTo>
                  <a:cubicBezTo>
                    <a:pt x="36840" y="10918"/>
                    <a:pt x="37793" y="8941"/>
                    <a:pt x="38840" y="7099"/>
                  </a:cubicBezTo>
                  <a:cubicBezTo>
                    <a:pt x="39612" y="5736"/>
                    <a:pt x="40466" y="4297"/>
                    <a:pt x="41490" y="3004"/>
                  </a:cubicBezTo>
                  <a:lnTo>
                    <a:pt x="41578" y="2893"/>
                  </a:lnTo>
                  <a:cubicBezTo>
                    <a:pt x="42034" y="2291"/>
                    <a:pt x="42555" y="1630"/>
                    <a:pt x="43204" y="1325"/>
                  </a:cubicBezTo>
                  <a:cubicBezTo>
                    <a:pt x="43245" y="1320"/>
                    <a:pt x="43292" y="1308"/>
                    <a:pt x="43350" y="1284"/>
                  </a:cubicBezTo>
                  <a:cubicBezTo>
                    <a:pt x="43356" y="1284"/>
                    <a:pt x="43362" y="1279"/>
                    <a:pt x="43380" y="1279"/>
                  </a:cubicBezTo>
                  <a:close/>
                  <a:moveTo>
                    <a:pt x="40244" y="13533"/>
                  </a:moveTo>
                  <a:lnTo>
                    <a:pt x="40244" y="13533"/>
                  </a:lnTo>
                  <a:cubicBezTo>
                    <a:pt x="39174" y="16089"/>
                    <a:pt x="38039" y="18622"/>
                    <a:pt x="36922" y="21096"/>
                  </a:cubicBezTo>
                  <a:lnTo>
                    <a:pt x="36898" y="21155"/>
                  </a:lnTo>
                  <a:cubicBezTo>
                    <a:pt x="36606" y="21810"/>
                    <a:pt x="36308" y="22459"/>
                    <a:pt x="36009" y="23109"/>
                  </a:cubicBezTo>
                  <a:cubicBezTo>
                    <a:pt x="35553" y="23770"/>
                    <a:pt x="35108" y="24431"/>
                    <a:pt x="34670" y="25097"/>
                  </a:cubicBezTo>
                  <a:cubicBezTo>
                    <a:pt x="35494" y="23050"/>
                    <a:pt x="36442" y="20933"/>
                    <a:pt x="37524" y="18692"/>
                  </a:cubicBezTo>
                  <a:cubicBezTo>
                    <a:pt x="38448" y="16780"/>
                    <a:pt x="39343" y="15083"/>
                    <a:pt x="40244" y="13533"/>
                  </a:cubicBezTo>
                  <a:close/>
                  <a:moveTo>
                    <a:pt x="54139" y="5905"/>
                  </a:moveTo>
                  <a:cubicBezTo>
                    <a:pt x="54189" y="5905"/>
                    <a:pt x="54232" y="5907"/>
                    <a:pt x="54265" y="5911"/>
                  </a:cubicBezTo>
                  <a:cubicBezTo>
                    <a:pt x="54335" y="5929"/>
                    <a:pt x="54406" y="5941"/>
                    <a:pt x="54476" y="5958"/>
                  </a:cubicBezTo>
                  <a:cubicBezTo>
                    <a:pt x="54511" y="5970"/>
                    <a:pt x="54569" y="5987"/>
                    <a:pt x="54599" y="5993"/>
                  </a:cubicBezTo>
                  <a:lnTo>
                    <a:pt x="54616" y="5999"/>
                  </a:lnTo>
                  <a:cubicBezTo>
                    <a:pt x="54669" y="6022"/>
                    <a:pt x="54710" y="6046"/>
                    <a:pt x="54762" y="6075"/>
                  </a:cubicBezTo>
                  <a:cubicBezTo>
                    <a:pt x="54798" y="6093"/>
                    <a:pt x="54821" y="6110"/>
                    <a:pt x="54839" y="6116"/>
                  </a:cubicBezTo>
                  <a:cubicBezTo>
                    <a:pt x="54879" y="6163"/>
                    <a:pt x="54920" y="6198"/>
                    <a:pt x="54961" y="6239"/>
                  </a:cubicBezTo>
                  <a:cubicBezTo>
                    <a:pt x="54967" y="6256"/>
                    <a:pt x="54985" y="6268"/>
                    <a:pt x="54991" y="6286"/>
                  </a:cubicBezTo>
                  <a:lnTo>
                    <a:pt x="55032" y="6350"/>
                  </a:lnTo>
                  <a:cubicBezTo>
                    <a:pt x="55037" y="6373"/>
                    <a:pt x="55049" y="6403"/>
                    <a:pt x="55055" y="6426"/>
                  </a:cubicBezTo>
                  <a:cubicBezTo>
                    <a:pt x="55067" y="6461"/>
                    <a:pt x="55084" y="6496"/>
                    <a:pt x="55084" y="6514"/>
                  </a:cubicBezTo>
                  <a:cubicBezTo>
                    <a:pt x="55090" y="6531"/>
                    <a:pt x="55090" y="6549"/>
                    <a:pt x="55102" y="6561"/>
                  </a:cubicBezTo>
                  <a:lnTo>
                    <a:pt x="55102" y="6572"/>
                  </a:lnTo>
                  <a:cubicBezTo>
                    <a:pt x="55108" y="6631"/>
                    <a:pt x="55113" y="6689"/>
                    <a:pt x="55113" y="6748"/>
                  </a:cubicBezTo>
                  <a:cubicBezTo>
                    <a:pt x="55119" y="6818"/>
                    <a:pt x="55113" y="6900"/>
                    <a:pt x="55113" y="6970"/>
                  </a:cubicBezTo>
                  <a:lnTo>
                    <a:pt x="55113" y="7023"/>
                  </a:lnTo>
                  <a:cubicBezTo>
                    <a:pt x="55108" y="7052"/>
                    <a:pt x="55102" y="7075"/>
                    <a:pt x="55102" y="7110"/>
                  </a:cubicBezTo>
                  <a:cubicBezTo>
                    <a:pt x="54961" y="7976"/>
                    <a:pt x="54645" y="8625"/>
                    <a:pt x="54283" y="9333"/>
                  </a:cubicBezTo>
                  <a:cubicBezTo>
                    <a:pt x="53119" y="11591"/>
                    <a:pt x="51539" y="13633"/>
                    <a:pt x="50019" y="15528"/>
                  </a:cubicBezTo>
                  <a:cubicBezTo>
                    <a:pt x="48474" y="17458"/>
                    <a:pt x="46743" y="19470"/>
                    <a:pt x="44620" y="21798"/>
                  </a:cubicBezTo>
                  <a:cubicBezTo>
                    <a:pt x="44040" y="22190"/>
                    <a:pt x="43502" y="22570"/>
                    <a:pt x="43011" y="22910"/>
                  </a:cubicBezTo>
                  <a:cubicBezTo>
                    <a:pt x="41777" y="23781"/>
                    <a:pt x="40548" y="24682"/>
                    <a:pt x="39326" y="25595"/>
                  </a:cubicBezTo>
                  <a:cubicBezTo>
                    <a:pt x="40063" y="24471"/>
                    <a:pt x="40794" y="23343"/>
                    <a:pt x="41514" y="22237"/>
                  </a:cubicBezTo>
                  <a:cubicBezTo>
                    <a:pt x="43017" y="19915"/>
                    <a:pt x="44380" y="17809"/>
                    <a:pt x="45725" y="15621"/>
                  </a:cubicBezTo>
                  <a:cubicBezTo>
                    <a:pt x="46567" y="14264"/>
                    <a:pt x="47199" y="13094"/>
                    <a:pt x="47743" y="11930"/>
                  </a:cubicBezTo>
                  <a:lnTo>
                    <a:pt x="47854" y="11696"/>
                  </a:lnTo>
                  <a:cubicBezTo>
                    <a:pt x="48352" y="10643"/>
                    <a:pt x="48779" y="9678"/>
                    <a:pt x="49141" y="8795"/>
                  </a:cubicBezTo>
                  <a:cubicBezTo>
                    <a:pt x="49726" y="8257"/>
                    <a:pt x="50340" y="7748"/>
                    <a:pt x="50984" y="7280"/>
                  </a:cubicBezTo>
                  <a:cubicBezTo>
                    <a:pt x="51703" y="6754"/>
                    <a:pt x="52493" y="6233"/>
                    <a:pt x="53400" y="5993"/>
                  </a:cubicBezTo>
                  <a:cubicBezTo>
                    <a:pt x="53602" y="5941"/>
                    <a:pt x="53931" y="5905"/>
                    <a:pt x="54139" y="5905"/>
                  </a:cubicBezTo>
                  <a:close/>
                  <a:moveTo>
                    <a:pt x="34023" y="1296"/>
                  </a:moveTo>
                  <a:cubicBezTo>
                    <a:pt x="34030" y="1296"/>
                    <a:pt x="34037" y="1296"/>
                    <a:pt x="34044" y="1296"/>
                  </a:cubicBezTo>
                  <a:lnTo>
                    <a:pt x="34050" y="1296"/>
                  </a:lnTo>
                  <a:cubicBezTo>
                    <a:pt x="34073" y="1302"/>
                    <a:pt x="34114" y="1325"/>
                    <a:pt x="34161" y="1349"/>
                  </a:cubicBezTo>
                  <a:cubicBezTo>
                    <a:pt x="34178" y="1366"/>
                    <a:pt x="34307" y="1472"/>
                    <a:pt x="34366" y="1548"/>
                  </a:cubicBezTo>
                  <a:cubicBezTo>
                    <a:pt x="34588" y="1834"/>
                    <a:pt x="34722" y="2203"/>
                    <a:pt x="34833" y="2571"/>
                  </a:cubicBezTo>
                  <a:cubicBezTo>
                    <a:pt x="35565" y="4993"/>
                    <a:pt x="35278" y="7783"/>
                    <a:pt x="35021" y="10257"/>
                  </a:cubicBezTo>
                  <a:cubicBezTo>
                    <a:pt x="34933" y="11076"/>
                    <a:pt x="34839" y="11901"/>
                    <a:pt x="34722" y="12761"/>
                  </a:cubicBezTo>
                  <a:cubicBezTo>
                    <a:pt x="34658" y="12948"/>
                    <a:pt x="34582" y="13112"/>
                    <a:pt x="34518" y="13287"/>
                  </a:cubicBezTo>
                  <a:cubicBezTo>
                    <a:pt x="32903" y="17429"/>
                    <a:pt x="31675" y="21623"/>
                    <a:pt x="30838" y="25788"/>
                  </a:cubicBezTo>
                  <a:cubicBezTo>
                    <a:pt x="30809" y="24331"/>
                    <a:pt x="30797" y="22781"/>
                    <a:pt x="30797" y="21050"/>
                  </a:cubicBezTo>
                  <a:cubicBezTo>
                    <a:pt x="30797" y="16300"/>
                    <a:pt x="30838" y="12030"/>
                    <a:pt x="31412" y="7719"/>
                  </a:cubicBezTo>
                  <a:cubicBezTo>
                    <a:pt x="31646" y="5929"/>
                    <a:pt x="31985" y="4045"/>
                    <a:pt x="32909" y="2425"/>
                  </a:cubicBezTo>
                  <a:cubicBezTo>
                    <a:pt x="33090" y="2103"/>
                    <a:pt x="33318" y="1735"/>
                    <a:pt x="33611" y="1495"/>
                  </a:cubicBezTo>
                  <a:cubicBezTo>
                    <a:pt x="33783" y="1350"/>
                    <a:pt x="33892" y="1296"/>
                    <a:pt x="34023" y="1296"/>
                  </a:cubicBezTo>
                  <a:close/>
                  <a:moveTo>
                    <a:pt x="33389" y="20587"/>
                  </a:moveTo>
                  <a:lnTo>
                    <a:pt x="33389" y="20587"/>
                  </a:lnTo>
                  <a:cubicBezTo>
                    <a:pt x="33085" y="22202"/>
                    <a:pt x="32745" y="23717"/>
                    <a:pt x="32394" y="25156"/>
                  </a:cubicBezTo>
                  <a:lnTo>
                    <a:pt x="32271" y="25653"/>
                  </a:lnTo>
                  <a:cubicBezTo>
                    <a:pt x="32119" y="26291"/>
                    <a:pt x="31967" y="26934"/>
                    <a:pt x="31780" y="27548"/>
                  </a:cubicBezTo>
                  <a:cubicBezTo>
                    <a:pt x="32154" y="25337"/>
                    <a:pt x="32687" y="23038"/>
                    <a:pt x="33389" y="20587"/>
                  </a:cubicBezTo>
                  <a:close/>
                  <a:moveTo>
                    <a:pt x="46579" y="11404"/>
                  </a:moveTo>
                  <a:lnTo>
                    <a:pt x="46579" y="11404"/>
                  </a:lnTo>
                  <a:cubicBezTo>
                    <a:pt x="45286" y="14095"/>
                    <a:pt x="43643" y="16633"/>
                    <a:pt x="42040" y="19090"/>
                  </a:cubicBezTo>
                  <a:cubicBezTo>
                    <a:pt x="41771" y="19529"/>
                    <a:pt x="41484" y="19956"/>
                    <a:pt x="41209" y="20389"/>
                  </a:cubicBezTo>
                  <a:cubicBezTo>
                    <a:pt x="39671" y="22763"/>
                    <a:pt x="38039" y="25267"/>
                    <a:pt x="36278" y="27952"/>
                  </a:cubicBezTo>
                  <a:cubicBezTo>
                    <a:pt x="35717" y="28396"/>
                    <a:pt x="35161" y="28847"/>
                    <a:pt x="34605" y="29303"/>
                  </a:cubicBezTo>
                  <a:lnTo>
                    <a:pt x="34559" y="29280"/>
                  </a:lnTo>
                  <a:cubicBezTo>
                    <a:pt x="35366" y="27560"/>
                    <a:pt x="36208" y="25741"/>
                    <a:pt x="37144" y="23682"/>
                  </a:cubicBezTo>
                  <a:cubicBezTo>
                    <a:pt x="37805" y="22717"/>
                    <a:pt x="38501" y="21728"/>
                    <a:pt x="39226" y="20716"/>
                  </a:cubicBezTo>
                  <a:cubicBezTo>
                    <a:pt x="41414" y="17669"/>
                    <a:pt x="43298" y="15229"/>
                    <a:pt x="45169" y="13024"/>
                  </a:cubicBezTo>
                  <a:cubicBezTo>
                    <a:pt x="45632" y="12492"/>
                    <a:pt x="46099" y="11942"/>
                    <a:pt x="46579" y="11404"/>
                  </a:cubicBezTo>
                  <a:close/>
                  <a:moveTo>
                    <a:pt x="40022" y="26671"/>
                  </a:moveTo>
                  <a:lnTo>
                    <a:pt x="40022" y="26671"/>
                  </a:lnTo>
                  <a:cubicBezTo>
                    <a:pt x="39063" y="27648"/>
                    <a:pt x="38109" y="28625"/>
                    <a:pt x="37162" y="29578"/>
                  </a:cubicBezTo>
                  <a:cubicBezTo>
                    <a:pt x="36945" y="29800"/>
                    <a:pt x="36723" y="30028"/>
                    <a:pt x="36506" y="30245"/>
                  </a:cubicBezTo>
                  <a:cubicBezTo>
                    <a:pt x="36454" y="30210"/>
                    <a:pt x="36401" y="30180"/>
                    <a:pt x="36343" y="30151"/>
                  </a:cubicBezTo>
                  <a:cubicBezTo>
                    <a:pt x="36635" y="29707"/>
                    <a:pt x="36928" y="29268"/>
                    <a:pt x="37220" y="28818"/>
                  </a:cubicBezTo>
                  <a:cubicBezTo>
                    <a:pt x="38115" y="28116"/>
                    <a:pt x="39051" y="27402"/>
                    <a:pt x="40022" y="26671"/>
                  </a:cubicBezTo>
                  <a:close/>
                  <a:moveTo>
                    <a:pt x="55595" y="17852"/>
                  </a:moveTo>
                  <a:cubicBezTo>
                    <a:pt x="55650" y="17852"/>
                    <a:pt x="55706" y="17853"/>
                    <a:pt x="55763" y="17856"/>
                  </a:cubicBezTo>
                  <a:cubicBezTo>
                    <a:pt x="55927" y="17868"/>
                    <a:pt x="56190" y="17932"/>
                    <a:pt x="56318" y="17996"/>
                  </a:cubicBezTo>
                  <a:cubicBezTo>
                    <a:pt x="56471" y="18078"/>
                    <a:pt x="56529" y="18113"/>
                    <a:pt x="56582" y="18218"/>
                  </a:cubicBezTo>
                  <a:cubicBezTo>
                    <a:pt x="56582" y="18236"/>
                    <a:pt x="56587" y="18254"/>
                    <a:pt x="56599" y="18271"/>
                  </a:cubicBezTo>
                  <a:cubicBezTo>
                    <a:pt x="56605" y="18289"/>
                    <a:pt x="56611" y="18318"/>
                    <a:pt x="56628" y="18341"/>
                  </a:cubicBezTo>
                  <a:lnTo>
                    <a:pt x="56628" y="18394"/>
                  </a:lnTo>
                  <a:lnTo>
                    <a:pt x="56628" y="18435"/>
                  </a:lnTo>
                  <a:cubicBezTo>
                    <a:pt x="56611" y="18517"/>
                    <a:pt x="56587" y="18599"/>
                    <a:pt x="56570" y="18669"/>
                  </a:cubicBezTo>
                  <a:lnTo>
                    <a:pt x="56547" y="18716"/>
                  </a:lnTo>
                  <a:cubicBezTo>
                    <a:pt x="56529" y="18745"/>
                    <a:pt x="56523" y="18774"/>
                    <a:pt x="56511" y="18792"/>
                  </a:cubicBezTo>
                  <a:cubicBezTo>
                    <a:pt x="56482" y="18850"/>
                    <a:pt x="56453" y="18909"/>
                    <a:pt x="56412" y="18967"/>
                  </a:cubicBezTo>
                  <a:cubicBezTo>
                    <a:pt x="56114" y="19494"/>
                    <a:pt x="55622" y="20003"/>
                    <a:pt x="55178" y="20430"/>
                  </a:cubicBezTo>
                  <a:cubicBezTo>
                    <a:pt x="53733" y="21816"/>
                    <a:pt x="52013" y="22974"/>
                    <a:pt x="50381" y="24044"/>
                  </a:cubicBezTo>
                  <a:cubicBezTo>
                    <a:pt x="48591" y="25214"/>
                    <a:pt x="46626" y="26402"/>
                    <a:pt x="44198" y="27776"/>
                  </a:cubicBezTo>
                  <a:cubicBezTo>
                    <a:pt x="42420" y="28782"/>
                    <a:pt x="40583" y="29777"/>
                    <a:pt x="38601" y="30806"/>
                  </a:cubicBezTo>
                  <a:cubicBezTo>
                    <a:pt x="38191" y="31023"/>
                    <a:pt x="37776" y="31233"/>
                    <a:pt x="37366" y="31438"/>
                  </a:cubicBezTo>
                  <a:cubicBezTo>
                    <a:pt x="37360" y="31409"/>
                    <a:pt x="37360" y="31374"/>
                    <a:pt x="37349" y="31333"/>
                  </a:cubicBezTo>
                  <a:cubicBezTo>
                    <a:pt x="37337" y="31315"/>
                    <a:pt x="37325" y="31292"/>
                    <a:pt x="37319" y="31268"/>
                  </a:cubicBezTo>
                  <a:cubicBezTo>
                    <a:pt x="39384" y="29227"/>
                    <a:pt x="41549" y="26998"/>
                    <a:pt x="43900" y="24477"/>
                  </a:cubicBezTo>
                  <a:cubicBezTo>
                    <a:pt x="44438" y="23898"/>
                    <a:pt x="44953" y="23337"/>
                    <a:pt x="45450" y="22793"/>
                  </a:cubicBezTo>
                  <a:cubicBezTo>
                    <a:pt x="46339" y="22196"/>
                    <a:pt x="47187" y="21646"/>
                    <a:pt x="48018" y="21131"/>
                  </a:cubicBezTo>
                  <a:cubicBezTo>
                    <a:pt x="49802" y="20038"/>
                    <a:pt x="51721" y="18903"/>
                    <a:pt x="53768" y="18224"/>
                  </a:cubicBezTo>
                  <a:cubicBezTo>
                    <a:pt x="54443" y="17994"/>
                    <a:pt x="54995" y="17852"/>
                    <a:pt x="55595" y="17852"/>
                  </a:cubicBezTo>
                  <a:close/>
                  <a:moveTo>
                    <a:pt x="15692" y="28999"/>
                  </a:moveTo>
                  <a:cubicBezTo>
                    <a:pt x="15959" y="28999"/>
                    <a:pt x="16222" y="29022"/>
                    <a:pt x="16478" y="29069"/>
                  </a:cubicBezTo>
                  <a:cubicBezTo>
                    <a:pt x="17274" y="29198"/>
                    <a:pt x="17929" y="29601"/>
                    <a:pt x="18233" y="30134"/>
                  </a:cubicBezTo>
                  <a:cubicBezTo>
                    <a:pt x="18473" y="30561"/>
                    <a:pt x="18490" y="31040"/>
                    <a:pt x="18291" y="31578"/>
                  </a:cubicBezTo>
                  <a:cubicBezTo>
                    <a:pt x="18110" y="32052"/>
                    <a:pt x="17782" y="32397"/>
                    <a:pt x="17332" y="32561"/>
                  </a:cubicBezTo>
                  <a:cubicBezTo>
                    <a:pt x="17121" y="32643"/>
                    <a:pt x="16891" y="32683"/>
                    <a:pt x="16654" y="32683"/>
                  </a:cubicBezTo>
                  <a:cubicBezTo>
                    <a:pt x="16267" y="32683"/>
                    <a:pt x="15861" y="32577"/>
                    <a:pt x="15484" y="32374"/>
                  </a:cubicBezTo>
                  <a:cubicBezTo>
                    <a:pt x="14419" y="31783"/>
                    <a:pt x="13928" y="30619"/>
                    <a:pt x="14162" y="29239"/>
                  </a:cubicBezTo>
                  <a:cubicBezTo>
                    <a:pt x="14682" y="29079"/>
                    <a:pt x="15195" y="28999"/>
                    <a:pt x="15692" y="28999"/>
                  </a:cubicBezTo>
                  <a:close/>
                  <a:moveTo>
                    <a:pt x="25726" y="34778"/>
                  </a:moveTo>
                  <a:cubicBezTo>
                    <a:pt x="25814" y="34948"/>
                    <a:pt x="25919" y="35100"/>
                    <a:pt x="26042" y="35246"/>
                  </a:cubicBezTo>
                  <a:cubicBezTo>
                    <a:pt x="25872" y="35486"/>
                    <a:pt x="25697" y="35720"/>
                    <a:pt x="25533" y="35960"/>
                  </a:cubicBezTo>
                  <a:cubicBezTo>
                    <a:pt x="25504" y="36006"/>
                    <a:pt x="25474" y="36042"/>
                    <a:pt x="25445" y="36088"/>
                  </a:cubicBezTo>
                  <a:cubicBezTo>
                    <a:pt x="24147" y="37007"/>
                    <a:pt x="22766" y="37972"/>
                    <a:pt x="21275" y="38990"/>
                  </a:cubicBezTo>
                  <a:cubicBezTo>
                    <a:pt x="18952" y="40569"/>
                    <a:pt x="16975" y="41850"/>
                    <a:pt x="15068" y="42997"/>
                  </a:cubicBezTo>
                  <a:cubicBezTo>
                    <a:pt x="13395" y="44014"/>
                    <a:pt x="11424" y="45167"/>
                    <a:pt x="9377" y="46050"/>
                  </a:cubicBezTo>
                  <a:cubicBezTo>
                    <a:pt x="8733" y="46331"/>
                    <a:pt x="7973" y="46635"/>
                    <a:pt x="7154" y="46822"/>
                  </a:cubicBezTo>
                  <a:cubicBezTo>
                    <a:pt x="6938" y="46857"/>
                    <a:pt x="6698" y="46886"/>
                    <a:pt x="6423" y="46886"/>
                  </a:cubicBezTo>
                  <a:cubicBezTo>
                    <a:pt x="6359" y="46886"/>
                    <a:pt x="6323" y="46892"/>
                    <a:pt x="6306" y="46892"/>
                  </a:cubicBezTo>
                  <a:cubicBezTo>
                    <a:pt x="6294" y="46886"/>
                    <a:pt x="6259" y="46881"/>
                    <a:pt x="6206" y="46863"/>
                  </a:cubicBezTo>
                  <a:cubicBezTo>
                    <a:pt x="6160" y="46857"/>
                    <a:pt x="6125" y="46840"/>
                    <a:pt x="6084" y="46834"/>
                  </a:cubicBezTo>
                  <a:lnTo>
                    <a:pt x="6037" y="46810"/>
                  </a:lnTo>
                  <a:cubicBezTo>
                    <a:pt x="6025" y="46804"/>
                    <a:pt x="6013" y="46799"/>
                    <a:pt x="6002" y="46799"/>
                  </a:cubicBezTo>
                  <a:lnTo>
                    <a:pt x="5996" y="46799"/>
                  </a:lnTo>
                  <a:cubicBezTo>
                    <a:pt x="5984" y="46793"/>
                    <a:pt x="5972" y="46775"/>
                    <a:pt x="5955" y="46769"/>
                  </a:cubicBezTo>
                  <a:cubicBezTo>
                    <a:pt x="5949" y="46746"/>
                    <a:pt x="5937" y="46734"/>
                    <a:pt x="5926" y="46717"/>
                  </a:cubicBezTo>
                  <a:cubicBezTo>
                    <a:pt x="5920" y="46711"/>
                    <a:pt x="5914" y="46693"/>
                    <a:pt x="5908" y="46687"/>
                  </a:cubicBezTo>
                  <a:cubicBezTo>
                    <a:pt x="5908" y="46682"/>
                    <a:pt x="5896" y="46664"/>
                    <a:pt x="5896" y="46658"/>
                  </a:cubicBezTo>
                  <a:lnTo>
                    <a:pt x="5896" y="46606"/>
                  </a:lnTo>
                  <a:lnTo>
                    <a:pt x="5896" y="46588"/>
                  </a:lnTo>
                  <a:cubicBezTo>
                    <a:pt x="5908" y="46541"/>
                    <a:pt x="5914" y="46489"/>
                    <a:pt x="5926" y="46448"/>
                  </a:cubicBezTo>
                  <a:cubicBezTo>
                    <a:pt x="5937" y="46442"/>
                    <a:pt x="5937" y="46424"/>
                    <a:pt x="5937" y="46413"/>
                  </a:cubicBezTo>
                  <a:cubicBezTo>
                    <a:pt x="5937" y="46401"/>
                    <a:pt x="5943" y="46401"/>
                    <a:pt x="5943" y="46395"/>
                  </a:cubicBezTo>
                  <a:cubicBezTo>
                    <a:pt x="5967" y="46342"/>
                    <a:pt x="5984" y="46301"/>
                    <a:pt x="6008" y="46255"/>
                  </a:cubicBezTo>
                  <a:cubicBezTo>
                    <a:pt x="6031" y="46214"/>
                    <a:pt x="6095" y="46108"/>
                    <a:pt x="6142" y="46044"/>
                  </a:cubicBezTo>
                  <a:cubicBezTo>
                    <a:pt x="6154" y="46021"/>
                    <a:pt x="6171" y="46003"/>
                    <a:pt x="6177" y="45986"/>
                  </a:cubicBezTo>
                  <a:cubicBezTo>
                    <a:pt x="6376" y="45711"/>
                    <a:pt x="6616" y="45459"/>
                    <a:pt x="6803" y="45278"/>
                  </a:cubicBezTo>
                  <a:cubicBezTo>
                    <a:pt x="8166" y="43938"/>
                    <a:pt x="9903" y="42903"/>
                    <a:pt x="11436" y="41979"/>
                  </a:cubicBezTo>
                  <a:cubicBezTo>
                    <a:pt x="13249" y="40897"/>
                    <a:pt x="15279" y="39791"/>
                    <a:pt x="17847" y="38504"/>
                  </a:cubicBezTo>
                  <a:cubicBezTo>
                    <a:pt x="20286" y="37276"/>
                    <a:pt x="22877" y="36059"/>
                    <a:pt x="25726" y="34778"/>
                  </a:cubicBezTo>
                  <a:close/>
                  <a:moveTo>
                    <a:pt x="28025" y="37024"/>
                  </a:moveTo>
                  <a:lnTo>
                    <a:pt x="28025" y="37024"/>
                  </a:lnTo>
                  <a:cubicBezTo>
                    <a:pt x="27674" y="37668"/>
                    <a:pt x="27329" y="38323"/>
                    <a:pt x="26978" y="38990"/>
                  </a:cubicBezTo>
                  <a:cubicBezTo>
                    <a:pt x="25831" y="40341"/>
                    <a:pt x="24591" y="41768"/>
                    <a:pt x="23246" y="43289"/>
                  </a:cubicBezTo>
                  <a:cubicBezTo>
                    <a:pt x="21813" y="44915"/>
                    <a:pt x="20362" y="46553"/>
                    <a:pt x="18853" y="48167"/>
                  </a:cubicBezTo>
                  <a:cubicBezTo>
                    <a:pt x="19321" y="47419"/>
                    <a:pt x="19812" y="46652"/>
                    <a:pt x="20327" y="45857"/>
                  </a:cubicBezTo>
                  <a:cubicBezTo>
                    <a:pt x="21649" y="43804"/>
                    <a:pt x="23053" y="41710"/>
                    <a:pt x="24574" y="39516"/>
                  </a:cubicBezTo>
                  <a:cubicBezTo>
                    <a:pt x="25714" y="38668"/>
                    <a:pt x="26867" y="37837"/>
                    <a:pt x="28025" y="37024"/>
                  </a:cubicBezTo>
                  <a:close/>
                  <a:moveTo>
                    <a:pt x="31850" y="38323"/>
                  </a:moveTo>
                  <a:lnTo>
                    <a:pt x="31909" y="38352"/>
                  </a:lnTo>
                  <a:cubicBezTo>
                    <a:pt x="31417" y="40897"/>
                    <a:pt x="30827" y="43605"/>
                    <a:pt x="30113" y="46565"/>
                  </a:cubicBezTo>
                  <a:cubicBezTo>
                    <a:pt x="29756" y="48045"/>
                    <a:pt x="29411" y="49402"/>
                    <a:pt x="29060" y="50683"/>
                  </a:cubicBezTo>
                  <a:cubicBezTo>
                    <a:pt x="29277" y="49261"/>
                    <a:pt x="29540" y="47916"/>
                    <a:pt x="29785" y="46711"/>
                  </a:cubicBezTo>
                  <a:cubicBezTo>
                    <a:pt x="30172" y="44827"/>
                    <a:pt x="30657" y="42786"/>
                    <a:pt x="31254" y="40470"/>
                  </a:cubicBezTo>
                  <a:cubicBezTo>
                    <a:pt x="31359" y="40072"/>
                    <a:pt x="31470" y="39668"/>
                    <a:pt x="31587" y="39276"/>
                  </a:cubicBezTo>
                  <a:cubicBezTo>
                    <a:pt x="31669" y="38960"/>
                    <a:pt x="31763" y="38645"/>
                    <a:pt x="31850" y="38323"/>
                  </a:cubicBezTo>
                  <a:close/>
                  <a:moveTo>
                    <a:pt x="21397" y="41926"/>
                  </a:moveTo>
                  <a:lnTo>
                    <a:pt x="21397" y="41926"/>
                  </a:lnTo>
                  <a:cubicBezTo>
                    <a:pt x="21041" y="42453"/>
                    <a:pt x="20690" y="42979"/>
                    <a:pt x="20356" y="43500"/>
                  </a:cubicBezTo>
                  <a:cubicBezTo>
                    <a:pt x="18239" y="46705"/>
                    <a:pt x="16554" y="49431"/>
                    <a:pt x="15068" y="52028"/>
                  </a:cubicBezTo>
                  <a:cubicBezTo>
                    <a:pt x="14068" y="52981"/>
                    <a:pt x="13033" y="53906"/>
                    <a:pt x="11968" y="54789"/>
                  </a:cubicBezTo>
                  <a:cubicBezTo>
                    <a:pt x="11354" y="55292"/>
                    <a:pt x="10541" y="55947"/>
                    <a:pt x="9658" y="56474"/>
                  </a:cubicBezTo>
                  <a:cubicBezTo>
                    <a:pt x="9336" y="56672"/>
                    <a:pt x="9078" y="56807"/>
                    <a:pt x="8780" y="56924"/>
                  </a:cubicBezTo>
                  <a:cubicBezTo>
                    <a:pt x="8657" y="56977"/>
                    <a:pt x="8523" y="57012"/>
                    <a:pt x="8400" y="57047"/>
                  </a:cubicBezTo>
                  <a:cubicBezTo>
                    <a:pt x="8382" y="57058"/>
                    <a:pt x="8347" y="57064"/>
                    <a:pt x="8318" y="57064"/>
                  </a:cubicBezTo>
                  <a:cubicBezTo>
                    <a:pt x="8306" y="57064"/>
                    <a:pt x="8295" y="57070"/>
                    <a:pt x="8283" y="57070"/>
                  </a:cubicBezTo>
                  <a:cubicBezTo>
                    <a:pt x="8230" y="57076"/>
                    <a:pt x="8189" y="57076"/>
                    <a:pt x="8143" y="57088"/>
                  </a:cubicBezTo>
                  <a:lnTo>
                    <a:pt x="8090" y="57088"/>
                  </a:lnTo>
                  <a:lnTo>
                    <a:pt x="8061" y="57076"/>
                  </a:lnTo>
                  <a:cubicBezTo>
                    <a:pt x="8043" y="57076"/>
                    <a:pt x="8002" y="57070"/>
                    <a:pt x="7991" y="57070"/>
                  </a:cubicBezTo>
                  <a:lnTo>
                    <a:pt x="7944" y="57058"/>
                  </a:lnTo>
                  <a:lnTo>
                    <a:pt x="7938" y="57058"/>
                  </a:lnTo>
                  <a:cubicBezTo>
                    <a:pt x="7926" y="57047"/>
                    <a:pt x="7914" y="57041"/>
                    <a:pt x="7903" y="57035"/>
                  </a:cubicBezTo>
                  <a:lnTo>
                    <a:pt x="7874" y="57006"/>
                  </a:lnTo>
                  <a:lnTo>
                    <a:pt x="7868" y="57000"/>
                  </a:lnTo>
                  <a:lnTo>
                    <a:pt x="7850" y="56982"/>
                  </a:lnTo>
                  <a:cubicBezTo>
                    <a:pt x="7838" y="56971"/>
                    <a:pt x="7827" y="56947"/>
                    <a:pt x="7815" y="56924"/>
                  </a:cubicBezTo>
                  <a:cubicBezTo>
                    <a:pt x="7809" y="56901"/>
                    <a:pt x="7797" y="56883"/>
                    <a:pt x="7792" y="56865"/>
                  </a:cubicBezTo>
                  <a:cubicBezTo>
                    <a:pt x="7780" y="56836"/>
                    <a:pt x="7768" y="56807"/>
                    <a:pt x="7762" y="56795"/>
                  </a:cubicBezTo>
                  <a:cubicBezTo>
                    <a:pt x="7710" y="56602"/>
                    <a:pt x="7704" y="56310"/>
                    <a:pt x="7739" y="56099"/>
                  </a:cubicBezTo>
                  <a:cubicBezTo>
                    <a:pt x="7821" y="55690"/>
                    <a:pt x="7926" y="55403"/>
                    <a:pt x="8055" y="55111"/>
                  </a:cubicBezTo>
                  <a:cubicBezTo>
                    <a:pt x="9020" y="53005"/>
                    <a:pt x="10781" y="51250"/>
                    <a:pt x="12342" y="49706"/>
                  </a:cubicBezTo>
                  <a:cubicBezTo>
                    <a:pt x="14185" y="47881"/>
                    <a:pt x="16326" y="45991"/>
                    <a:pt x="19081" y="43763"/>
                  </a:cubicBezTo>
                  <a:cubicBezTo>
                    <a:pt x="19847" y="43143"/>
                    <a:pt x="20625" y="42534"/>
                    <a:pt x="21397" y="41926"/>
                  </a:cubicBezTo>
                  <a:close/>
                  <a:moveTo>
                    <a:pt x="29195" y="38340"/>
                  </a:moveTo>
                  <a:lnTo>
                    <a:pt x="29195" y="38340"/>
                  </a:lnTo>
                  <a:cubicBezTo>
                    <a:pt x="29189" y="38358"/>
                    <a:pt x="29177" y="38381"/>
                    <a:pt x="29165" y="38405"/>
                  </a:cubicBezTo>
                  <a:cubicBezTo>
                    <a:pt x="28036" y="41230"/>
                    <a:pt x="26878" y="43985"/>
                    <a:pt x="25714" y="46594"/>
                  </a:cubicBezTo>
                  <a:cubicBezTo>
                    <a:pt x="24047" y="50332"/>
                    <a:pt x="22567" y="53379"/>
                    <a:pt x="21064" y="56181"/>
                  </a:cubicBezTo>
                  <a:cubicBezTo>
                    <a:pt x="20853" y="56573"/>
                    <a:pt x="20631" y="56977"/>
                    <a:pt x="20403" y="57386"/>
                  </a:cubicBezTo>
                  <a:cubicBezTo>
                    <a:pt x="20602" y="56713"/>
                    <a:pt x="20824" y="56047"/>
                    <a:pt x="21041" y="55391"/>
                  </a:cubicBezTo>
                  <a:cubicBezTo>
                    <a:pt x="21936" y="52730"/>
                    <a:pt x="23059" y="49975"/>
                    <a:pt x="24696" y="46454"/>
                  </a:cubicBezTo>
                  <a:cubicBezTo>
                    <a:pt x="25749" y="44190"/>
                    <a:pt x="26867" y="41949"/>
                    <a:pt x="28025" y="39744"/>
                  </a:cubicBezTo>
                  <a:cubicBezTo>
                    <a:pt x="28428" y="39270"/>
                    <a:pt x="28814" y="38797"/>
                    <a:pt x="29195" y="38340"/>
                  </a:cubicBezTo>
                  <a:close/>
                  <a:moveTo>
                    <a:pt x="33032" y="39148"/>
                  </a:moveTo>
                  <a:cubicBezTo>
                    <a:pt x="33085" y="40727"/>
                    <a:pt x="33114" y="42412"/>
                    <a:pt x="33114" y="44231"/>
                  </a:cubicBezTo>
                  <a:cubicBezTo>
                    <a:pt x="33120" y="46799"/>
                    <a:pt x="33055" y="49045"/>
                    <a:pt x="32921" y="51092"/>
                  </a:cubicBezTo>
                  <a:cubicBezTo>
                    <a:pt x="32804" y="52941"/>
                    <a:pt x="32617" y="55111"/>
                    <a:pt x="32131" y="57175"/>
                  </a:cubicBezTo>
                  <a:cubicBezTo>
                    <a:pt x="31973" y="57848"/>
                    <a:pt x="31780" y="58556"/>
                    <a:pt x="31453" y="59234"/>
                  </a:cubicBezTo>
                  <a:cubicBezTo>
                    <a:pt x="31312" y="59521"/>
                    <a:pt x="31166" y="59749"/>
                    <a:pt x="31049" y="59884"/>
                  </a:cubicBezTo>
                  <a:lnTo>
                    <a:pt x="31014" y="59931"/>
                  </a:lnTo>
                  <a:cubicBezTo>
                    <a:pt x="30850" y="60118"/>
                    <a:pt x="30838" y="60135"/>
                    <a:pt x="30628" y="60252"/>
                  </a:cubicBezTo>
                  <a:cubicBezTo>
                    <a:pt x="30610" y="60258"/>
                    <a:pt x="30599" y="60258"/>
                    <a:pt x="30587" y="60264"/>
                  </a:cubicBezTo>
                  <a:lnTo>
                    <a:pt x="30482" y="60287"/>
                  </a:lnTo>
                  <a:lnTo>
                    <a:pt x="30400" y="60287"/>
                  </a:lnTo>
                  <a:cubicBezTo>
                    <a:pt x="30365" y="60287"/>
                    <a:pt x="30318" y="60293"/>
                    <a:pt x="30288" y="60293"/>
                  </a:cubicBezTo>
                  <a:cubicBezTo>
                    <a:pt x="30259" y="60287"/>
                    <a:pt x="30218" y="60276"/>
                    <a:pt x="30172" y="60264"/>
                  </a:cubicBezTo>
                  <a:cubicBezTo>
                    <a:pt x="30125" y="60258"/>
                    <a:pt x="30072" y="60246"/>
                    <a:pt x="30049" y="60235"/>
                  </a:cubicBezTo>
                  <a:cubicBezTo>
                    <a:pt x="30037" y="60229"/>
                    <a:pt x="29873" y="60165"/>
                    <a:pt x="29774" y="60100"/>
                  </a:cubicBezTo>
                  <a:cubicBezTo>
                    <a:pt x="29756" y="60088"/>
                    <a:pt x="29639" y="59995"/>
                    <a:pt x="29557" y="59925"/>
                  </a:cubicBezTo>
                  <a:cubicBezTo>
                    <a:pt x="29440" y="59814"/>
                    <a:pt x="29440" y="59814"/>
                    <a:pt x="29370" y="59697"/>
                  </a:cubicBezTo>
                  <a:lnTo>
                    <a:pt x="29347" y="59661"/>
                  </a:lnTo>
                  <a:cubicBezTo>
                    <a:pt x="29177" y="59398"/>
                    <a:pt x="29101" y="59229"/>
                    <a:pt x="28996" y="58907"/>
                  </a:cubicBezTo>
                  <a:cubicBezTo>
                    <a:pt x="28756" y="58182"/>
                    <a:pt x="28645" y="57415"/>
                    <a:pt x="28610" y="56608"/>
                  </a:cubicBezTo>
                  <a:cubicBezTo>
                    <a:pt x="29300" y="54543"/>
                    <a:pt x="29973" y="52239"/>
                    <a:pt x="30680" y="49524"/>
                  </a:cubicBezTo>
                  <a:cubicBezTo>
                    <a:pt x="31570" y="46091"/>
                    <a:pt x="32353" y="42610"/>
                    <a:pt x="33032" y="39148"/>
                  </a:cubicBezTo>
                  <a:close/>
                  <a:moveTo>
                    <a:pt x="30248" y="60293"/>
                  </a:moveTo>
                  <a:lnTo>
                    <a:pt x="30242" y="60393"/>
                  </a:lnTo>
                  <a:cubicBezTo>
                    <a:pt x="30224" y="60387"/>
                    <a:pt x="30195" y="60387"/>
                    <a:pt x="30172" y="60375"/>
                  </a:cubicBezTo>
                  <a:cubicBezTo>
                    <a:pt x="30183" y="60328"/>
                    <a:pt x="30224" y="60305"/>
                    <a:pt x="30248" y="60293"/>
                  </a:cubicBezTo>
                  <a:close/>
                  <a:moveTo>
                    <a:pt x="30394" y="38721"/>
                  </a:moveTo>
                  <a:lnTo>
                    <a:pt x="30394" y="38721"/>
                  </a:lnTo>
                  <a:cubicBezTo>
                    <a:pt x="30341" y="38908"/>
                    <a:pt x="30288" y="39107"/>
                    <a:pt x="30242" y="39306"/>
                  </a:cubicBezTo>
                  <a:cubicBezTo>
                    <a:pt x="29628" y="41657"/>
                    <a:pt x="29142" y="43617"/>
                    <a:pt x="28738" y="45477"/>
                  </a:cubicBezTo>
                  <a:cubicBezTo>
                    <a:pt x="28124" y="48319"/>
                    <a:pt x="27744" y="50531"/>
                    <a:pt x="27528" y="52636"/>
                  </a:cubicBezTo>
                  <a:cubicBezTo>
                    <a:pt x="27405" y="53818"/>
                    <a:pt x="27288" y="55111"/>
                    <a:pt x="27329" y="56415"/>
                  </a:cubicBezTo>
                  <a:cubicBezTo>
                    <a:pt x="26598" y="58609"/>
                    <a:pt x="25743" y="60884"/>
                    <a:pt x="24574" y="62961"/>
                  </a:cubicBezTo>
                  <a:cubicBezTo>
                    <a:pt x="24129" y="63750"/>
                    <a:pt x="23620" y="64575"/>
                    <a:pt x="22889" y="65271"/>
                  </a:cubicBezTo>
                  <a:cubicBezTo>
                    <a:pt x="22673" y="65482"/>
                    <a:pt x="22450" y="65657"/>
                    <a:pt x="22088" y="65844"/>
                  </a:cubicBezTo>
                  <a:cubicBezTo>
                    <a:pt x="22082" y="65850"/>
                    <a:pt x="22058" y="65862"/>
                    <a:pt x="22006" y="65874"/>
                  </a:cubicBezTo>
                  <a:cubicBezTo>
                    <a:pt x="21936" y="65903"/>
                    <a:pt x="21854" y="65926"/>
                    <a:pt x="21778" y="65950"/>
                  </a:cubicBezTo>
                  <a:lnTo>
                    <a:pt x="21690" y="65973"/>
                  </a:lnTo>
                  <a:cubicBezTo>
                    <a:pt x="21602" y="65985"/>
                    <a:pt x="21514" y="65985"/>
                    <a:pt x="21427" y="65991"/>
                  </a:cubicBezTo>
                  <a:cubicBezTo>
                    <a:pt x="21415" y="65991"/>
                    <a:pt x="21403" y="65992"/>
                    <a:pt x="21391" y="65992"/>
                  </a:cubicBezTo>
                  <a:cubicBezTo>
                    <a:pt x="21213" y="65992"/>
                    <a:pt x="20973" y="65913"/>
                    <a:pt x="20754" y="65797"/>
                  </a:cubicBezTo>
                  <a:cubicBezTo>
                    <a:pt x="20508" y="65657"/>
                    <a:pt x="20257" y="65429"/>
                    <a:pt x="20111" y="65218"/>
                  </a:cubicBezTo>
                  <a:cubicBezTo>
                    <a:pt x="19730" y="64657"/>
                    <a:pt x="19549" y="63961"/>
                    <a:pt x="19514" y="62972"/>
                  </a:cubicBezTo>
                  <a:cubicBezTo>
                    <a:pt x="19490" y="62411"/>
                    <a:pt x="19520" y="61837"/>
                    <a:pt x="19578" y="61270"/>
                  </a:cubicBezTo>
                  <a:cubicBezTo>
                    <a:pt x="19929" y="60709"/>
                    <a:pt x="20280" y="60129"/>
                    <a:pt x="20625" y="59544"/>
                  </a:cubicBezTo>
                  <a:cubicBezTo>
                    <a:pt x="22234" y="56825"/>
                    <a:pt x="23778" y="53841"/>
                    <a:pt x="25621" y="49870"/>
                  </a:cubicBezTo>
                  <a:cubicBezTo>
                    <a:pt x="26943" y="47027"/>
                    <a:pt x="28229" y="44055"/>
                    <a:pt x="29557" y="40797"/>
                  </a:cubicBezTo>
                  <a:cubicBezTo>
                    <a:pt x="29861" y="40066"/>
                    <a:pt x="30136" y="39376"/>
                    <a:pt x="30394" y="38721"/>
                  </a:cubicBezTo>
                  <a:close/>
                  <a:moveTo>
                    <a:pt x="24638" y="43646"/>
                  </a:moveTo>
                  <a:lnTo>
                    <a:pt x="24638" y="43646"/>
                  </a:lnTo>
                  <a:cubicBezTo>
                    <a:pt x="24550" y="43827"/>
                    <a:pt x="24462" y="44003"/>
                    <a:pt x="24375" y="44196"/>
                  </a:cubicBezTo>
                  <a:cubicBezTo>
                    <a:pt x="22696" y="47682"/>
                    <a:pt x="21421" y="50642"/>
                    <a:pt x="20385" y="53496"/>
                  </a:cubicBezTo>
                  <a:cubicBezTo>
                    <a:pt x="19537" y="55813"/>
                    <a:pt x="18724" y="58275"/>
                    <a:pt x="18397" y="60785"/>
                  </a:cubicBezTo>
                  <a:cubicBezTo>
                    <a:pt x="17695" y="61867"/>
                    <a:pt x="16934" y="62925"/>
                    <a:pt x="16092" y="63914"/>
                  </a:cubicBezTo>
                  <a:cubicBezTo>
                    <a:pt x="15443" y="64674"/>
                    <a:pt x="14717" y="65458"/>
                    <a:pt x="13817" y="65996"/>
                  </a:cubicBezTo>
                  <a:cubicBezTo>
                    <a:pt x="13471" y="66213"/>
                    <a:pt x="13255" y="66312"/>
                    <a:pt x="12857" y="66394"/>
                  </a:cubicBezTo>
                  <a:lnTo>
                    <a:pt x="12828" y="66400"/>
                  </a:lnTo>
                  <a:cubicBezTo>
                    <a:pt x="12799" y="66406"/>
                    <a:pt x="12734" y="66418"/>
                    <a:pt x="12693" y="66418"/>
                  </a:cubicBezTo>
                  <a:cubicBezTo>
                    <a:pt x="12612" y="66423"/>
                    <a:pt x="12524" y="66423"/>
                    <a:pt x="12436" y="66423"/>
                  </a:cubicBezTo>
                  <a:lnTo>
                    <a:pt x="12401" y="66423"/>
                  </a:lnTo>
                  <a:cubicBezTo>
                    <a:pt x="12360" y="66418"/>
                    <a:pt x="12331" y="66418"/>
                    <a:pt x="12296" y="66406"/>
                  </a:cubicBezTo>
                  <a:cubicBezTo>
                    <a:pt x="12214" y="66394"/>
                    <a:pt x="12138" y="66371"/>
                    <a:pt x="12056" y="66347"/>
                  </a:cubicBezTo>
                  <a:lnTo>
                    <a:pt x="12050" y="66347"/>
                  </a:lnTo>
                  <a:lnTo>
                    <a:pt x="12021" y="66341"/>
                  </a:lnTo>
                  <a:cubicBezTo>
                    <a:pt x="11997" y="66330"/>
                    <a:pt x="11968" y="66324"/>
                    <a:pt x="11945" y="66306"/>
                  </a:cubicBezTo>
                  <a:cubicBezTo>
                    <a:pt x="11886" y="66271"/>
                    <a:pt x="11828" y="66242"/>
                    <a:pt x="11769" y="66207"/>
                  </a:cubicBezTo>
                  <a:cubicBezTo>
                    <a:pt x="11758" y="66189"/>
                    <a:pt x="11734" y="66178"/>
                    <a:pt x="11717" y="66160"/>
                  </a:cubicBezTo>
                  <a:cubicBezTo>
                    <a:pt x="11687" y="66137"/>
                    <a:pt x="11670" y="66119"/>
                    <a:pt x="11652" y="66107"/>
                  </a:cubicBezTo>
                  <a:lnTo>
                    <a:pt x="11564" y="66020"/>
                  </a:lnTo>
                  <a:lnTo>
                    <a:pt x="11553" y="66002"/>
                  </a:lnTo>
                  <a:cubicBezTo>
                    <a:pt x="11524" y="65955"/>
                    <a:pt x="11494" y="65914"/>
                    <a:pt x="11453" y="65856"/>
                  </a:cubicBezTo>
                  <a:cubicBezTo>
                    <a:pt x="11442" y="65833"/>
                    <a:pt x="11436" y="65809"/>
                    <a:pt x="11418" y="65786"/>
                  </a:cubicBezTo>
                  <a:lnTo>
                    <a:pt x="11407" y="65757"/>
                  </a:lnTo>
                  <a:cubicBezTo>
                    <a:pt x="11407" y="65751"/>
                    <a:pt x="11395" y="65745"/>
                    <a:pt x="11395" y="65739"/>
                  </a:cubicBezTo>
                  <a:cubicBezTo>
                    <a:pt x="11395" y="65727"/>
                    <a:pt x="11389" y="65721"/>
                    <a:pt x="11389" y="65716"/>
                  </a:cubicBezTo>
                  <a:cubicBezTo>
                    <a:pt x="11336" y="65575"/>
                    <a:pt x="11295" y="65429"/>
                    <a:pt x="11260" y="65277"/>
                  </a:cubicBezTo>
                  <a:cubicBezTo>
                    <a:pt x="11260" y="65248"/>
                    <a:pt x="11249" y="65224"/>
                    <a:pt x="11249" y="65195"/>
                  </a:cubicBezTo>
                  <a:cubicBezTo>
                    <a:pt x="11243" y="65154"/>
                    <a:pt x="11237" y="65113"/>
                    <a:pt x="11237" y="65090"/>
                  </a:cubicBezTo>
                  <a:cubicBezTo>
                    <a:pt x="11231" y="64990"/>
                    <a:pt x="11219" y="64879"/>
                    <a:pt x="11214" y="64780"/>
                  </a:cubicBezTo>
                  <a:cubicBezTo>
                    <a:pt x="11208" y="64593"/>
                    <a:pt x="11219" y="64318"/>
                    <a:pt x="11237" y="64201"/>
                  </a:cubicBezTo>
                  <a:cubicBezTo>
                    <a:pt x="11272" y="63826"/>
                    <a:pt x="11366" y="63294"/>
                    <a:pt x="11506" y="62767"/>
                  </a:cubicBezTo>
                  <a:cubicBezTo>
                    <a:pt x="12196" y="60071"/>
                    <a:pt x="13501" y="57526"/>
                    <a:pt x="14893" y="54935"/>
                  </a:cubicBezTo>
                  <a:cubicBezTo>
                    <a:pt x="15279" y="54210"/>
                    <a:pt x="15688" y="53473"/>
                    <a:pt x="16127" y="52718"/>
                  </a:cubicBezTo>
                  <a:cubicBezTo>
                    <a:pt x="16232" y="52625"/>
                    <a:pt x="16326" y="52525"/>
                    <a:pt x="16425" y="52426"/>
                  </a:cubicBezTo>
                  <a:cubicBezTo>
                    <a:pt x="18256" y="50630"/>
                    <a:pt x="20187" y="48606"/>
                    <a:pt x="22491" y="46050"/>
                  </a:cubicBezTo>
                  <a:cubicBezTo>
                    <a:pt x="23252" y="45213"/>
                    <a:pt x="23959" y="44412"/>
                    <a:pt x="24638" y="43646"/>
                  </a:cubicBezTo>
                  <a:close/>
                  <a:moveTo>
                    <a:pt x="43405" y="0"/>
                  </a:moveTo>
                  <a:cubicBezTo>
                    <a:pt x="42969" y="0"/>
                    <a:pt x="42493" y="213"/>
                    <a:pt x="41958" y="647"/>
                  </a:cubicBezTo>
                  <a:cubicBezTo>
                    <a:pt x="41051" y="1384"/>
                    <a:pt x="40338" y="2372"/>
                    <a:pt x="39689" y="3314"/>
                  </a:cubicBezTo>
                  <a:cubicBezTo>
                    <a:pt x="38507" y="5022"/>
                    <a:pt x="37425" y="6876"/>
                    <a:pt x="36430" y="8924"/>
                  </a:cubicBezTo>
                  <a:cubicBezTo>
                    <a:pt x="36559" y="7333"/>
                    <a:pt x="36600" y="5666"/>
                    <a:pt x="36413" y="4045"/>
                  </a:cubicBezTo>
                  <a:cubicBezTo>
                    <a:pt x="36249" y="2688"/>
                    <a:pt x="35857" y="933"/>
                    <a:pt x="34892" y="273"/>
                  </a:cubicBezTo>
                  <a:cubicBezTo>
                    <a:pt x="34639" y="105"/>
                    <a:pt x="34360" y="18"/>
                    <a:pt x="34061" y="18"/>
                  </a:cubicBezTo>
                  <a:cubicBezTo>
                    <a:pt x="33910" y="18"/>
                    <a:pt x="33754" y="40"/>
                    <a:pt x="33593" y="85"/>
                  </a:cubicBezTo>
                  <a:cubicBezTo>
                    <a:pt x="32716" y="325"/>
                    <a:pt x="32131" y="1220"/>
                    <a:pt x="31774" y="1875"/>
                  </a:cubicBezTo>
                  <a:cubicBezTo>
                    <a:pt x="31295" y="2753"/>
                    <a:pt x="30903" y="3770"/>
                    <a:pt x="30628" y="4917"/>
                  </a:cubicBezTo>
                  <a:cubicBezTo>
                    <a:pt x="30154" y="6894"/>
                    <a:pt x="29978" y="8924"/>
                    <a:pt x="29832" y="11018"/>
                  </a:cubicBezTo>
                  <a:cubicBezTo>
                    <a:pt x="29674" y="13188"/>
                    <a:pt x="29587" y="15534"/>
                    <a:pt x="29551" y="18417"/>
                  </a:cubicBezTo>
                  <a:cubicBezTo>
                    <a:pt x="29516" y="21155"/>
                    <a:pt x="29481" y="24220"/>
                    <a:pt x="29587" y="27227"/>
                  </a:cubicBezTo>
                  <a:cubicBezTo>
                    <a:pt x="29382" y="27238"/>
                    <a:pt x="29171" y="27267"/>
                    <a:pt x="28972" y="27344"/>
                  </a:cubicBezTo>
                  <a:cubicBezTo>
                    <a:pt x="28417" y="27548"/>
                    <a:pt x="27978" y="27952"/>
                    <a:pt x="27726" y="28490"/>
                  </a:cubicBezTo>
                  <a:lnTo>
                    <a:pt x="27639" y="28683"/>
                  </a:lnTo>
                  <a:cubicBezTo>
                    <a:pt x="27177" y="28168"/>
                    <a:pt x="26679" y="27648"/>
                    <a:pt x="26106" y="27121"/>
                  </a:cubicBezTo>
                  <a:cubicBezTo>
                    <a:pt x="24135" y="25267"/>
                    <a:pt x="22392" y="24161"/>
                    <a:pt x="20625" y="23641"/>
                  </a:cubicBezTo>
                  <a:cubicBezTo>
                    <a:pt x="20071" y="23480"/>
                    <a:pt x="19519" y="23400"/>
                    <a:pt x="18980" y="23400"/>
                  </a:cubicBezTo>
                  <a:cubicBezTo>
                    <a:pt x="17309" y="23400"/>
                    <a:pt x="15757" y="24159"/>
                    <a:pt x="14630" y="25583"/>
                  </a:cubicBezTo>
                  <a:cubicBezTo>
                    <a:pt x="13934" y="26460"/>
                    <a:pt x="13407" y="27396"/>
                    <a:pt x="13115" y="28285"/>
                  </a:cubicBezTo>
                  <a:cubicBezTo>
                    <a:pt x="11471" y="28935"/>
                    <a:pt x="9979" y="30151"/>
                    <a:pt x="8809" y="31812"/>
                  </a:cubicBezTo>
                  <a:cubicBezTo>
                    <a:pt x="8628" y="32064"/>
                    <a:pt x="8458" y="32321"/>
                    <a:pt x="8289" y="32585"/>
                  </a:cubicBezTo>
                  <a:cubicBezTo>
                    <a:pt x="7692" y="33497"/>
                    <a:pt x="7125" y="34369"/>
                    <a:pt x="6177" y="34942"/>
                  </a:cubicBezTo>
                  <a:cubicBezTo>
                    <a:pt x="5670" y="35244"/>
                    <a:pt x="5120" y="35399"/>
                    <a:pt x="4591" y="35399"/>
                  </a:cubicBezTo>
                  <a:cubicBezTo>
                    <a:pt x="4278" y="35399"/>
                    <a:pt x="3972" y="35345"/>
                    <a:pt x="3685" y="35234"/>
                  </a:cubicBezTo>
                  <a:cubicBezTo>
                    <a:pt x="1843" y="34532"/>
                    <a:pt x="1328" y="32327"/>
                    <a:pt x="1773" y="30602"/>
                  </a:cubicBezTo>
                  <a:cubicBezTo>
                    <a:pt x="1919" y="30046"/>
                    <a:pt x="2176" y="29484"/>
                    <a:pt x="2551" y="28876"/>
                  </a:cubicBezTo>
                  <a:cubicBezTo>
                    <a:pt x="2761" y="28537"/>
                    <a:pt x="2603" y="28215"/>
                    <a:pt x="2358" y="28057"/>
                  </a:cubicBezTo>
                  <a:cubicBezTo>
                    <a:pt x="2248" y="27987"/>
                    <a:pt x="2116" y="27947"/>
                    <a:pt x="1982" y="27947"/>
                  </a:cubicBezTo>
                  <a:cubicBezTo>
                    <a:pt x="1781" y="27947"/>
                    <a:pt x="1576" y="28038"/>
                    <a:pt x="1439" y="28256"/>
                  </a:cubicBezTo>
                  <a:cubicBezTo>
                    <a:pt x="152" y="30333"/>
                    <a:pt x="0" y="32731"/>
                    <a:pt x="1036" y="34521"/>
                  </a:cubicBezTo>
                  <a:cubicBezTo>
                    <a:pt x="1656" y="35591"/>
                    <a:pt x="2662" y="36317"/>
                    <a:pt x="3773" y="36562"/>
                  </a:cubicBezTo>
                  <a:cubicBezTo>
                    <a:pt x="4066" y="36630"/>
                    <a:pt x="4367" y="36665"/>
                    <a:pt x="4670" y="36665"/>
                  </a:cubicBezTo>
                  <a:cubicBezTo>
                    <a:pt x="5020" y="36665"/>
                    <a:pt x="5373" y="36618"/>
                    <a:pt x="5721" y="36521"/>
                  </a:cubicBezTo>
                  <a:cubicBezTo>
                    <a:pt x="7493" y="36024"/>
                    <a:pt x="8464" y="34597"/>
                    <a:pt x="9406" y="33222"/>
                  </a:cubicBezTo>
                  <a:cubicBezTo>
                    <a:pt x="9897" y="32503"/>
                    <a:pt x="10412" y="31760"/>
                    <a:pt x="11026" y="31157"/>
                  </a:cubicBezTo>
                  <a:cubicBezTo>
                    <a:pt x="11570" y="30625"/>
                    <a:pt x="12196" y="30163"/>
                    <a:pt x="12846" y="29812"/>
                  </a:cubicBezTo>
                  <a:lnTo>
                    <a:pt x="12846" y="29812"/>
                  </a:lnTo>
                  <a:cubicBezTo>
                    <a:pt x="12816" y="30613"/>
                    <a:pt x="12986" y="31350"/>
                    <a:pt x="13354" y="32023"/>
                  </a:cubicBezTo>
                  <a:cubicBezTo>
                    <a:pt x="13904" y="32988"/>
                    <a:pt x="14858" y="33667"/>
                    <a:pt x="15887" y="33901"/>
                  </a:cubicBezTo>
                  <a:cubicBezTo>
                    <a:pt x="16150" y="33961"/>
                    <a:pt x="16420" y="33991"/>
                    <a:pt x="16689" y="33991"/>
                  </a:cubicBezTo>
                  <a:cubicBezTo>
                    <a:pt x="16970" y="33991"/>
                    <a:pt x="17250" y="33958"/>
                    <a:pt x="17519" y="33889"/>
                  </a:cubicBezTo>
                  <a:cubicBezTo>
                    <a:pt x="18291" y="33684"/>
                    <a:pt x="18964" y="33111"/>
                    <a:pt x="19362" y="32327"/>
                  </a:cubicBezTo>
                  <a:cubicBezTo>
                    <a:pt x="19760" y="31532"/>
                    <a:pt x="19830" y="30631"/>
                    <a:pt x="19537" y="29859"/>
                  </a:cubicBezTo>
                  <a:cubicBezTo>
                    <a:pt x="18977" y="28367"/>
                    <a:pt x="17335" y="27748"/>
                    <a:pt x="15758" y="27748"/>
                  </a:cubicBezTo>
                  <a:cubicBezTo>
                    <a:pt x="15523" y="27748"/>
                    <a:pt x="15290" y="27762"/>
                    <a:pt x="15062" y="27788"/>
                  </a:cubicBezTo>
                  <a:cubicBezTo>
                    <a:pt x="14928" y="27806"/>
                    <a:pt x="14805" y="27823"/>
                    <a:pt x="14671" y="27847"/>
                  </a:cubicBezTo>
                  <a:cubicBezTo>
                    <a:pt x="15109" y="26905"/>
                    <a:pt x="15694" y="26115"/>
                    <a:pt x="16384" y="25565"/>
                  </a:cubicBezTo>
                  <a:cubicBezTo>
                    <a:pt x="17131" y="24966"/>
                    <a:pt x="17971" y="24665"/>
                    <a:pt x="18868" y="24665"/>
                  </a:cubicBezTo>
                  <a:cubicBezTo>
                    <a:pt x="18970" y="24665"/>
                    <a:pt x="19072" y="24668"/>
                    <a:pt x="19175" y="24676"/>
                  </a:cubicBezTo>
                  <a:cubicBezTo>
                    <a:pt x="21204" y="24811"/>
                    <a:pt x="23076" y="26203"/>
                    <a:pt x="24305" y="27232"/>
                  </a:cubicBezTo>
                  <a:cubicBezTo>
                    <a:pt x="25258" y="28040"/>
                    <a:pt x="26176" y="28952"/>
                    <a:pt x="27036" y="29952"/>
                  </a:cubicBezTo>
                  <a:lnTo>
                    <a:pt x="25697" y="32824"/>
                  </a:lnTo>
                  <a:cubicBezTo>
                    <a:pt x="25597" y="33041"/>
                    <a:pt x="25545" y="33257"/>
                    <a:pt x="25515" y="33480"/>
                  </a:cubicBezTo>
                  <a:cubicBezTo>
                    <a:pt x="23316" y="34451"/>
                    <a:pt x="21005" y="35533"/>
                    <a:pt x="18484" y="36773"/>
                  </a:cubicBezTo>
                  <a:cubicBezTo>
                    <a:pt x="15835" y="38077"/>
                    <a:pt x="13700" y="39200"/>
                    <a:pt x="11758" y="40323"/>
                  </a:cubicBezTo>
                  <a:cubicBezTo>
                    <a:pt x="10049" y="41300"/>
                    <a:pt x="8090" y="42470"/>
                    <a:pt x="6417" y="43909"/>
                  </a:cubicBezTo>
                  <a:cubicBezTo>
                    <a:pt x="5762" y="44482"/>
                    <a:pt x="4218" y="45810"/>
                    <a:pt x="4721" y="47167"/>
                  </a:cubicBezTo>
                  <a:cubicBezTo>
                    <a:pt x="4914" y="47676"/>
                    <a:pt x="5282" y="47998"/>
                    <a:pt x="5832" y="48121"/>
                  </a:cubicBezTo>
                  <a:cubicBezTo>
                    <a:pt x="6014" y="48164"/>
                    <a:pt x="6215" y="48186"/>
                    <a:pt x="6434" y="48186"/>
                  </a:cubicBezTo>
                  <a:cubicBezTo>
                    <a:pt x="6893" y="48186"/>
                    <a:pt x="7434" y="48092"/>
                    <a:pt x="8055" y="47910"/>
                  </a:cubicBezTo>
                  <a:cubicBezTo>
                    <a:pt x="9921" y="47360"/>
                    <a:pt x="11646" y="46436"/>
                    <a:pt x="13547" y="45366"/>
                  </a:cubicBezTo>
                  <a:cubicBezTo>
                    <a:pt x="15454" y="44289"/>
                    <a:pt x="17502" y="43026"/>
                    <a:pt x="19994" y="41382"/>
                  </a:cubicBezTo>
                  <a:cubicBezTo>
                    <a:pt x="20151" y="41277"/>
                    <a:pt x="20298" y="41183"/>
                    <a:pt x="20450" y="41084"/>
                  </a:cubicBezTo>
                  <a:lnTo>
                    <a:pt x="20450" y="41084"/>
                  </a:lnTo>
                  <a:cubicBezTo>
                    <a:pt x="20210" y="41271"/>
                    <a:pt x="19964" y="41452"/>
                    <a:pt x="19724" y="41645"/>
                  </a:cubicBezTo>
                  <a:cubicBezTo>
                    <a:pt x="16794" y="43962"/>
                    <a:pt x="14489" y="45921"/>
                    <a:pt x="12477" y="47822"/>
                  </a:cubicBezTo>
                  <a:cubicBezTo>
                    <a:pt x="10629" y="49571"/>
                    <a:pt x="8704" y="51472"/>
                    <a:pt x="7370" y="53707"/>
                  </a:cubicBezTo>
                  <a:cubicBezTo>
                    <a:pt x="6821" y="54631"/>
                    <a:pt x="5686" y="56895"/>
                    <a:pt x="7066" y="58053"/>
                  </a:cubicBezTo>
                  <a:cubicBezTo>
                    <a:pt x="7265" y="58211"/>
                    <a:pt x="7476" y="58316"/>
                    <a:pt x="7704" y="58369"/>
                  </a:cubicBezTo>
                  <a:cubicBezTo>
                    <a:pt x="7832" y="58397"/>
                    <a:pt x="7963" y="58410"/>
                    <a:pt x="8096" y="58410"/>
                  </a:cubicBezTo>
                  <a:cubicBezTo>
                    <a:pt x="9142" y="58410"/>
                    <a:pt x="10320" y="57609"/>
                    <a:pt x="10974" y="57152"/>
                  </a:cubicBezTo>
                  <a:cubicBezTo>
                    <a:pt x="11734" y="56631"/>
                    <a:pt x="12465" y="56058"/>
                    <a:pt x="13173" y="55456"/>
                  </a:cubicBezTo>
                  <a:lnTo>
                    <a:pt x="13173" y="55456"/>
                  </a:lnTo>
                  <a:cubicBezTo>
                    <a:pt x="12114" y="57480"/>
                    <a:pt x="11243" y="59381"/>
                    <a:pt x="10593" y="61369"/>
                  </a:cubicBezTo>
                  <a:cubicBezTo>
                    <a:pt x="10161" y="62697"/>
                    <a:pt x="9254" y="65447"/>
                    <a:pt x="10681" y="66973"/>
                  </a:cubicBezTo>
                  <a:cubicBezTo>
                    <a:pt x="11032" y="67353"/>
                    <a:pt x="11430" y="67570"/>
                    <a:pt x="11857" y="67669"/>
                  </a:cubicBezTo>
                  <a:cubicBezTo>
                    <a:pt x="12034" y="67709"/>
                    <a:pt x="12216" y="67728"/>
                    <a:pt x="12400" y="67728"/>
                  </a:cubicBezTo>
                  <a:cubicBezTo>
                    <a:pt x="13454" y="67728"/>
                    <a:pt x="14589" y="67112"/>
                    <a:pt x="15495" y="66330"/>
                  </a:cubicBezTo>
                  <a:cubicBezTo>
                    <a:pt x="16519" y="65447"/>
                    <a:pt x="17420" y="64399"/>
                    <a:pt x="18245" y="63259"/>
                  </a:cubicBezTo>
                  <a:cubicBezTo>
                    <a:pt x="18332" y="64733"/>
                    <a:pt x="18812" y="66265"/>
                    <a:pt x="20222" y="66979"/>
                  </a:cubicBezTo>
                  <a:cubicBezTo>
                    <a:pt x="20432" y="67090"/>
                    <a:pt x="20643" y="67160"/>
                    <a:pt x="20848" y="67207"/>
                  </a:cubicBezTo>
                  <a:cubicBezTo>
                    <a:pt x="21036" y="67250"/>
                    <a:pt x="21221" y="67270"/>
                    <a:pt x="21402" y="67270"/>
                  </a:cubicBezTo>
                  <a:cubicBezTo>
                    <a:pt x="22835" y="67270"/>
                    <a:pt x="23993" y="66027"/>
                    <a:pt x="24492" y="65388"/>
                  </a:cubicBezTo>
                  <a:cubicBezTo>
                    <a:pt x="25937" y="63545"/>
                    <a:pt x="26884" y="61293"/>
                    <a:pt x="27709" y="59100"/>
                  </a:cubicBezTo>
                  <a:cubicBezTo>
                    <a:pt x="27949" y="59895"/>
                    <a:pt x="28540" y="61241"/>
                    <a:pt x="29838" y="61539"/>
                  </a:cubicBezTo>
                  <a:cubicBezTo>
                    <a:pt x="29973" y="61568"/>
                    <a:pt x="30113" y="61592"/>
                    <a:pt x="30265" y="61598"/>
                  </a:cubicBezTo>
                  <a:cubicBezTo>
                    <a:pt x="30295" y="61599"/>
                    <a:pt x="30324" y="61600"/>
                    <a:pt x="30353" y="61600"/>
                  </a:cubicBezTo>
                  <a:cubicBezTo>
                    <a:pt x="31394" y="61600"/>
                    <a:pt x="32230" y="60787"/>
                    <a:pt x="32839" y="59188"/>
                  </a:cubicBezTo>
                  <a:cubicBezTo>
                    <a:pt x="33552" y="57328"/>
                    <a:pt x="33798" y="55274"/>
                    <a:pt x="33979" y="53484"/>
                  </a:cubicBezTo>
                  <a:cubicBezTo>
                    <a:pt x="34196" y="51367"/>
                    <a:pt x="34319" y="49115"/>
                    <a:pt x="34354" y="46377"/>
                  </a:cubicBezTo>
                  <a:cubicBezTo>
                    <a:pt x="34389" y="43810"/>
                    <a:pt x="34401" y="41101"/>
                    <a:pt x="34284" y="38434"/>
                  </a:cubicBezTo>
                  <a:cubicBezTo>
                    <a:pt x="34652" y="38206"/>
                    <a:pt x="34962" y="37878"/>
                    <a:pt x="35149" y="37475"/>
                  </a:cubicBezTo>
                  <a:lnTo>
                    <a:pt x="37249" y="33047"/>
                  </a:lnTo>
                  <a:cubicBezTo>
                    <a:pt x="37267" y="33012"/>
                    <a:pt x="37273" y="32971"/>
                    <a:pt x="37284" y="32941"/>
                  </a:cubicBezTo>
                  <a:cubicBezTo>
                    <a:pt x="39297" y="31929"/>
                    <a:pt x="41408" y="30801"/>
                    <a:pt x="43730" y="29514"/>
                  </a:cubicBezTo>
                  <a:cubicBezTo>
                    <a:pt x="46234" y="28127"/>
                    <a:pt x="48281" y="26911"/>
                    <a:pt x="50171" y="25712"/>
                  </a:cubicBezTo>
                  <a:cubicBezTo>
                    <a:pt x="51955" y="24577"/>
                    <a:pt x="53850" y="23319"/>
                    <a:pt x="55558" y="21822"/>
                  </a:cubicBezTo>
                  <a:lnTo>
                    <a:pt x="55587" y="21792"/>
                  </a:lnTo>
                  <a:cubicBezTo>
                    <a:pt x="56511" y="20979"/>
                    <a:pt x="57892" y="19769"/>
                    <a:pt x="57892" y="18376"/>
                  </a:cubicBezTo>
                  <a:cubicBezTo>
                    <a:pt x="57892" y="17897"/>
                    <a:pt x="57716" y="17493"/>
                    <a:pt x="57383" y="17189"/>
                  </a:cubicBezTo>
                  <a:cubicBezTo>
                    <a:pt x="56887" y="16740"/>
                    <a:pt x="56132" y="16585"/>
                    <a:pt x="55502" y="16585"/>
                  </a:cubicBezTo>
                  <a:cubicBezTo>
                    <a:pt x="55352" y="16585"/>
                    <a:pt x="55209" y="16594"/>
                    <a:pt x="55078" y="16610"/>
                  </a:cubicBezTo>
                  <a:cubicBezTo>
                    <a:pt x="53037" y="16850"/>
                    <a:pt x="51019" y="17961"/>
                    <a:pt x="49551" y="18768"/>
                  </a:cubicBezTo>
                  <a:cubicBezTo>
                    <a:pt x="49194" y="18961"/>
                    <a:pt x="48843" y="19160"/>
                    <a:pt x="48492" y="19365"/>
                  </a:cubicBezTo>
                  <a:cubicBezTo>
                    <a:pt x="49036" y="18727"/>
                    <a:pt x="49562" y="18101"/>
                    <a:pt x="50077" y="17481"/>
                  </a:cubicBezTo>
                  <a:cubicBezTo>
                    <a:pt x="51680" y="15534"/>
                    <a:pt x="53505" y="13252"/>
                    <a:pt x="54967" y="10731"/>
                  </a:cubicBezTo>
                  <a:cubicBezTo>
                    <a:pt x="55716" y="9444"/>
                    <a:pt x="56839" y="7497"/>
                    <a:pt x="56231" y="5941"/>
                  </a:cubicBezTo>
                  <a:cubicBezTo>
                    <a:pt x="56026" y="5408"/>
                    <a:pt x="55663" y="5034"/>
                    <a:pt x="55149" y="4829"/>
                  </a:cubicBezTo>
                  <a:cubicBezTo>
                    <a:pt x="54838" y="4705"/>
                    <a:pt x="54496" y="4652"/>
                    <a:pt x="54145" y="4652"/>
                  </a:cubicBezTo>
                  <a:cubicBezTo>
                    <a:pt x="53394" y="4652"/>
                    <a:pt x="52604" y="4893"/>
                    <a:pt x="52002" y="5180"/>
                  </a:cubicBezTo>
                  <a:cubicBezTo>
                    <a:pt x="51305" y="5519"/>
                    <a:pt x="50656" y="5929"/>
                    <a:pt x="50024" y="6397"/>
                  </a:cubicBezTo>
                  <a:cubicBezTo>
                    <a:pt x="50609" y="4496"/>
                    <a:pt x="50703" y="3221"/>
                    <a:pt x="50282" y="2583"/>
                  </a:cubicBezTo>
                  <a:cubicBezTo>
                    <a:pt x="50077" y="2276"/>
                    <a:pt x="49759" y="2123"/>
                    <a:pt x="49328" y="2123"/>
                  </a:cubicBezTo>
                  <a:cubicBezTo>
                    <a:pt x="49290" y="2123"/>
                    <a:pt x="49251" y="2124"/>
                    <a:pt x="49211" y="2127"/>
                  </a:cubicBezTo>
                  <a:cubicBezTo>
                    <a:pt x="48229" y="2185"/>
                    <a:pt x="47299" y="2957"/>
                    <a:pt x="46550" y="3577"/>
                  </a:cubicBezTo>
                  <a:lnTo>
                    <a:pt x="46404" y="3706"/>
                  </a:lnTo>
                  <a:cubicBezTo>
                    <a:pt x="45731" y="4262"/>
                    <a:pt x="45088" y="4876"/>
                    <a:pt x="44462" y="5531"/>
                  </a:cubicBezTo>
                  <a:cubicBezTo>
                    <a:pt x="44590" y="4993"/>
                    <a:pt x="44701" y="4449"/>
                    <a:pt x="44778" y="3887"/>
                  </a:cubicBezTo>
                  <a:cubicBezTo>
                    <a:pt x="44924" y="2846"/>
                    <a:pt x="45251" y="419"/>
                    <a:pt x="43725" y="39"/>
                  </a:cubicBezTo>
                  <a:cubicBezTo>
                    <a:pt x="43713" y="39"/>
                    <a:pt x="43701" y="33"/>
                    <a:pt x="43695" y="33"/>
                  </a:cubicBezTo>
                  <a:cubicBezTo>
                    <a:pt x="43601" y="11"/>
                    <a:pt x="43504" y="0"/>
                    <a:pt x="43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57"/>
            <p:cNvSpPr/>
            <p:nvPr/>
          </p:nvSpPr>
          <p:spPr>
            <a:xfrm>
              <a:off x="8155050" y="3552975"/>
              <a:ext cx="1470600" cy="1723775"/>
            </a:xfrm>
            <a:custGeom>
              <a:avLst/>
              <a:gdLst/>
              <a:ahLst/>
              <a:cxnLst/>
              <a:rect l="l" t="t" r="r" b="b"/>
              <a:pathLst>
                <a:path w="58824" h="68951" extrusionOk="0">
                  <a:moveTo>
                    <a:pt x="50108" y="3610"/>
                  </a:moveTo>
                  <a:cubicBezTo>
                    <a:pt x="50108" y="3610"/>
                    <a:pt x="50116" y="3626"/>
                    <a:pt x="50125" y="3646"/>
                  </a:cubicBezTo>
                  <a:lnTo>
                    <a:pt x="50125" y="3646"/>
                  </a:lnTo>
                  <a:cubicBezTo>
                    <a:pt x="50112" y="3620"/>
                    <a:pt x="50108" y="3610"/>
                    <a:pt x="50108" y="3610"/>
                  </a:cubicBezTo>
                  <a:close/>
                  <a:moveTo>
                    <a:pt x="2363" y="29140"/>
                  </a:moveTo>
                  <a:cubicBezTo>
                    <a:pt x="2368" y="29140"/>
                    <a:pt x="2367" y="29146"/>
                    <a:pt x="2346" y="29158"/>
                  </a:cubicBezTo>
                  <a:cubicBezTo>
                    <a:pt x="2345" y="29159"/>
                    <a:pt x="2344" y="29160"/>
                    <a:pt x="2344" y="29161"/>
                  </a:cubicBezTo>
                  <a:lnTo>
                    <a:pt x="2344" y="29161"/>
                  </a:lnTo>
                  <a:cubicBezTo>
                    <a:pt x="2346" y="29147"/>
                    <a:pt x="2358" y="29140"/>
                    <a:pt x="2363" y="29140"/>
                  </a:cubicBezTo>
                  <a:close/>
                  <a:moveTo>
                    <a:pt x="43712" y="1247"/>
                  </a:moveTo>
                  <a:cubicBezTo>
                    <a:pt x="43787" y="1247"/>
                    <a:pt x="43861" y="1257"/>
                    <a:pt x="43935" y="1280"/>
                  </a:cubicBezTo>
                  <a:cubicBezTo>
                    <a:pt x="44157" y="1344"/>
                    <a:pt x="44327" y="1543"/>
                    <a:pt x="44415" y="1748"/>
                  </a:cubicBezTo>
                  <a:cubicBezTo>
                    <a:pt x="44573" y="2128"/>
                    <a:pt x="44596" y="2462"/>
                    <a:pt x="44596" y="2865"/>
                  </a:cubicBezTo>
                  <a:cubicBezTo>
                    <a:pt x="44602" y="3286"/>
                    <a:pt x="44567" y="3708"/>
                    <a:pt x="44514" y="4123"/>
                  </a:cubicBezTo>
                  <a:cubicBezTo>
                    <a:pt x="44508" y="4158"/>
                    <a:pt x="44508" y="4205"/>
                    <a:pt x="44503" y="4240"/>
                  </a:cubicBezTo>
                  <a:cubicBezTo>
                    <a:pt x="44497" y="4287"/>
                    <a:pt x="44495" y="4302"/>
                    <a:pt x="44494" y="4302"/>
                  </a:cubicBezTo>
                  <a:cubicBezTo>
                    <a:pt x="44493" y="4302"/>
                    <a:pt x="44500" y="4236"/>
                    <a:pt x="44499" y="4236"/>
                  </a:cubicBezTo>
                  <a:lnTo>
                    <a:pt x="44499" y="4236"/>
                  </a:lnTo>
                  <a:cubicBezTo>
                    <a:pt x="44499" y="4236"/>
                    <a:pt x="44496" y="4251"/>
                    <a:pt x="44491" y="4292"/>
                  </a:cubicBezTo>
                  <a:cubicBezTo>
                    <a:pt x="44473" y="4439"/>
                    <a:pt x="44450" y="4579"/>
                    <a:pt x="44427" y="4725"/>
                  </a:cubicBezTo>
                  <a:cubicBezTo>
                    <a:pt x="44356" y="5146"/>
                    <a:pt x="44269" y="5562"/>
                    <a:pt x="44169" y="5983"/>
                  </a:cubicBezTo>
                  <a:cubicBezTo>
                    <a:pt x="44072" y="6396"/>
                    <a:pt x="44425" y="6764"/>
                    <a:pt x="44794" y="6764"/>
                  </a:cubicBezTo>
                  <a:cubicBezTo>
                    <a:pt x="44937" y="6764"/>
                    <a:pt x="45082" y="6709"/>
                    <a:pt x="45205" y="6580"/>
                  </a:cubicBezTo>
                  <a:cubicBezTo>
                    <a:pt x="45865" y="5895"/>
                    <a:pt x="46562" y="5240"/>
                    <a:pt x="47293" y="4638"/>
                  </a:cubicBezTo>
                  <a:cubicBezTo>
                    <a:pt x="47930" y="4111"/>
                    <a:pt x="48697" y="3398"/>
                    <a:pt x="49568" y="3362"/>
                  </a:cubicBezTo>
                  <a:cubicBezTo>
                    <a:pt x="49593" y="3361"/>
                    <a:pt x="49618" y="3360"/>
                    <a:pt x="49641" y="3360"/>
                  </a:cubicBezTo>
                  <a:cubicBezTo>
                    <a:pt x="49863" y="3360"/>
                    <a:pt x="50016" y="3437"/>
                    <a:pt x="50127" y="3649"/>
                  </a:cubicBezTo>
                  <a:lnTo>
                    <a:pt x="50127" y="3649"/>
                  </a:lnTo>
                  <a:cubicBezTo>
                    <a:pt x="50138" y="3674"/>
                    <a:pt x="50151" y="3702"/>
                    <a:pt x="50153" y="3713"/>
                  </a:cubicBezTo>
                  <a:cubicBezTo>
                    <a:pt x="50177" y="3778"/>
                    <a:pt x="50188" y="3854"/>
                    <a:pt x="50206" y="3918"/>
                  </a:cubicBezTo>
                  <a:cubicBezTo>
                    <a:pt x="50223" y="4035"/>
                    <a:pt x="50217" y="3953"/>
                    <a:pt x="50223" y="4058"/>
                  </a:cubicBezTo>
                  <a:cubicBezTo>
                    <a:pt x="50235" y="4129"/>
                    <a:pt x="50235" y="4205"/>
                    <a:pt x="50235" y="4275"/>
                  </a:cubicBezTo>
                  <a:cubicBezTo>
                    <a:pt x="50247" y="5152"/>
                    <a:pt x="49989" y="6024"/>
                    <a:pt x="49738" y="6860"/>
                  </a:cubicBezTo>
                  <a:cubicBezTo>
                    <a:pt x="49623" y="7237"/>
                    <a:pt x="49970" y="7653"/>
                    <a:pt x="50342" y="7653"/>
                  </a:cubicBezTo>
                  <a:cubicBezTo>
                    <a:pt x="50444" y="7653"/>
                    <a:pt x="50548" y="7622"/>
                    <a:pt x="50644" y="7551"/>
                  </a:cubicBezTo>
                  <a:cubicBezTo>
                    <a:pt x="51738" y="6749"/>
                    <a:pt x="53025" y="5901"/>
                    <a:pt x="54435" y="5901"/>
                  </a:cubicBezTo>
                  <a:cubicBezTo>
                    <a:pt x="54979" y="5901"/>
                    <a:pt x="55529" y="6053"/>
                    <a:pt x="55833" y="6539"/>
                  </a:cubicBezTo>
                  <a:cubicBezTo>
                    <a:pt x="56143" y="7024"/>
                    <a:pt x="56143" y="7656"/>
                    <a:pt x="56026" y="8194"/>
                  </a:cubicBezTo>
                  <a:cubicBezTo>
                    <a:pt x="55745" y="9498"/>
                    <a:pt x="54985" y="10692"/>
                    <a:pt x="54289" y="11803"/>
                  </a:cubicBezTo>
                  <a:cubicBezTo>
                    <a:pt x="53487" y="13102"/>
                    <a:pt x="52592" y="14353"/>
                    <a:pt x="51651" y="15558"/>
                  </a:cubicBezTo>
                  <a:cubicBezTo>
                    <a:pt x="50592" y="16921"/>
                    <a:pt x="49486" y="18249"/>
                    <a:pt x="48363" y="19559"/>
                  </a:cubicBezTo>
                  <a:cubicBezTo>
                    <a:pt x="48001" y="19979"/>
                    <a:pt x="48308" y="20619"/>
                    <a:pt x="48785" y="20619"/>
                  </a:cubicBezTo>
                  <a:cubicBezTo>
                    <a:pt x="48886" y="20619"/>
                    <a:pt x="48995" y="20590"/>
                    <a:pt x="49106" y="20525"/>
                  </a:cubicBezTo>
                  <a:cubicBezTo>
                    <a:pt x="50644" y="19630"/>
                    <a:pt x="52212" y="18717"/>
                    <a:pt x="53920" y="18185"/>
                  </a:cubicBezTo>
                  <a:cubicBezTo>
                    <a:pt x="54519" y="17995"/>
                    <a:pt x="55176" y="17817"/>
                    <a:pt x="55821" y="17817"/>
                  </a:cubicBezTo>
                  <a:cubicBezTo>
                    <a:pt x="55950" y="17817"/>
                    <a:pt x="56079" y="17824"/>
                    <a:pt x="56207" y="17840"/>
                  </a:cubicBezTo>
                  <a:cubicBezTo>
                    <a:pt x="56880" y="17922"/>
                    <a:pt x="57576" y="18249"/>
                    <a:pt x="57588" y="19004"/>
                  </a:cubicBezTo>
                  <a:cubicBezTo>
                    <a:pt x="57588" y="19006"/>
                    <a:pt x="57588" y="19008"/>
                    <a:pt x="57588" y="19010"/>
                  </a:cubicBezTo>
                  <a:lnTo>
                    <a:pt x="57588" y="19010"/>
                  </a:lnTo>
                  <a:cubicBezTo>
                    <a:pt x="57588" y="19012"/>
                    <a:pt x="57588" y="19013"/>
                    <a:pt x="57588" y="19015"/>
                  </a:cubicBezTo>
                  <a:cubicBezTo>
                    <a:pt x="57558" y="20051"/>
                    <a:pt x="56681" y="20887"/>
                    <a:pt x="55973" y="21542"/>
                  </a:cubicBezTo>
                  <a:cubicBezTo>
                    <a:pt x="55067" y="22373"/>
                    <a:pt x="54101" y="23133"/>
                    <a:pt x="53107" y="23853"/>
                  </a:cubicBezTo>
                  <a:cubicBezTo>
                    <a:pt x="51031" y="25333"/>
                    <a:pt x="48843" y="26672"/>
                    <a:pt x="46638" y="27959"/>
                  </a:cubicBezTo>
                  <a:cubicBezTo>
                    <a:pt x="44216" y="29369"/>
                    <a:pt x="41759" y="30726"/>
                    <a:pt x="39273" y="32019"/>
                  </a:cubicBezTo>
                  <a:cubicBezTo>
                    <a:pt x="38682" y="32323"/>
                    <a:pt x="38097" y="32633"/>
                    <a:pt x="37501" y="32931"/>
                  </a:cubicBezTo>
                  <a:cubicBezTo>
                    <a:pt x="37337" y="33013"/>
                    <a:pt x="37173" y="33083"/>
                    <a:pt x="37080" y="33253"/>
                  </a:cubicBezTo>
                  <a:cubicBezTo>
                    <a:pt x="37056" y="33295"/>
                    <a:pt x="37022" y="33392"/>
                    <a:pt x="37024" y="33392"/>
                  </a:cubicBezTo>
                  <a:cubicBezTo>
                    <a:pt x="37024" y="33392"/>
                    <a:pt x="37027" y="33385"/>
                    <a:pt x="37033" y="33370"/>
                  </a:cubicBezTo>
                  <a:lnTo>
                    <a:pt x="37033" y="33370"/>
                  </a:lnTo>
                  <a:cubicBezTo>
                    <a:pt x="37015" y="33417"/>
                    <a:pt x="36992" y="33458"/>
                    <a:pt x="36974" y="33504"/>
                  </a:cubicBezTo>
                  <a:cubicBezTo>
                    <a:pt x="36735" y="34007"/>
                    <a:pt x="36501" y="34505"/>
                    <a:pt x="36267" y="35008"/>
                  </a:cubicBezTo>
                  <a:cubicBezTo>
                    <a:pt x="35933" y="35710"/>
                    <a:pt x="35600" y="36412"/>
                    <a:pt x="35272" y="37113"/>
                  </a:cubicBezTo>
                  <a:cubicBezTo>
                    <a:pt x="35027" y="37640"/>
                    <a:pt x="34822" y="38213"/>
                    <a:pt x="34301" y="38535"/>
                  </a:cubicBezTo>
                  <a:cubicBezTo>
                    <a:pt x="34126" y="38640"/>
                    <a:pt x="33985" y="38845"/>
                    <a:pt x="33991" y="39067"/>
                  </a:cubicBezTo>
                  <a:cubicBezTo>
                    <a:pt x="34184" y="43214"/>
                    <a:pt x="34161" y="47397"/>
                    <a:pt x="33903" y="51532"/>
                  </a:cubicBezTo>
                  <a:cubicBezTo>
                    <a:pt x="33798" y="53305"/>
                    <a:pt x="33652" y="55083"/>
                    <a:pt x="33336" y="56826"/>
                  </a:cubicBezTo>
                  <a:cubicBezTo>
                    <a:pt x="33155" y="57820"/>
                    <a:pt x="32909" y="58815"/>
                    <a:pt x="32529" y="59751"/>
                  </a:cubicBezTo>
                  <a:cubicBezTo>
                    <a:pt x="32289" y="60347"/>
                    <a:pt x="31932" y="61043"/>
                    <a:pt x="31376" y="61388"/>
                  </a:cubicBezTo>
                  <a:cubicBezTo>
                    <a:pt x="31158" y="61525"/>
                    <a:pt x="30901" y="61596"/>
                    <a:pt x="30638" y="61596"/>
                  </a:cubicBezTo>
                  <a:cubicBezTo>
                    <a:pt x="30302" y="61596"/>
                    <a:pt x="29955" y="61481"/>
                    <a:pt x="29657" y="61242"/>
                  </a:cubicBezTo>
                  <a:cubicBezTo>
                    <a:pt x="29119" y="60821"/>
                    <a:pt x="28826" y="60166"/>
                    <a:pt x="28633" y="59546"/>
                  </a:cubicBezTo>
                  <a:cubicBezTo>
                    <a:pt x="28542" y="59246"/>
                    <a:pt x="28307" y="59107"/>
                    <a:pt x="28067" y="59107"/>
                  </a:cubicBezTo>
                  <a:cubicBezTo>
                    <a:pt x="27815" y="59107"/>
                    <a:pt x="27556" y="59261"/>
                    <a:pt x="27452" y="59546"/>
                  </a:cubicBezTo>
                  <a:cubicBezTo>
                    <a:pt x="26650" y="61658"/>
                    <a:pt x="25773" y="63822"/>
                    <a:pt x="24357" y="65606"/>
                  </a:cubicBezTo>
                  <a:cubicBezTo>
                    <a:pt x="23872" y="66214"/>
                    <a:pt x="23281" y="66799"/>
                    <a:pt x="22556" y="67097"/>
                  </a:cubicBezTo>
                  <a:cubicBezTo>
                    <a:pt x="22296" y="67205"/>
                    <a:pt x="22030" y="67255"/>
                    <a:pt x="21768" y="67255"/>
                  </a:cubicBezTo>
                  <a:cubicBezTo>
                    <a:pt x="21186" y="67255"/>
                    <a:pt x="20622" y="67005"/>
                    <a:pt x="20187" y="66565"/>
                  </a:cubicBezTo>
                  <a:cubicBezTo>
                    <a:pt x="19496" y="65863"/>
                    <a:pt x="19268" y="64828"/>
                    <a:pt x="19204" y="63874"/>
                  </a:cubicBezTo>
                  <a:cubicBezTo>
                    <a:pt x="19176" y="63491"/>
                    <a:pt x="18896" y="63279"/>
                    <a:pt x="18598" y="63279"/>
                  </a:cubicBezTo>
                  <a:cubicBezTo>
                    <a:pt x="18401" y="63279"/>
                    <a:pt x="18196" y="63372"/>
                    <a:pt x="18051" y="63570"/>
                  </a:cubicBezTo>
                  <a:cubicBezTo>
                    <a:pt x="17203" y="64740"/>
                    <a:pt x="16238" y="65910"/>
                    <a:pt x="15080" y="66776"/>
                  </a:cubicBezTo>
                  <a:cubicBezTo>
                    <a:pt x="14458" y="67240"/>
                    <a:pt x="13582" y="67738"/>
                    <a:pt x="12755" y="67738"/>
                  </a:cubicBezTo>
                  <a:cubicBezTo>
                    <a:pt x="12384" y="67738"/>
                    <a:pt x="12023" y="67638"/>
                    <a:pt x="11699" y="67390"/>
                  </a:cubicBezTo>
                  <a:cubicBezTo>
                    <a:pt x="10816" y="66717"/>
                    <a:pt x="10763" y="65477"/>
                    <a:pt x="10909" y="64465"/>
                  </a:cubicBezTo>
                  <a:cubicBezTo>
                    <a:pt x="11073" y="63377"/>
                    <a:pt x="11436" y="62313"/>
                    <a:pt x="11816" y="61277"/>
                  </a:cubicBezTo>
                  <a:cubicBezTo>
                    <a:pt x="12430" y="59593"/>
                    <a:pt x="13208" y="57972"/>
                    <a:pt x="14033" y="56387"/>
                  </a:cubicBezTo>
                  <a:cubicBezTo>
                    <a:pt x="14282" y="55912"/>
                    <a:pt x="13915" y="55478"/>
                    <a:pt x="13494" y="55478"/>
                  </a:cubicBezTo>
                  <a:cubicBezTo>
                    <a:pt x="13351" y="55478"/>
                    <a:pt x="13201" y="55528"/>
                    <a:pt x="13068" y="55644"/>
                  </a:cubicBezTo>
                  <a:cubicBezTo>
                    <a:pt x="12284" y="56299"/>
                    <a:pt x="11483" y="56920"/>
                    <a:pt x="10634" y="57487"/>
                  </a:cubicBezTo>
                  <a:cubicBezTo>
                    <a:pt x="9997" y="57902"/>
                    <a:pt x="9236" y="58405"/>
                    <a:pt x="8447" y="58411"/>
                  </a:cubicBezTo>
                  <a:cubicBezTo>
                    <a:pt x="8440" y="58411"/>
                    <a:pt x="8434" y="58411"/>
                    <a:pt x="8427" y="58411"/>
                  </a:cubicBezTo>
                  <a:cubicBezTo>
                    <a:pt x="7715" y="58411"/>
                    <a:pt x="7347" y="57773"/>
                    <a:pt x="7359" y="57124"/>
                  </a:cubicBezTo>
                  <a:cubicBezTo>
                    <a:pt x="7365" y="56446"/>
                    <a:pt x="7628" y="55773"/>
                    <a:pt x="7932" y="55182"/>
                  </a:cubicBezTo>
                  <a:cubicBezTo>
                    <a:pt x="8792" y="53492"/>
                    <a:pt x="10085" y="52029"/>
                    <a:pt x="11395" y="50684"/>
                  </a:cubicBezTo>
                  <a:cubicBezTo>
                    <a:pt x="12729" y="49309"/>
                    <a:pt x="14150" y="48011"/>
                    <a:pt x="15595" y="46742"/>
                  </a:cubicBezTo>
                  <a:cubicBezTo>
                    <a:pt x="17420" y="45151"/>
                    <a:pt x="19303" y="43630"/>
                    <a:pt x="21210" y="42138"/>
                  </a:cubicBezTo>
                  <a:cubicBezTo>
                    <a:pt x="21668" y="41778"/>
                    <a:pt x="21250" y="41080"/>
                    <a:pt x="20762" y="41080"/>
                  </a:cubicBezTo>
                  <a:cubicBezTo>
                    <a:pt x="20665" y="41080"/>
                    <a:pt x="20564" y="41108"/>
                    <a:pt x="20467" y="41173"/>
                  </a:cubicBezTo>
                  <a:cubicBezTo>
                    <a:pt x="20415" y="41207"/>
                    <a:pt x="20363" y="41242"/>
                    <a:pt x="20311" y="41277"/>
                  </a:cubicBezTo>
                  <a:lnTo>
                    <a:pt x="20311" y="41277"/>
                  </a:lnTo>
                  <a:lnTo>
                    <a:pt x="20304" y="41267"/>
                  </a:lnTo>
                  <a:cubicBezTo>
                    <a:pt x="20262" y="41299"/>
                    <a:pt x="20220" y="41332"/>
                    <a:pt x="20179" y="41364"/>
                  </a:cubicBezTo>
                  <a:lnTo>
                    <a:pt x="20179" y="41364"/>
                  </a:lnTo>
                  <a:cubicBezTo>
                    <a:pt x="17411" y="43198"/>
                    <a:pt x="14586" y="44976"/>
                    <a:pt x="11641" y="46508"/>
                  </a:cubicBezTo>
                  <a:cubicBezTo>
                    <a:pt x="10845" y="46929"/>
                    <a:pt x="10032" y="47315"/>
                    <a:pt x="9184" y="47619"/>
                  </a:cubicBezTo>
                  <a:cubicBezTo>
                    <a:pt x="8425" y="47903"/>
                    <a:pt x="7598" y="48192"/>
                    <a:pt x="6781" y="48192"/>
                  </a:cubicBezTo>
                  <a:cubicBezTo>
                    <a:pt x="6773" y="48192"/>
                    <a:pt x="6764" y="48192"/>
                    <a:pt x="6756" y="48192"/>
                  </a:cubicBezTo>
                  <a:cubicBezTo>
                    <a:pt x="6201" y="48192"/>
                    <a:pt x="5651" y="47982"/>
                    <a:pt x="5581" y="47356"/>
                  </a:cubicBezTo>
                  <a:cubicBezTo>
                    <a:pt x="5504" y="46800"/>
                    <a:pt x="5902" y="46262"/>
                    <a:pt x="6247" y="45876"/>
                  </a:cubicBezTo>
                  <a:cubicBezTo>
                    <a:pt x="7277" y="44712"/>
                    <a:pt x="8628" y="43799"/>
                    <a:pt x="9921" y="42963"/>
                  </a:cubicBezTo>
                  <a:cubicBezTo>
                    <a:pt x="11290" y="42085"/>
                    <a:pt x="12711" y="41284"/>
                    <a:pt x="14132" y="40500"/>
                  </a:cubicBezTo>
                  <a:cubicBezTo>
                    <a:pt x="17332" y="38751"/>
                    <a:pt x="20614" y="37160"/>
                    <a:pt x="23918" y="35639"/>
                  </a:cubicBezTo>
                  <a:cubicBezTo>
                    <a:pt x="24351" y="35441"/>
                    <a:pt x="24778" y="35242"/>
                    <a:pt x="25205" y="35054"/>
                  </a:cubicBezTo>
                  <a:cubicBezTo>
                    <a:pt x="25451" y="34943"/>
                    <a:pt x="25697" y="34832"/>
                    <a:pt x="25942" y="34721"/>
                  </a:cubicBezTo>
                  <a:cubicBezTo>
                    <a:pt x="26235" y="34592"/>
                    <a:pt x="26375" y="34470"/>
                    <a:pt x="26457" y="34154"/>
                  </a:cubicBezTo>
                  <a:cubicBezTo>
                    <a:pt x="26551" y="33785"/>
                    <a:pt x="26679" y="33493"/>
                    <a:pt x="26843" y="33153"/>
                  </a:cubicBezTo>
                  <a:cubicBezTo>
                    <a:pt x="27194" y="32399"/>
                    <a:pt x="27545" y="31638"/>
                    <a:pt x="27902" y="30884"/>
                  </a:cubicBezTo>
                  <a:cubicBezTo>
                    <a:pt x="28025" y="30615"/>
                    <a:pt x="27995" y="30357"/>
                    <a:pt x="27808" y="30141"/>
                  </a:cubicBezTo>
                  <a:cubicBezTo>
                    <a:pt x="26399" y="28515"/>
                    <a:pt x="24772" y="26959"/>
                    <a:pt x="22918" y="25848"/>
                  </a:cubicBezTo>
                  <a:cubicBezTo>
                    <a:pt x="21795" y="25173"/>
                    <a:pt x="20491" y="24689"/>
                    <a:pt x="19205" y="24689"/>
                  </a:cubicBezTo>
                  <a:cubicBezTo>
                    <a:pt x="18382" y="24689"/>
                    <a:pt x="17567" y="24887"/>
                    <a:pt x="16811" y="25362"/>
                  </a:cubicBezTo>
                  <a:cubicBezTo>
                    <a:pt x="15759" y="26029"/>
                    <a:pt x="14992" y="27047"/>
                    <a:pt x="14466" y="28158"/>
                  </a:cubicBezTo>
                  <a:cubicBezTo>
                    <a:pt x="14240" y="28620"/>
                    <a:pt x="14557" y="29076"/>
                    <a:pt x="15026" y="29076"/>
                  </a:cubicBezTo>
                  <a:cubicBezTo>
                    <a:pt x="15068" y="29076"/>
                    <a:pt x="15112" y="29072"/>
                    <a:pt x="15156" y="29065"/>
                  </a:cubicBezTo>
                  <a:cubicBezTo>
                    <a:pt x="15445" y="29014"/>
                    <a:pt x="15755" y="28986"/>
                    <a:pt x="16073" y="28986"/>
                  </a:cubicBezTo>
                  <a:cubicBezTo>
                    <a:pt x="17508" y="28986"/>
                    <a:pt x="19082" y="29549"/>
                    <a:pt x="19379" y="31077"/>
                  </a:cubicBezTo>
                  <a:cubicBezTo>
                    <a:pt x="19566" y="32048"/>
                    <a:pt x="19069" y="33153"/>
                    <a:pt x="18221" y="33668"/>
                  </a:cubicBezTo>
                  <a:cubicBezTo>
                    <a:pt x="17843" y="33903"/>
                    <a:pt x="17421" y="34006"/>
                    <a:pt x="16994" y="34006"/>
                  </a:cubicBezTo>
                  <a:cubicBezTo>
                    <a:pt x="16391" y="34006"/>
                    <a:pt x="15778" y="33801"/>
                    <a:pt x="15267" y="33475"/>
                  </a:cubicBezTo>
                  <a:cubicBezTo>
                    <a:pt x="14232" y="32808"/>
                    <a:pt x="13740" y="31650"/>
                    <a:pt x="13770" y="30445"/>
                  </a:cubicBezTo>
                  <a:cubicBezTo>
                    <a:pt x="13779" y="30081"/>
                    <a:pt x="13470" y="29835"/>
                    <a:pt x="13145" y="29835"/>
                  </a:cubicBezTo>
                  <a:cubicBezTo>
                    <a:pt x="13042" y="29835"/>
                    <a:pt x="12937" y="29859"/>
                    <a:pt x="12840" y="29913"/>
                  </a:cubicBezTo>
                  <a:cubicBezTo>
                    <a:pt x="11851" y="30463"/>
                    <a:pt x="10968" y="31176"/>
                    <a:pt x="10266" y="32054"/>
                  </a:cubicBezTo>
                  <a:cubicBezTo>
                    <a:pt x="9611" y="32867"/>
                    <a:pt x="9073" y="33756"/>
                    <a:pt x="8447" y="34587"/>
                  </a:cubicBezTo>
                  <a:cubicBezTo>
                    <a:pt x="7920" y="35288"/>
                    <a:pt x="7289" y="35920"/>
                    <a:pt x="6499" y="36318"/>
                  </a:cubicBezTo>
                  <a:cubicBezTo>
                    <a:pt x="6023" y="36555"/>
                    <a:pt x="5499" y="36674"/>
                    <a:pt x="4974" y="36674"/>
                  </a:cubicBezTo>
                  <a:cubicBezTo>
                    <a:pt x="4525" y="36674"/>
                    <a:pt x="4076" y="36587"/>
                    <a:pt x="3656" y="36412"/>
                  </a:cubicBezTo>
                  <a:cubicBezTo>
                    <a:pt x="1866" y="35669"/>
                    <a:pt x="1117" y="33680"/>
                    <a:pt x="1322" y="31855"/>
                  </a:cubicBezTo>
                  <a:cubicBezTo>
                    <a:pt x="1381" y="31369"/>
                    <a:pt x="1515" y="30878"/>
                    <a:pt x="1685" y="30410"/>
                  </a:cubicBezTo>
                  <a:cubicBezTo>
                    <a:pt x="1831" y="30012"/>
                    <a:pt x="2024" y="29474"/>
                    <a:pt x="2316" y="29176"/>
                  </a:cubicBezTo>
                  <a:lnTo>
                    <a:pt x="2316" y="29176"/>
                  </a:lnTo>
                  <a:cubicBezTo>
                    <a:pt x="2312" y="29181"/>
                    <a:pt x="2315" y="29189"/>
                    <a:pt x="2321" y="29197"/>
                  </a:cubicBezTo>
                  <a:lnTo>
                    <a:pt x="2321" y="29197"/>
                  </a:lnTo>
                  <a:cubicBezTo>
                    <a:pt x="2301" y="29234"/>
                    <a:pt x="2278" y="29283"/>
                    <a:pt x="2270" y="29299"/>
                  </a:cubicBezTo>
                  <a:cubicBezTo>
                    <a:pt x="2182" y="29445"/>
                    <a:pt x="2100" y="29591"/>
                    <a:pt x="2018" y="29743"/>
                  </a:cubicBezTo>
                  <a:cubicBezTo>
                    <a:pt x="1778" y="30211"/>
                    <a:pt x="1574" y="30708"/>
                    <a:pt x="1457" y="31229"/>
                  </a:cubicBezTo>
                  <a:cubicBezTo>
                    <a:pt x="1100" y="32838"/>
                    <a:pt x="1439" y="34780"/>
                    <a:pt x="2796" y="35856"/>
                  </a:cubicBezTo>
                  <a:cubicBezTo>
                    <a:pt x="3423" y="36362"/>
                    <a:pt x="4173" y="36628"/>
                    <a:pt x="4952" y="36628"/>
                  </a:cubicBezTo>
                  <a:cubicBezTo>
                    <a:pt x="5191" y="36628"/>
                    <a:pt x="5432" y="36603"/>
                    <a:pt x="5674" y="36552"/>
                  </a:cubicBezTo>
                  <a:cubicBezTo>
                    <a:pt x="6721" y="36324"/>
                    <a:pt x="7599" y="35616"/>
                    <a:pt x="8248" y="34791"/>
                  </a:cubicBezTo>
                  <a:cubicBezTo>
                    <a:pt x="8897" y="33972"/>
                    <a:pt x="9388" y="33036"/>
                    <a:pt x="10049" y="32229"/>
                  </a:cubicBezTo>
                  <a:cubicBezTo>
                    <a:pt x="10681" y="31445"/>
                    <a:pt x="11424" y="30755"/>
                    <a:pt x="12272" y="30205"/>
                  </a:cubicBezTo>
                  <a:cubicBezTo>
                    <a:pt x="12658" y="29954"/>
                    <a:pt x="13074" y="29732"/>
                    <a:pt x="13501" y="29544"/>
                  </a:cubicBezTo>
                  <a:cubicBezTo>
                    <a:pt x="13863" y="29386"/>
                    <a:pt x="13969" y="29234"/>
                    <a:pt x="14097" y="28872"/>
                  </a:cubicBezTo>
                  <a:cubicBezTo>
                    <a:pt x="14185" y="28638"/>
                    <a:pt x="14290" y="28404"/>
                    <a:pt x="14407" y="28187"/>
                  </a:cubicBezTo>
                  <a:cubicBezTo>
                    <a:pt x="14881" y="27251"/>
                    <a:pt x="15519" y="26327"/>
                    <a:pt x="16343" y="25672"/>
                  </a:cubicBezTo>
                  <a:cubicBezTo>
                    <a:pt x="17265" y="24943"/>
                    <a:pt x="18244" y="24644"/>
                    <a:pt x="19230" y="24644"/>
                  </a:cubicBezTo>
                  <a:cubicBezTo>
                    <a:pt x="21867" y="24644"/>
                    <a:pt x="24555" y="26780"/>
                    <a:pt x="26352" y="28538"/>
                  </a:cubicBezTo>
                  <a:cubicBezTo>
                    <a:pt x="26755" y="28924"/>
                    <a:pt x="27136" y="29328"/>
                    <a:pt x="27510" y="29743"/>
                  </a:cubicBezTo>
                  <a:cubicBezTo>
                    <a:pt x="27616" y="29864"/>
                    <a:pt x="27779" y="29923"/>
                    <a:pt x="27944" y="29923"/>
                  </a:cubicBezTo>
                  <a:cubicBezTo>
                    <a:pt x="28162" y="29923"/>
                    <a:pt x="28382" y="29820"/>
                    <a:pt x="28475" y="29620"/>
                  </a:cubicBezTo>
                  <a:cubicBezTo>
                    <a:pt x="28756" y="29006"/>
                    <a:pt x="29165" y="28527"/>
                    <a:pt x="29891" y="28468"/>
                  </a:cubicBezTo>
                  <a:cubicBezTo>
                    <a:pt x="30212" y="28439"/>
                    <a:pt x="30522" y="28211"/>
                    <a:pt x="30505" y="27854"/>
                  </a:cubicBezTo>
                  <a:cubicBezTo>
                    <a:pt x="30411" y="25146"/>
                    <a:pt x="30423" y="22431"/>
                    <a:pt x="30464" y="19717"/>
                  </a:cubicBezTo>
                  <a:cubicBezTo>
                    <a:pt x="30493" y="17266"/>
                    <a:pt x="30552" y="14816"/>
                    <a:pt x="30704" y="12370"/>
                  </a:cubicBezTo>
                  <a:cubicBezTo>
                    <a:pt x="30862" y="9826"/>
                    <a:pt x="31020" y="7217"/>
                    <a:pt x="31786" y="4766"/>
                  </a:cubicBezTo>
                  <a:cubicBezTo>
                    <a:pt x="32090" y="3784"/>
                    <a:pt x="32511" y="2719"/>
                    <a:pt x="33196" y="1935"/>
                  </a:cubicBezTo>
                  <a:cubicBezTo>
                    <a:pt x="33494" y="1590"/>
                    <a:pt x="33862" y="1298"/>
                    <a:pt x="34330" y="1268"/>
                  </a:cubicBezTo>
                  <a:cubicBezTo>
                    <a:pt x="34343" y="1268"/>
                    <a:pt x="34355" y="1268"/>
                    <a:pt x="34367" y="1268"/>
                  </a:cubicBezTo>
                  <a:cubicBezTo>
                    <a:pt x="34752" y="1268"/>
                    <a:pt x="35045" y="1535"/>
                    <a:pt x="35249" y="1842"/>
                  </a:cubicBezTo>
                  <a:cubicBezTo>
                    <a:pt x="35851" y="2748"/>
                    <a:pt x="36027" y="3941"/>
                    <a:pt x="36138" y="5000"/>
                  </a:cubicBezTo>
                  <a:cubicBezTo>
                    <a:pt x="36290" y="6515"/>
                    <a:pt x="36237" y="8042"/>
                    <a:pt x="36120" y="9557"/>
                  </a:cubicBezTo>
                  <a:cubicBezTo>
                    <a:pt x="36095" y="9925"/>
                    <a:pt x="36437" y="10161"/>
                    <a:pt x="36764" y="10161"/>
                  </a:cubicBezTo>
                  <a:cubicBezTo>
                    <a:pt x="36968" y="10161"/>
                    <a:pt x="37166" y="10070"/>
                    <a:pt x="37267" y="9861"/>
                  </a:cubicBezTo>
                  <a:cubicBezTo>
                    <a:pt x="38431" y="7504"/>
                    <a:pt x="39747" y="5117"/>
                    <a:pt x="41402" y="3064"/>
                  </a:cubicBezTo>
                  <a:cubicBezTo>
                    <a:pt x="41800" y="2567"/>
                    <a:pt x="42233" y="2076"/>
                    <a:pt x="42748" y="1678"/>
                  </a:cubicBezTo>
                  <a:cubicBezTo>
                    <a:pt x="43018" y="1470"/>
                    <a:pt x="43363" y="1247"/>
                    <a:pt x="43712" y="1247"/>
                  </a:cubicBezTo>
                  <a:close/>
                  <a:moveTo>
                    <a:pt x="43776" y="1"/>
                  </a:moveTo>
                  <a:cubicBezTo>
                    <a:pt x="42905" y="1"/>
                    <a:pt x="42044" y="611"/>
                    <a:pt x="41414" y="1216"/>
                  </a:cubicBezTo>
                  <a:cubicBezTo>
                    <a:pt x="40367" y="2222"/>
                    <a:pt x="39542" y="3479"/>
                    <a:pt x="38758" y="4702"/>
                  </a:cubicBezTo>
                  <a:cubicBezTo>
                    <a:pt x="38311" y="5398"/>
                    <a:pt x="37885" y="6106"/>
                    <a:pt x="37480" y="6826"/>
                  </a:cubicBezTo>
                  <a:lnTo>
                    <a:pt x="37480" y="6826"/>
                  </a:lnTo>
                  <a:cubicBezTo>
                    <a:pt x="37475" y="6274"/>
                    <a:pt x="37450" y="5722"/>
                    <a:pt x="37401" y="5170"/>
                  </a:cubicBezTo>
                  <a:cubicBezTo>
                    <a:pt x="37296" y="4023"/>
                    <a:pt x="37115" y="2859"/>
                    <a:pt x="36647" y="1801"/>
                  </a:cubicBezTo>
                  <a:cubicBezTo>
                    <a:pt x="36211" y="819"/>
                    <a:pt x="35422" y="26"/>
                    <a:pt x="34343" y="26"/>
                  </a:cubicBezTo>
                  <a:cubicBezTo>
                    <a:pt x="34220" y="26"/>
                    <a:pt x="34093" y="36"/>
                    <a:pt x="33962" y="57"/>
                  </a:cubicBezTo>
                  <a:cubicBezTo>
                    <a:pt x="32839" y="251"/>
                    <a:pt x="32078" y="1233"/>
                    <a:pt x="31552" y="2181"/>
                  </a:cubicBezTo>
                  <a:cubicBezTo>
                    <a:pt x="30189" y="4626"/>
                    <a:pt x="29856" y="7515"/>
                    <a:pt x="29627" y="10265"/>
                  </a:cubicBezTo>
                  <a:cubicBezTo>
                    <a:pt x="29417" y="12856"/>
                    <a:pt x="29306" y="15441"/>
                    <a:pt x="29253" y="18039"/>
                  </a:cubicBezTo>
                  <a:cubicBezTo>
                    <a:pt x="29198" y="21130"/>
                    <a:pt x="29163" y="24238"/>
                    <a:pt x="29260" y="27336"/>
                  </a:cubicBezTo>
                  <a:lnTo>
                    <a:pt x="29260" y="27336"/>
                  </a:lnTo>
                  <a:cubicBezTo>
                    <a:pt x="28686" y="27501"/>
                    <a:pt x="28207" y="27826"/>
                    <a:pt x="27837" y="28283"/>
                  </a:cubicBezTo>
                  <a:lnTo>
                    <a:pt x="27837" y="28283"/>
                  </a:lnTo>
                  <a:cubicBezTo>
                    <a:pt x="26184" y="26534"/>
                    <a:pt x="24272" y="24923"/>
                    <a:pt x="22047" y="24005"/>
                  </a:cubicBezTo>
                  <a:cubicBezTo>
                    <a:pt x="21161" y="23635"/>
                    <a:pt x="20221" y="23404"/>
                    <a:pt x="19271" y="23404"/>
                  </a:cubicBezTo>
                  <a:cubicBezTo>
                    <a:pt x="19048" y="23404"/>
                    <a:pt x="18825" y="23417"/>
                    <a:pt x="18601" y="23443"/>
                  </a:cubicBezTo>
                  <a:cubicBezTo>
                    <a:pt x="17385" y="23590"/>
                    <a:pt x="16273" y="24093"/>
                    <a:pt x="15349" y="24882"/>
                  </a:cubicBezTo>
                  <a:cubicBezTo>
                    <a:pt x="14265" y="25803"/>
                    <a:pt x="13439" y="27105"/>
                    <a:pt x="12939" y="28442"/>
                  </a:cubicBezTo>
                  <a:lnTo>
                    <a:pt x="12939" y="28442"/>
                  </a:lnTo>
                  <a:cubicBezTo>
                    <a:pt x="11631" y="29027"/>
                    <a:pt x="10463" y="29882"/>
                    <a:pt x="9505" y="30948"/>
                  </a:cubicBezTo>
                  <a:cubicBezTo>
                    <a:pt x="8944" y="31580"/>
                    <a:pt x="8464" y="32264"/>
                    <a:pt x="8008" y="32978"/>
                  </a:cubicBezTo>
                  <a:cubicBezTo>
                    <a:pt x="7610" y="33580"/>
                    <a:pt x="7201" y="34183"/>
                    <a:pt x="6651" y="34663"/>
                  </a:cubicBezTo>
                  <a:cubicBezTo>
                    <a:pt x="6144" y="35112"/>
                    <a:pt x="5513" y="35360"/>
                    <a:pt x="4896" y="35360"/>
                  </a:cubicBezTo>
                  <a:cubicBezTo>
                    <a:pt x="4252" y="35360"/>
                    <a:pt x="3625" y="35090"/>
                    <a:pt x="3171" y="34499"/>
                  </a:cubicBezTo>
                  <a:cubicBezTo>
                    <a:pt x="2515" y="33633"/>
                    <a:pt x="2404" y="32405"/>
                    <a:pt x="2673" y="31375"/>
                  </a:cubicBezTo>
                  <a:cubicBezTo>
                    <a:pt x="2773" y="31013"/>
                    <a:pt x="2901" y="30679"/>
                    <a:pt x="3071" y="30352"/>
                  </a:cubicBezTo>
                  <a:cubicBezTo>
                    <a:pt x="3282" y="29942"/>
                    <a:pt x="3592" y="29568"/>
                    <a:pt x="3568" y="29094"/>
                  </a:cubicBezTo>
                  <a:cubicBezTo>
                    <a:pt x="3539" y="28424"/>
                    <a:pt x="2913" y="27942"/>
                    <a:pt x="2278" y="27942"/>
                  </a:cubicBezTo>
                  <a:cubicBezTo>
                    <a:pt x="2153" y="27942"/>
                    <a:pt x="2028" y="27961"/>
                    <a:pt x="1907" y="28000"/>
                  </a:cubicBezTo>
                  <a:cubicBezTo>
                    <a:pt x="1123" y="28252"/>
                    <a:pt x="766" y="29328"/>
                    <a:pt x="503" y="30012"/>
                  </a:cubicBezTo>
                  <a:cubicBezTo>
                    <a:pt x="228" y="30743"/>
                    <a:pt x="70" y="31533"/>
                    <a:pt x="41" y="32323"/>
                  </a:cubicBezTo>
                  <a:cubicBezTo>
                    <a:pt x="0" y="33838"/>
                    <a:pt x="509" y="35388"/>
                    <a:pt x="1591" y="36476"/>
                  </a:cubicBezTo>
                  <a:cubicBezTo>
                    <a:pt x="2495" y="37380"/>
                    <a:pt x="3723" y="37894"/>
                    <a:pt x="4980" y="37894"/>
                  </a:cubicBezTo>
                  <a:cubicBezTo>
                    <a:pt x="5301" y="37894"/>
                    <a:pt x="5623" y="37861"/>
                    <a:pt x="5943" y="37792"/>
                  </a:cubicBezTo>
                  <a:cubicBezTo>
                    <a:pt x="7604" y="37435"/>
                    <a:pt x="8780" y="36207"/>
                    <a:pt x="9734" y="34885"/>
                  </a:cubicBezTo>
                  <a:cubicBezTo>
                    <a:pt x="10243" y="34165"/>
                    <a:pt x="10705" y="33405"/>
                    <a:pt x="11272" y="32732"/>
                  </a:cubicBezTo>
                  <a:cubicBezTo>
                    <a:pt x="11669" y="32264"/>
                    <a:pt x="12114" y="31854"/>
                    <a:pt x="12604" y="31499"/>
                  </a:cubicBezTo>
                  <a:lnTo>
                    <a:pt x="12604" y="31499"/>
                  </a:lnTo>
                  <a:cubicBezTo>
                    <a:pt x="12803" y="32561"/>
                    <a:pt x="13344" y="33538"/>
                    <a:pt x="14214" y="34224"/>
                  </a:cubicBezTo>
                  <a:cubicBezTo>
                    <a:pt x="14994" y="34839"/>
                    <a:pt x="15989" y="35223"/>
                    <a:pt x="16980" y="35223"/>
                  </a:cubicBezTo>
                  <a:cubicBezTo>
                    <a:pt x="17439" y="35223"/>
                    <a:pt x="17897" y="35141"/>
                    <a:pt x="18332" y="34961"/>
                  </a:cubicBezTo>
                  <a:cubicBezTo>
                    <a:pt x="19666" y="34417"/>
                    <a:pt x="20537" y="33060"/>
                    <a:pt x="20614" y="31638"/>
                  </a:cubicBezTo>
                  <a:cubicBezTo>
                    <a:pt x="20678" y="30328"/>
                    <a:pt x="19970" y="29123"/>
                    <a:pt x="18859" y="28456"/>
                  </a:cubicBezTo>
                  <a:cubicBezTo>
                    <a:pt x="18022" y="27957"/>
                    <a:pt x="17057" y="27757"/>
                    <a:pt x="16095" y="27757"/>
                  </a:cubicBezTo>
                  <a:cubicBezTo>
                    <a:pt x="16091" y="27757"/>
                    <a:pt x="16087" y="27757"/>
                    <a:pt x="16084" y="27757"/>
                  </a:cubicBezTo>
                  <a:lnTo>
                    <a:pt x="16084" y="27757"/>
                  </a:lnTo>
                  <a:cubicBezTo>
                    <a:pt x="16833" y="26688"/>
                    <a:pt x="17894" y="25896"/>
                    <a:pt x="19247" y="25896"/>
                  </a:cubicBezTo>
                  <a:cubicBezTo>
                    <a:pt x="19391" y="25896"/>
                    <a:pt x="19538" y="25905"/>
                    <a:pt x="19689" y="25924"/>
                  </a:cubicBezTo>
                  <a:cubicBezTo>
                    <a:pt x="21444" y="26146"/>
                    <a:pt x="22994" y="27292"/>
                    <a:pt x="24299" y="28404"/>
                  </a:cubicBezTo>
                  <a:cubicBezTo>
                    <a:pt x="25124" y="29105"/>
                    <a:pt x="25885" y="29870"/>
                    <a:pt x="26603" y="30679"/>
                  </a:cubicBezTo>
                  <a:lnTo>
                    <a:pt x="26603" y="30679"/>
                  </a:lnTo>
                  <a:lnTo>
                    <a:pt x="26030" y="31907"/>
                  </a:lnTo>
                  <a:cubicBezTo>
                    <a:pt x="25769" y="32466"/>
                    <a:pt x="25422" y="33061"/>
                    <a:pt x="25265" y="33672"/>
                  </a:cubicBezTo>
                  <a:lnTo>
                    <a:pt x="25265" y="33672"/>
                  </a:lnTo>
                  <a:cubicBezTo>
                    <a:pt x="22367" y="34957"/>
                    <a:pt x="19503" y="36315"/>
                    <a:pt x="16677" y="37751"/>
                  </a:cubicBezTo>
                  <a:cubicBezTo>
                    <a:pt x="14045" y="39079"/>
                    <a:pt x="11418" y="40471"/>
                    <a:pt x="8956" y="42091"/>
                  </a:cubicBezTo>
                  <a:cubicBezTo>
                    <a:pt x="7792" y="42858"/>
                    <a:pt x="6622" y="43694"/>
                    <a:pt x="5627" y="44683"/>
                  </a:cubicBezTo>
                  <a:cubicBezTo>
                    <a:pt x="4767" y="45542"/>
                    <a:pt x="3954" y="46782"/>
                    <a:pt x="4452" y="48040"/>
                  </a:cubicBezTo>
                  <a:cubicBezTo>
                    <a:pt x="4865" y="49074"/>
                    <a:pt x="5803" y="49408"/>
                    <a:pt x="6785" y="49408"/>
                  </a:cubicBezTo>
                  <a:cubicBezTo>
                    <a:pt x="7164" y="49408"/>
                    <a:pt x="7550" y="49358"/>
                    <a:pt x="7914" y="49280"/>
                  </a:cubicBezTo>
                  <a:cubicBezTo>
                    <a:pt x="9459" y="48953"/>
                    <a:pt x="10939" y="48245"/>
                    <a:pt x="12337" y="47514"/>
                  </a:cubicBezTo>
                  <a:cubicBezTo>
                    <a:pt x="12756" y="47295"/>
                    <a:pt x="13172" y="47071"/>
                    <a:pt x="13586" y="46843"/>
                  </a:cubicBezTo>
                  <a:lnTo>
                    <a:pt x="13586" y="46843"/>
                  </a:lnTo>
                  <a:cubicBezTo>
                    <a:pt x="12450" y="47869"/>
                    <a:pt x="11344" y="48929"/>
                    <a:pt x="10283" y="50035"/>
                  </a:cubicBezTo>
                  <a:cubicBezTo>
                    <a:pt x="8891" y="51480"/>
                    <a:pt x="7482" y="53100"/>
                    <a:pt x="6657" y="54948"/>
                  </a:cubicBezTo>
                  <a:cubicBezTo>
                    <a:pt x="6312" y="55715"/>
                    <a:pt x="6025" y="56569"/>
                    <a:pt x="6107" y="57417"/>
                  </a:cubicBezTo>
                  <a:cubicBezTo>
                    <a:pt x="6201" y="58399"/>
                    <a:pt x="6803" y="59312"/>
                    <a:pt x="7797" y="59575"/>
                  </a:cubicBezTo>
                  <a:cubicBezTo>
                    <a:pt x="8003" y="59629"/>
                    <a:pt x="8211" y="59654"/>
                    <a:pt x="8418" y="59654"/>
                  </a:cubicBezTo>
                  <a:cubicBezTo>
                    <a:pt x="9306" y="59654"/>
                    <a:pt x="10189" y="59207"/>
                    <a:pt x="10915" y="58756"/>
                  </a:cubicBezTo>
                  <a:cubicBezTo>
                    <a:pt x="11196" y="58582"/>
                    <a:pt x="11472" y="58399"/>
                    <a:pt x="11743" y="58208"/>
                  </a:cubicBezTo>
                  <a:lnTo>
                    <a:pt x="11743" y="58208"/>
                  </a:lnTo>
                  <a:cubicBezTo>
                    <a:pt x="11363" y="59036"/>
                    <a:pt x="11010" y="59877"/>
                    <a:pt x="10693" y="60733"/>
                  </a:cubicBezTo>
                  <a:cubicBezTo>
                    <a:pt x="10237" y="61950"/>
                    <a:pt x="9816" y="63196"/>
                    <a:pt x="9652" y="64489"/>
                  </a:cubicBezTo>
                  <a:cubicBezTo>
                    <a:pt x="9494" y="65799"/>
                    <a:pt x="9681" y="67267"/>
                    <a:pt x="10722" y="68197"/>
                  </a:cubicBezTo>
                  <a:cubicBezTo>
                    <a:pt x="11317" y="68732"/>
                    <a:pt x="12011" y="68951"/>
                    <a:pt x="12722" y="68951"/>
                  </a:cubicBezTo>
                  <a:cubicBezTo>
                    <a:pt x="13536" y="68951"/>
                    <a:pt x="14370" y="68663"/>
                    <a:pt x="15098" y="68232"/>
                  </a:cubicBezTo>
                  <a:cubicBezTo>
                    <a:pt x="16295" y="67524"/>
                    <a:pt x="17293" y="66499"/>
                    <a:pt x="18175" y="65404"/>
                  </a:cubicBezTo>
                  <a:lnTo>
                    <a:pt x="18175" y="65404"/>
                  </a:lnTo>
                  <a:cubicBezTo>
                    <a:pt x="18325" y="65983"/>
                    <a:pt x="18561" y="66536"/>
                    <a:pt x="18923" y="67021"/>
                  </a:cubicBezTo>
                  <a:cubicBezTo>
                    <a:pt x="19577" y="67898"/>
                    <a:pt x="20607" y="68515"/>
                    <a:pt x="21707" y="68515"/>
                  </a:cubicBezTo>
                  <a:cubicBezTo>
                    <a:pt x="21818" y="68515"/>
                    <a:pt x="21929" y="68508"/>
                    <a:pt x="22041" y="68495"/>
                  </a:cubicBezTo>
                  <a:cubicBezTo>
                    <a:pt x="24310" y="68232"/>
                    <a:pt x="25784" y="65939"/>
                    <a:pt x="26767" y="64108"/>
                  </a:cubicBezTo>
                  <a:cubicBezTo>
                    <a:pt x="27260" y="63197"/>
                    <a:pt x="27682" y="62251"/>
                    <a:pt x="28069" y="61292"/>
                  </a:cubicBezTo>
                  <a:lnTo>
                    <a:pt x="28069" y="61292"/>
                  </a:lnTo>
                  <a:cubicBezTo>
                    <a:pt x="28643" y="62180"/>
                    <a:pt x="29495" y="62852"/>
                    <a:pt x="30630" y="62852"/>
                  </a:cubicBezTo>
                  <a:cubicBezTo>
                    <a:pt x="30662" y="62852"/>
                    <a:pt x="30694" y="62852"/>
                    <a:pt x="30727" y="62851"/>
                  </a:cubicBezTo>
                  <a:cubicBezTo>
                    <a:pt x="32605" y="62786"/>
                    <a:pt x="33494" y="60850"/>
                    <a:pt x="33985" y="59300"/>
                  </a:cubicBezTo>
                  <a:cubicBezTo>
                    <a:pt x="34611" y="57323"/>
                    <a:pt x="34822" y="55235"/>
                    <a:pt x="35003" y="53176"/>
                  </a:cubicBezTo>
                  <a:cubicBezTo>
                    <a:pt x="35184" y="51088"/>
                    <a:pt x="35260" y="48988"/>
                    <a:pt x="35296" y="46888"/>
                  </a:cubicBezTo>
                  <a:cubicBezTo>
                    <a:pt x="35329" y="44384"/>
                    <a:pt x="35331" y="41875"/>
                    <a:pt x="35227" y="39371"/>
                  </a:cubicBezTo>
                  <a:lnTo>
                    <a:pt x="35227" y="39371"/>
                  </a:lnTo>
                  <a:cubicBezTo>
                    <a:pt x="36039" y="38675"/>
                    <a:pt x="36409" y="37554"/>
                    <a:pt x="36857" y="36610"/>
                  </a:cubicBezTo>
                  <a:cubicBezTo>
                    <a:pt x="37265" y="35757"/>
                    <a:pt x="37740" y="34909"/>
                    <a:pt x="38091" y="34027"/>
                  </a:cubicBezTo>
                  <a:lnTo>
                    <a:pt x="38091" y="34027"/>
                  </a:lnTo>
                  <a:cubicBezTo>
                    <a:pt x="41317" y="32393"/>
                    <a:pt x="44491" y="30662"/>
                    <a:pt x="47609" y="28831"/>
                  </a:cubicBezTo>
                  <a:cubicBezTo>
                    <a:pt x="50592" y="27076"/>
                    <a:pt x="53598" y="25245"/>
                    <a:pt x="56213" y="22981"/>
                  </a:cubicBezTo>
                  <a:cubicBezTo>
                    <a:pt x="57379" y="21953"/>
                    <a:pt x="58732" y="20749"/>
                    <a:pt x="58819" y="19105"/>
                  </a:cubicBezTo>
                  <a:lnTo>
                    <a:pt x="58819" y="19105"/>
                  </a:lnTo>
                  <a:cubicBezTo>
                    <a:pt x="58821" y="19076"/>
                    <a:pt x="58823" y="19046"/>
                    <a:pt x="58822" y="19015"/>
                  </a:cubicBezTo>
                  <a:lnTo>
                    <a:pt x="58822" y="19015"/>
                  </a:lnTo>
                  <a:cubicBezTo>
                    <a:pt x="58822" y="19015"/>
                    <a:pt x="58822" y="19015"/>
                    <a:pt x="58822" y="19015"/>
                  </a:cubicBezTo>
                  <a:cubicBezTo>
                    <a:pt x="58823" y="18976"/>
                    <a:pt x="58821" y="18939"/>
                    <a:pt x="58817" y="18904"/>
                  </a:cubicBezTo>
                  <a:lnTo>
                    <a:pt x="58817" y="18904"/>
                  </a:lnTo>
                  <a:cubicBezTo>
                    <a:pt x="58745" y="17874"/>
                    <a:pt x="58074" y="17132"/>
                    <a:pt x="57108" y="16804"/>
                  </a:cubicBezTo>
                  <a:cubicBezTo>
                    <a:pt x="56700" y="16664"/>
                    <a:pt x="56280" y="16608"/>
                    <a:pt x="55857" y="16608"/>
                  </a:cubicBezTo>
                  <a:cubicBezTo>
                    <a:pt x="55329" y="16608"/>
                    <a:pt x="54799" y="16696"/>
                    <a:pt x="54289" y="16816"/>
                  </a:cubicBezTo>
                  <a:cubicBezTo>
                    <a:pt x="53288" y="17055"/>
                    <a:pt x="52320" y="17439"/>
                    <a:pt x="51380" y="17892"/>
                  </a:cubicBezTo>
                  <a:lnTo>
                    <a:pt x="51380" y="17892"/>
                  </a:lnTo>
                  <a:cubicBezTo>
                    <a:pt x="52866" y="16080"/>
                    <a:pt x="54283" y="14208"/>
                    <a:pt x="55494" y="12213"/>
                  </a:cubicBezTo>
                  <a:cubicBezTo>
                    <a:pt x="56272" y="10932"/>
                    <a:pt x="57102" y="9557"/>
                    <a:pt x="57295" y="8048"/>
                  </a:cubicBezTo>
                  <a:cubicBezTo>
                    <a:pt x="57482" y="6539"/>
                    <a:pt x="56734" y="5006"/>
                    <a:pt x="55137" y="4725"/>
                  </a:cubicBezTo>
                  <a:cubicBezTo>
                    <a:pt x="54894" y="4682"/>
                    <a:pt x="54652" y="4662"/>
                    <a:pt x="54413" y="4662"/>
                  </a:cubicBezTo>
                  <a:cubicBezTo>
                    <a:pt x="53332" y="4662"/>
                    <a:pt x="52288" y="5072"/>
                    <a:pt x="51336" y="5621"/>
                  </a:cubicBezTo>
                  <a:lnTo>
                    <a:pt x="51336" y="5621"/>
                  </a:lnTo>
                  <a:cubicBezTo>
                    <a:pt x="51620" y="4159"/>
                    <a:pt x="51618" y="2454"/>
                    <a:pt x="50036" y="2163"/>
                  </a:cubicBezTo>
                  <a:cubicBezTo>
                    <a:pt x="49895" y="2138"/>
                    <a:pt x="49756" y="2126"/>
                    <a:pt x="49618" y="2126"/>
                  </a:cubicBezTo>
                  <a:cubicBezTo>
                    <a:pt x="48581" y="2126"/>
                    <a:pt x="47628" y="2796"/>
                    <a:pt x="46854" y="3421"/>
                  </a:cubicBezTo>
                  <a:cubicBezTo>
                    <a:pt x="46477" y="3723"/>
                    <a:pt x="46107" y="4035"/>
                    <a:pt x="45746" y="4357"/>
                  </a:cubicBezTo>
                  <a:lnTo>
                    <a:pt x="45746" y="4357"/>
                  </a:lnTo>
                  <a:cubicBezTo>
                    <a:pt x="45806" y="3895"/>
                    <a:pt x="45842" y="3431"/>
                    <a:pt x="45842" y="2970"/>
                  </a:cubicBezTo>
                  <a:cubicBezTo>
                    <a:pt x="45854" y="2011"/>
                    <a:pt x="45661" y="923"/>
                    <a:pt x="44818" y="338"/>
                  </a:cubicBezTo>
                  <a:cubicBezTo>
                    <a:pt x="44479" y="100"/>
                    <a:pt x="44127" y="1"/>
                    <a:pt x="437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57"/>
            <p:cNvSpPr/>
            <p:nvPr/>
          </p:nvSpPr>
          <p:spPr>
            <a:xfrm>
              <a:off x="8862675" y="4532600"/>
              <a:ext cx="143625" cy="559350"/>
            </a:xfrm>
            <a:custGeom>
              <a:avLst/>
              <a:gdLst/>
              <a:ahLst/>
              <a:cxnLst/>
              <a:rect l="l" t="t" r="r" b="b"/>
              <a:pathLst>
                <a:path w="5745" h="22374" extrusionOk="0">
                  <a:moveTo>
                    <a:pt x="4001" y="15930"/>
                  </a:moveTo>
                  <a:cubicBezTo>
                    <a:pt x="3999" y="15950"/>
                    <a:pt x="3994" y="15983"/>
                    <a:pt x="3994" y="15983"/>
                  </a:cubicBezTo>
                  <a:cubicBezTo>
                    <a:pt x="3993" y="15983"/>
                    <a:pt x="3995" y="15969"/>
                    <a:pt x="4001" y="15930"/>
                  </a:cubicBezTo>
                  <a:close/>
                  <a:moveTo>
                    <a:pt x="1227" y="18154"/>
                  </a:moveTo>
                  <a:cubicBezTo>
                    <a:pt x="1226" y="18161"/>
                    <a:pt x="1225" y="18168"/>
                    <a:pt x="1223" y="18173"/>
                  </a:cubicBezTo>
                  <a:cubicBezTo>
                    <a:pt x="1224" y="18167"/>
                    <a:pt x="1226" y="18160"/>
                    <a:pt x="1227" y="18154"/>
                  </a:cubicBezTo>
                  <a:close/>
                  <a:moveTo>
                    <a:pt x="1684" y="20455"/>
                  </a:moveTo>
                  <a:cubicBezTo>
                    <a:pt x="1688" y="20462"/>
                    <a:pt x="1692" y="20469"/>
                    <a:pt x="1697" y="20478"/>
                  </a:cubicBezTo>
                  <a:cubicBezTo>
                    <a:pt x="1692" y="20471"/>
                    <a:pt x="1688" y="20463"/>
                    <a:pt x="1684" y="20455"/>
                  </a:cubicBezTo>
                  <a:close/>
                  <a:moveTo>
                    <a:pt x="2644" y="20881"/>
                  </a:moveTo>
                  <a:cubicBezTo>
                    <a:pt x="2633" y="20893"/>
                    <a:pt x="2609" y="20922"/>
                    <a:pt x="2598" y="20940"/>
                  </a:cubicBezTo>
                  <a:cubicBezTo>
                    <a:pt x="2596" y="20941"/>
                    <a:pt x="2595" y="20942"/>
                    <a:pt x="2594" y="20944"/>
                  </a:cubicBezTo>
                  <a:lnTo>
                    <a:pt x="2594" y="20944"/>
                  </a:lnTo>
                  <a:cubicBezTo>
                    <a:pt x="2600" y="20936"/>
                    <a:pt x="2637" y="20885"/>
                    <a:pt x="2644" y="20881"/>
                  </a:cubicBezTo>
                  <a:close/>
                  <a:moveTo>
                    <a:pt x="2212" y="21103"/>
                  </a:moveTo>
                  <a:cubicBezTo>
                    <a:pt x="2215" y="21103"/>
                    <a:pt x="2232" y="21111"/>
                    <a:pt x="2252" y="21120"/>
                  </a:cubicBezTo>
                  <a:lnTo>
                    <a:pt x="2252" y="21120"/>
                  </a:lnTo>
                  <a:cubicBezTo>
                    <a:pt x="2230" y="21115"/>
                    <a:pt x="2215" y="21110"/>
                    <a:pt x="2212" y="21104"/>
                  </a:cubicBezTo>
                  <a:cubicBezTo>
                    <a:pt x="2212" y="21104"/>
                    <a:pt x="2212" y="21103"/>
                    <a:pt x="2212" y="21103"/>
                  </a:cubicBezTo>
                  <a:close/>
                  <a:moveTo>
                    <a:pt x="4504" y="6069"/>
                  </a:moveTo>
                  <a:cubicBezTo>
                    <a:pt x="4502" y="7185"/>
                    <a:pt x="4485" y="8301"/>
                    <a:pt x="4452" y="9417"/>
                  </a:cubicBezTo>
                  <a:cubicBezTo>
                    <a:pt x="4417" y="10739"/>
                    <a:pt x="4352" y="12055"/>
                    <a:pt x="4253" y="13371"/>
                  </a:cubicBezTo>
                  <a:cubicBezTo>
                    <a:pt x="4206" y="14084"/>
                    <a:pt x="4136" y="14810"/>
                    <a:pt x="4048" y="15529"/>
                  </a:cubicBezTo>
                  <a:cubicBezTo>
                    <a:pt x="4042" y="15599"/>
                    <a:pt x="4031" y="15681"/>
                    <a:pt x="4019" y="15752"/>
                  </a:cubicBezTo>
                  <a:cubicBezTo>
                    <a:pt x="4013" y="15810"/>
                    <a:pt x="4007" y="15869"/>
                    <a:pt x="4002" y="15921"/>
                  </a:cubicBezTo>
                  <a:cubicBezTo>
                    <a:pt x="4002" y="15924"/>
                    <a:pt x="4001" y="15927"/>
                    <a:pt x="4001" y="15930"/>
                  </a:cubicBezTo>
                  <a:lnTo>
                    <a:pt x="4001" y="15930"/>
                  </a:lnTo>
                  <a:cubicBezTo>
                    <a:pt x="3972" y="16122"/>
                    <a:pt x="3949" y="16308"/>
                    <a:pt x="3920" y="16506"/>
                  </a:cubicBezTo>
                  <a:cubicBezTo>
                    <a:pt x="3861" y="16875"/>
                    <a:pt x="3803" y="17237"/>
                    <a:pt x="3727" y="17594"/>
                  </a:cubicBezTo>
                  <a:cubicBezTo>
                    <a:pt x="3575" y="18384"/>
                    <a:pt x="3399" y="19185"/>
                    <a:pt x="3112" y="19934"/>
                  </a:cubicBezTo>
                  <a:cubicBezTo>
                    <a:pt x="3095" y="19987"/>
                    <a:pt x="3071" y="20039"/>
                    <a:pt x="3048" y="20098"/>
                  </a:cubicBezTo>
                  <a:cubicBezTo>
                    <a:pt x="3040" y="20116"/>
                    <a:pt x="3035" y="20128"/>
                    <a:pt x="3033" y="20134"/>
                  </a:cubicBezTo>
                  <a:lnTo>
                    <a:pt x="3033" y="20134"/>
                  </a:lnTo>
                  <a:cubicBezTo>
                    <a:pt x="3029" y="20141"/>
                    <a:pt x="3025" y="20150"/>
                    <a:pt x="3019" y="20162"/>
                  </a:cubicBezTo>
                  <a:cubicBezTo>
                    <a:pt x="2978" y="20250"/>
                    <a:pt x="2937" y="20337"/>
                    <a:pt x="2896" y="20425"/>
                  </a:cubicBezTo>
                  <a:cubicBezTo>
                    <a:pt x="2814" y="20595"/>
                    <a:pt x="2720" y="20747"/>
                    <a:pt x="2615" y="20911"/>
                  </a:cubicBezTo>
                  <a:cubicBezTo>
                    <a:pt x="2599" y="20935"/>
                    <a:pt x="2593" y="20944"/>
                    <a:pt x="2593" y="20944"/>
                  </a:cubicBezTo>
                  <a:lnTo>
                    <a:pt x="2593" y="20944"/>
                  </a:lnTo>
                  <a:cubicBezTo>
                    <a:pt x="2553" y="20985"/>
                    <a:pt x="2508" y="21035"/>
                    <a:pt x="2470" y="21081"/>
                  </a:cubicBezTo>
                  <a:lnTo>
                    <a:pt x="2470" y="21081"/>
                  </a:lnTo>
                  <a:cubicBezTo>
                    <a:pt x="2477" y="21078"/>
                    <a:pt x="2481" y="21076"/>
                    <a:pt x="2482" y="21076"/>
                  </a:cubicBezTo>
                  <a:lnTo>
                    <a:pt x="2482" y="21076"/>
                  </a:lnTo>
                  <a:cubicBezTo>
                    <a:pt x="2484" y="21076"/>
                    <a:pt x="2479" y="21080"/>
                    <a:pt x="2464" y="21089"/>
                  </a:cubicBezTo>
                  <a:lnTo>
                    <a:pt x="2464" y="21089"/>
                  </a:lnTo>
                  <a:cubicBezTo>
                    <a:pt x="2466" y="21087"/>
                    <a:pt x="2468" y="21084"/>
                    <a:pt x="2470" y="21081"/>
                  </a:cubicBezTo>
                  <a:lnTo>
                    <a:pt x="2470" y="21081"/>
                  </a:lnTo>
                  <a:cubicBezTo>
                    <a:pt x="2454" y="21090"/>
                    <a:pt x="2427" y="21107"/>
                    <a:pt x="2415" y="21122"/>
                  </a:cubicBezTo>
                  <a:lnTo>
                    <a:pt x="2415" y="21122"/>
                  </a:lnTo>
                  <a:cubicBezTo>
                    <a:pt x="2423" y="21116"/>
                    <a:pt x="2432" y="21110"/>
                    <a:pt x="2440" y="21104"/>
                  </a:cubicBezTo>
                  <a:cubicBezTo>
                    <a:pt x="2450" y="21098"/>
                    <a:pt x="2458" y="21093"/>
                    <a:pt x="2464" y="21089"/>
                  </a:cubicBezTo>
                  <a:lnTo>
                    <a:pt x="2464" y="21089"/>
                  </a:lnTo>
                  <a:cubicBezTo>
                    <a:pt x="2462" y="21092"/>
                    <a:pt x="2459" y="21095"/>
                    <a:pt x="2457" y="21098"/>
                  </a:cubicBezTo>
                  <a:cubicBezTo>
                    <a:pt x="2453" y="21102"/>
                    <a:pt x="2429" y="21120"/>
                    <a:pt x="2417" y="21128"/>
                  </a:cubicBezTo>
                  <a:lnTo>
                    <a:pt x="2417" y="21128"/>
                  </a:lnTo>
                  <a:cubicBezTo>
                    <a:pt x="2415" y="21128"/>
                    <a:pt x="2413" y="21129"/>
                    <a:pt x="2411" y="21129"/>
                  </a:cubicBezTo>
                  <a:lnTo>
                    <a:pt x="2411" y="21129"/>
                  </a:lnTo>
                  <a:cubicBezTo>
                    <a:pt x="2412" y="21127"/>
                    <a:pt x="2414" y="21124"/>
                    <a:pt x="2415" y="21122"/>
                  </a:cubicBezTo>
                  <a:lnTo>
                    <a:pt x="2415" y="21122"/>
                  </a:lnTo>
                  <a:cubicBezTo>
                    <a:pt x="2412" y="21124"/>
                    <a:pt x="2408" y="21127"/>
                    <a:pt x="2405" y="21129"/>
                  </a:cubicBezTo>
                  <a:lnTo>
                    <a:pt x="2405" y="21129"/>
                  </a:lnTo>
                  <a:cubicBezTo>
                    <a:pt x="2393" y="21130"/>
                    <a:pt x="2382" y="21131"/>
                    <a:pt x="2372" y="21133"/>
                  </a:cubicBezTo>
                  <a:lnTo>
                    <a:pt x="2372" y="21133"/>
                  </a:lnTo>
                  <a:cubicBezTo>
                    <a:pt x="2357" y="21129"/>
                    <a:pt x="2347" y="21128"/>
                    <a:pt x="2340" y="21128"/>
                  </a:cubicBezTo>
                  <a:cubicBezTo>
                    <a:pt x="2331" y="21128"/>
                    <a:pt x="2329" y="21130"/>
                    <a:pt x="2333" y="21132"/>
                  </a:cubicBezTo>
                  <a:lnTo>
                    <a:pt x="2333" y="21132"/>
                  </a:lnTo>
                  <a:cubicBezTo>
                    <a:pt x="2312" y="21130"/>
                    <a:pt x="2290" y="21127"/>
                    <a:pt x="2271" y="21123"/>
                  </a:cubicBezTo>
                  <a:lnTo>
                    <a:pt x="2271" y="21123"/>
                  </a:lnTo>
                  <a:lnTo>
                    <a:pt x="2223" y="21098"/>
                  </a:lnTo>
                  <a:cubicBezTo>
                    <a:pt x="2188" y="21086"/>
                    <a:pt x="2159" y="21063"/>
                    <a:pt x="2130" y="21051"/>
                  </a:cubicBezTo>
                  <a:cubicBezTo>
                    <a:pt x="2124" y="21048"/>
                    <a:pt x="2119" y="21046"/>
                    <a:pt x="2115" y="21044"/>
                  </a:cubicBezTo>
                  <a:lnTo>
                    <a:pt x="2115" y="21044"/>
                  </a:lnTo>
                  <a:cubicBezTo>
                    <a:pt x="2077" y="21013"/>
                    <a:pt x="2038" y="20982"/>
                    <a:pt x="2001" y="20946"/>
                  </a:cubicBezTo>
                  <a:cubicBezTo>
                    <a:pt x="1985" y="20930"/>
                    <a:pt x="1941" y="20882"/>
                    <a:pt x="1919" y="20861"/>
                  </a:cubicBezTo>
                  <a:lnTo>
                    <a:pt x="1919" y="20861"/>
                  </a:lnTo>
                  <a:cubicBezTo>
                    <a:pt x="1911" y="20848"/>
                    <a:pt x="1904" y="20836"/>
                    <a:pt x="1902" y="20829"/>
                  </a:cubicBezTo>
                  <a:cubicBezTo>
                    <a:pt x="1855" y="20764"/>
                    <a:pt x="1820" y="20694"/>
                    <a:pt x="1785" y="20636"/>
                  </a:cubicBezTo>
                  <a:cubicBezTo>
                    <a:pt x="1755" y="20589"/>
                    <a:pt x="1726" y="20536"/>
                    <a:pt x="1703" y="20484"/>
                  </a:cubicBezTo>
                  <a:cubicBezTo>
                    <a:pt x="1699" y="20474"/>
                    <a:pt x="1687" y="20452"/>
                    <a:pt x="1677" y="20435"/>
                  </a:cubicBezTo>
                  <a:lnTo>
                    <a:pt x="1677" y="20435"/>
                  </a:lnTo>
                  <a:cubicBezTo>
                    <a:pt x="1672" y="20420"/>
                    <a:pt x="1667" y="20404"/>
                    <a:pt x="1662" y="20390"/>
                  </a:cubicBezTo>
                  <a:cubicBezTo>
                    <a:pt x="1592" y="20221"/>
                    <a:pt x="1545" y="20045"/>
                    <a:pt x="1492" y="19870"/>
                  </a:cubicBezTo>
                  <a:cubicBezTo>
                    <a:pt x="1439" y="19688"/>
                    <a:pt x="1404" y="19507"/>
                    <a:pt x="1369" y="19326"/>
                  </a:cubicBezTo>
                  <a:cubicBezTo>
                    <a:pt x="1352" y="19244"/>
                    <a:pt x="1340" y="19156"/>
                    <a:pt x="1322" y="19074"/>
                  </a:cubicBezTo>
                  <a:cubicBezTo>
                    <a:pt x="1318" y="19041"/>
                    <a:pt x="1313" y="19001"/>
                    <a:pt x="1306" y="18963"/>
                  </a:cubicBezTo>
                  <a:lnTo>
                    <a:pt x="1306" y="18963"/>
                  </a:lnTo>
                  <a:cubicBezTo>
                    <a:pt x="1301" y="18933"/>
                    <a:pt x="1293" y="18878"/>
                    <a:pt x="1293" y="18869"/>
                  </a:cubicBezTo>
                  <a:cubicBezTo>
                    <a:pt x="1270" y="18688"/>
                    <a:pt x="1258" y="18501"/>
                    <a:pt x="1241" y="18319"/>
                  </a:cubicBezTo>
                  <a:cubicBezTo>
                    <a:pt x="1235" y="18273"/>
                    <a:pt x="1241" y="18226"/>
                    <a:pt x="1235" y="18173"/>
                  </a:cubicBezTo>
                  <a:cubicBezTo>
                    <a:pt x="1233" y="18158"/>
                    <a:pt x="1232" y="18145"/>
                    <a:pt x="1231" y="18136"/>
                  </a:cubicBezTo>
                  <a:lnTo>
                    <a:pt x="1231" y="18136"/>
                  </a:lnTo>
                  <a:cubicBezTo>
                    <a:pt x="1251" y="18056"/>
                    <a:pt x="1285" y="17980"/>
                    <a:pt x="1311" y="17904"/>
                  </a:cubicBezTo>
                  <a:cubicBezTo>
                    <a:pt x="1410" y="17606"/>
                    <a:pt x="1504" y="17296"/>
                    <a:pt x="1603" y="16997"/>
                  </a:cubicBezTo>
                  <a:cubicBezTo>
                    <a:pt x="1808" y="16354"/>
                    <a:pt x="2001" y="15705"/>
                    <a:pt x="2194" y="15050"/>
                  </a:cubicBezTo>
                  <a:cubicBezTo>
                    <a:pt x="3069" y="12087"/>
                    <a:pt x="3821" y="9090"/>
                    <a:pt x="4504" y="6069"/>
                  </a:cubicBezTo>
                  <a:close/>
                  <a:moveTo>
                    <a:pt x="2333" y="21132"/>
                  </a:moveTo>
                  <a:cubicBezTo>
                    <a:pt x="2339" y="21133"/>
                    <a:pt x="2346" y="21134"/>
                    <a:pt x="2352" y="21135"/>
                  </a:cubicBezTo>
                  <a:lnTo>
                    <a:pt x="2352" y="21135"/>
                  </a:lnTo>
                  <a:cubicBezTo>
                    <a:pt x="2357" y="21135"/>
                    <a:pt x="2363" y="21134"/>
                    <a:pt x="2370" y="21133"/>
                  </a:cubicBezTo>
                  <a:cubicBezTo>
                    <a:pt x="2370" y="21133"/>
                    <a:pt x="2371" y="21133"/>
                    <a:pt x="2372" y="21133"/>
                  </a:cubicBezTo>
                  <a:lnTo>
                    <a:pt x="2372" y="21133"/>
                  </a:lnTo>
                  <a:cubicBezTo>
                    <a:pt x="2377" y="21134"/>
                    <a:pt x="2383" y="21136"/>
                    <a:pt x="2389" y="21138"/>
                  </a:cubicBezTo>
                  <a:lnTo>
                    <a:pt x="2389" y="21138"/>
                  </a:lnTo>
                  <a:cubicBezTo>
                    <a:pt x="2387" y="21139"/>
                    <a:pt x="2386" y="21139"/>
                    <a:pt x="2384" y="21140"/>
                  </a:cubicBezTo>
                  <a:lnTo>
                    <a:pt x="2384" y="21140"/>
                  </a:lnTo>
                  <a:cubicBezTo>
                    <a:pt x="2374" y="21138"/>
                    <a:pt x="2364" y="21137"/>
                    <a:pt x="2352" y="21135"/>
                  </a:cubicBezTo>
                  <a:lnTo>
                    <a:pt x="2352" y="21135"/>
                  </a:lnTo>
                  <a:cubicBezTo>
                    <a:pt x="2351" y="21135"/>
                    <a:pt x="2350" y="21135"/>
                    <a:pt x="2349" y="21135"/>
                  </a:cubicBezTo>
                  <a:cubicBezTo>
                    <a:pt x="2341" y="21135"/>
                    <a:pt x="2335" y="21134"/>
                    <a:pt x="2333" y="21132"/>
                  </a:cubicBezTo>
                  <a:close/>
                  <a:moveTo>
                    <a:pt x="5051" y="1"/>
                  </a:moveTo>
                  <a:cubicBezTo>
                    <a:pt x="4784" y="1"/>
                    <a:pt x="4505" y="171"/>
                    <a:pt x="4446" y="444"/>
                  </a:cubicBezTo>
                  <a:cubicBezTo>
                    <a:pt x="3808" y="3684"/>
                    <a:pt x="3083" y="6907"/>
                    <a:pt x="2276" y="10107"/>
                  </a:cubicBezTo>
                  <a:cubicBezTo>
                    <a:pt x="1884" y="11639"/>
                    <a:pt x="1475" y="13166"/>
                    <a:pt x="1030" y="14681"/>
                  </a:cubicBezTo>
                  <a:cubicBezTo>
                    <a:pt x="831" y="15342"/>
                    <a:pt x="638" y="16009"/>
                    <a:pt x="422" y="16676"/>
                  </a:cubicBezTo>
                  <a:cubicBezTo>
                    <a:pt x="322" y="16997"/>
                    <a:pt x="217" y="17313"/>
                    <a:pt x="118" y="17635"/>
                  </a:cubicBezTo>
                  <a:cubicBezTo>
                    <a:pt x="53" y="17846"/>
                    <a:pt x="1" y="18021"/>
                    <a:pt x="12" y="18249"/>
                  </a:cubicBezTo>
                  <a:cubicBezTo>
                    <a:pt x="30" y="18436"/>
                    <a:pt x="41" y="18635"/>
                    <a:pt x="65" y="18822"/>
                  </a:cubicBezTo>
                  <a:cubicBezTo>
                    <a:pt x="158" y="19682"/>
                    <a:pt x="322" y="20601"/>
                    <a:pt x="773" y="21349"/>
                  </a:cubicBezTo>
                  <a:cubicBezTo>
                    <a:pt x="960" y="21642"/>
                    <a:pt x="1176" y="21905"/>
                    <a:pt x="1469" y="22092"/>
                  </a:cubicBezTo>
                  <a:cubicBezTo>
                    <a:pt x="1603" y="22180"/>
                    <a:pt x="1755" y="22262"/>
                    <a:pt x="1902" y="22303"/>
                  </a:cubicBezTo>
                  <a:cubicBezTo>
                    <a:pt x="2100" y="22361"/>
                    <a:pt x="2293" y="22373"/>
                    <a:pt x="2492" y="22373"/>
                  </a:cubicBezTo>
                  <a:cubicBezTo>
                    <a:pt x="2529" y="22373"/>
                    <a:pt x="2565" y="22369"/>
                    <a:pt x="2600" y="22362"/>
                  </a:cubicBezTo>
                  <a:lnTo>
                    <a:pt x="2600" y="22362"/>
                  </a:lnTo>
                  <a:cubicBezTo>
                    <a:pt x="2621" y="22359"/>
                    <a:pt x="2641" y="22355"/>
                    <a:pt x="2662" y="22350"/>
                  </a:cubicBezTo>
                  <a:cubicBezTo>
                    <a:pt x="3317" y="22168"/>
                    <a:pt x="3715" y="21583"/>
                    <a:pt x="4002" y="21004"/>
                  </a:cubicBezTo>
                  <a:cubicBezTo>
                    <a:pt x="4335" y="20314"/>
                    <a:pt x="4557" y="19595"/>
                    <a:pt x="4733" y="18846"/>
                  </a:cubicBezTo>
                  <a:cubicBezTo>
                    <a:pt x="5090" y="17343"/>
                    <a:pt x="5294" y="15793"/>
                    <a:pt x="5423" y="14248"/>
                  </a:cubicBezTo>
                  <a:cubicBezTo>
                    <a:pt x="5680" y="11405"/>
                    <a:pt x="5745" y="8545"/>
                    <a:pt x="5739" y="5691"/>
                  </a:cubicBezTo>
                  <a:cubicBezTo>
                    <a:pt x="5739" y="3994"/>
                    <a:pt x="5710" y="2310"/>
                    <a:pt x="5657" y="613"/>
                  </a:cubicBezTo>
                  <a:cubicBezTo>
                    <a:pt x="5651" y="303"/>
                    <a:pt x="5435" y="46"/>
                    <a:pt x="5125" y="5"/>
                  </a:cubicBezTo>
                  <a:cubicBezTo>
                    <a:pt x="5100" y="2"/>
                    <a:pt x="5076" y="1"/>
                    <a:pt x="5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57"/>
            <p:cNvSpPr/>
            <p:nvPr/>
          </p:nvSpPr>
          <p:spPr>
            <a:xfrm>
              <a:off x="8634550" y="4521425"/>
              <a:ext cx="305350" cy="712050"/>
            </a:xfrm>
            <a:custGeom>
              <a:avLst/>
              <a:gdLst/>
              <a:ahLst/>
              <a:cxnLst/>
              <a:rect l="l" t="t" r="r" b="b"/>
              <a:pathLst>
                <a:path w="12214" h="28482" extrusionOk="0">
                  <a:moveTo>
                    <a:pt x="2779" y="27262"/>
                  </a:moveTo>
                  <a:cubicBezTo>
                    <a:pt x="2780" y="27262"/>
                    <a:pt x="2775" y="27262"/>
                    <a:pt x="2766" y="27263"/>
                  </a:cubicBezTo>
                  <a:lnTo>
                    <a:pt x="2766" y="27263"/>
                  </a:lnTo>
                  <a:cubicBezTo>
                    <a:pt x="2775" y="27262"/>
                    <a:pt x="2779" y="27262"/>
                    <a:pt x="2779" y="27262"/>
                  </a:cubicBezTo>
                  <a:close/>
                  <a:moveTo>
                    <a:pt x="9137" y="7972"/>
                  </a:moveTo>
                  <a:cubicBezTo>
                    <a:pt x="8897" y="9115"/>
                    <a:pt x="8677" y="10263"/>
                    <a:pt x="8488" y="11414"/>
                  </a:cubicBezTo>
                  <a:cubicBezTo>
                    <a:pt x="8195" y="13198"/>
                    <a:pt x="7961" y="14999"/>
                    <a:pt x="7880" y="16807"/>
                  </a:cubicBezTo>
                  <a:cubicBezTo>
                    <a:pt x="7868" y="17070"/>
                    <a:pt x="7856" y="17333"/>
                    <a:pt x="7856" y="17597"/>
                  </a:cubicBezTo>
                  <a:lnTo>
                    <a:pt x="7856" y="17965"/>
                  </a:lnTo>
                  <a:cubicBezTo>
                    <a:pt x="7856" y="18035"/>
                    <a:pt x="7856" y="18111"/>
                    <a:pt x="7868" y="18176"/>
                  </a:cubicBezTo>
                  <a:cubicBezTo>
                    <a:pt x="7868" y="18178"/>
                    <a:pt x="7866" y="18200"/>
                    <a:pt x="7865" y="18216"/>
                  </a:cubicBezTo>
                  <a:lnTo>
                    <a:pt x="7865" y="18216"/>
                  </a:lnTo>
                  <a:cubicBezTo>
                    <a:pt x="7858" y="18236"/>
                    <a:pt x="7850" y="18261"/>
                    <a:pt x="7850" y="18263"/>
                  </a:cubicBezTo>
                  <a:cubicBezTo>
                    <a:pt x="7698" y="18726"/>
                    <a:pt x="7534" y="19188"/>
                    <a:pt x="7377" y="19644"/>
                  </a:cubicBezTo>
                  <a:cubicBezTo>
                    <a:pt x="7207" y="20106"/>
                    <a:pt x="7031" y="20568"/>
                    <a:pt x="6856" y="21024"/>
                  </a:cubicBezTo>
                  <a:cubicBezTo>
                    <a:pt x="6769" y="21256"/>
                    <a:pt x="6677" y="21481"/>
                    <a:pt x="6584" y="21707"/>
                  </a:cubicBezTo>
                  <a:lnTo>
                    <a:pt x="6584" y="21707"/>
                  </a:lnTo>
                  <a:cubicBezTo>
                    <a:pt x="6585" y="21705"/>
                    <a:pt x="6586" y="21704"/>
                    <a:pt x="6587" y="21703"/>
                  </a:cubicBezTo>
                  <a:lnTo>
                    <a:pt x="6587" y="21703"/>
                  </a:lnTo>
                  <a:cubicBezTo>
                    <a:pt x="6586" y="21705"/>
                    <a:pt x="6585" y="21707"/>
                    <a:pt x="6583" y="21709"/>
                  </a:cubicBezTo>
                  <a:lnTo>
                    <a:pt x="6583" y="21709"/>
                  </a:lnTo>
                  <a:cubicBezTo>
                    <a:pt x="6584" y="21708"/>
                    <a:pt x="6584" y="21708"/>
                    <a:pt x="6584" y="21707"/>
                  </a:cubicBezTo>
                  <a:lnTo>
                    <a:pt x="6584" y="21707"/>
                  </a:lnTo>
                  <a:cubicBezTo>
                    <a:pt x="6583" y="21709"/>
                    <a:pt x="6582" y="21711"/>
                    <a:pt x="6581" y="21713"/>
                  </a:cubicBezTo>
                  <a:lnTo>
                    <a:pt x="6581" y="21713"/>
                  </a:lnTo>
                  <a:cubicBezTo>
                    <a:pt x="6582" y="21712"/>
                    <a:pt x="6582" y="21710"/>
                    <a:pt x="6583" y="21709"/>
                  </a:cubicBezTo>
                  <a:lnTo>
                    <a:pt x="6583" y="21709"/>
                  </a:lnTo>
                  <a:cubicBezTo>
                    <a:pt x="6583" y="21711"/>
                    <a:pt x="6582" y="21713"/>
                    <a:pt x="6581" y="21715"/>
                  </a:cubicBezTo>
                  <a:cubicBezTo>
                    <a:pt x="6572" y="21735"/>
                    <a:pt x="6569" y="21742"/>
                    <a:pt x="6568" y="21742"/>
                  </a:cubicBezTo>
                  <a:cubicBezTo>
                    <a:pt x="6568" y="21742"/>
                    <a:pt x="6575" y="21725"/>
                    <a:pt x="6581" y="21713"/>
                  </a:cubicBezTo>
                  <a:lnTo>
                    <a:pt x="6581" y="21713"/>
                  </a:lnTo>
                  <a:cubicBezTo>
                    <a:pt x="6568" y="21737"/>
                    <a:pt x="6562" y="21753"/>
                    <a:pt x="6552" y="21779"/>
                  </a:cubicBezTo>
                  <a:cubicBezTo>
                    <a:pt x="6528" y="21832"/>
                    <a:pt x="6505" y="21884"/>
                    <a:pt x="6482" y="21943"/>
                  </a:cubicBezTo>
                  <a:cubicBezTo>
                    <a:pt x="6435" y="22060"/>
                    <a:pt x="6388" y="22165"/>
                    <a:pt x="6335" y="22282"/>
                  </a:cubicBezTo>
                  <a:cubicBezTo>
                    <a:pt x="5943" y="23177"/>
                    <a:pt x="5505" y="24048"/>
                    <a:pt x="5008" y="24885"/>
                  </a:cubicBezTo>
                  <a:cubicBezTo>
                    <a:pt x="4774" y="25283"/>
                    <a:pt x="4534" y="25663"/>
                    <a:pt x="4253" y="26026"/>
                  </a:cubicBezTo>
                  <a:cubicBezTo>
                    <a:pt x="4271" y="26004"/>
                    <a:pt x="4278" y="25996"/>
                    <a:pt x="4278" y="25996"/>
                  </a:cubicBezTo>
                  <a:lnTo>
                    <a:pt x="4278" y="25996"/>
                  </a:lnTo>
                  <a:cubicBezTo>
                    <a:pt x="4279" y="25996"/>
                    <a:pt x="4235" y="26051"/>
                    <a:pt x="4218" y="26072"/>
                  </a:cubicBezTo>
                  <a:cubicBezTo>
                    <a:pt x="4183" y="26125"/>
                    <a:pt x="4136" y="26166"/>
                    <a:pt x="4095" y="26219"/>
                  </a:cubicBezTo>
                  <a:cubicBezTo>
                    <a:pt x="4019" y="26306"/>
                    <a:pt x="3937" y="26394"/>
                    <a:pt x="3849" y="26482"/>
                  </a:cubicBezTo>
                  <a:cubicBezTo>
                    <a:pt x="3703" y="26634"/>
                    <a:pt x="3551" y="26786"/>
                    <a:pt x="3381" y="26926"/>
                  </a:cubicBezTo>
                  <a:cubicBezTo>
                    <a:pt x="3369" y="26937"/>
                    <a:pt x="3362" y="26944"/>
                    <a:pt x="3358" y="26948"/>
                  </a:cubicBezTo>
                  <a:lnTo>
                    <a:pt x="3358" y="26948"/>
                  </a:lnTo>
                  <a:cubicBezTo>
                    <a:pt x="3314" y="26976"/>
                    <a:pt x="3274" y="27009"/>
                    <a:pt x="3223" y="27037"/>
                  </a:cubicBezTo>
                  <a:cubicBezTo>
                    <a:pt x="3150" y="27088"/>
                    <a:pt x="3069" y="27132"/>
                    <a:pt x="2989" y="27174"/>
                  </a:cubicBezTo>
                  <a:lnTo>
                    <a:pt x="2989" y="27174"/>
                  </a:lnTo>
                  <a:cubicBezTo>
                    <a:pt x="2909" y="27202"/>
                    <a:pt x="2828" y="27225"/>
                    <a:pt x="2750" y="27248"/>
                  </a:cubicBezTo>
                  <a:cubicBezTo>
                    <a:pt x="2729" y="27259"/>
                    <a:pt x="2699" y="27260"/>
                    <a:pt x="2680" y="27268"/>
                  </a:cubicBezTo>
                  <a:lnTo>
                    <a:pt x="2680" y="27268"/>
                  </a:lnTo>
                  <a:cubicBezTo>
                    <a:pt x="2661" y="27270"/>
                    <a:pt x="2643" y="27271"/>
                    <a:pt x="2627" y="27271"/>
                  </a:cubicBezTo>
                  <a:cubicBezTo>
                    <a:pt x="2614" y="27271"/>
                    <a:pt x="2575" y="27277"/>
                    <a:pt x="2542" y="27279"/>
                  </a:cubicBezTo>
                  <a:lnTo>
                    <a:pt x="2542" y="27279"/>
                  </a:lnTo>
                  <a:cubicBezTo>
                    <a:pt x="2535" y="27277"/>
                    <a:pt x="2526" y="27274"/>
                    <a:pt x="2516" y="27271"/>
                  </a:cubicBezTo>
                  <a:cubicBezTo>
                    <a:pt x="2481" y="27266"/>
                    <a:pt x="2451" y="27260"/>
                    <a:pt x="2416" y="27248"/>
                  </a:cubicBezTo>
                  <a:cubicBezTo>
                    <a:pt x="2394" y="27244"/>
                    <a:pt x="2283" y="27193"/>
                    <a:pt x="2279" y="27193"/>
                  </a:cubicBezTo>
                  <a:lnTo>
                    <a:pt x="2279" y="27193"/>
                  </a:lnTo>
                  <a:cubicBezTo>
                    <a:pt x="2277" y="27193"/>
                    <a:pt x="2288" y="27198"/>
                    <a:pt x="2317" y="27213"/>
                  </a:cubicBezTo>
                  <a:cubicBezTo>
                    <a:pt x="2252" y="27184"/>
                    <a:pt x="2194" y="27149"/>
                    <a:pt x="2124" y="27114"/>
                  </a:cubicBezTo>
                  <a:cubicBezTo>
                    <a:pt x="2114" y="27099"/>
                    <a:pt x="2011" y="27028"/>
                    <a:pt x="2007" y="27028"/>
                  </a:cubicBezTo>
                  <a:lnTo>
                    <a:pt x="2007" y="27028"/>
                  </a:lnTo>
                  <a:cubicBezTo>
                    <a:pt x="2006" y="27028"/>
                    <a:pt x="2010" y="27031"/>
                    <a:pt x="2018" y="27037"/>
                  </a:cubicBezTo>
                  <a:cubicBezTo>
                    <a:pt x="2026" y="27045"/>
                    <a:pt x="2029" y="27048"/>
                    <a:pt x="2028" y="27048"/>
                  </a:cubicBezTo>
                  <a:cubicBezTo>
                    <a:pt x="2027" y="27048"/>
                    <a:pt x="1929" y="26955"/>
                    <a:pt x="1919" y="26950"/>
                  </a:cubicBezTo>
                  <a:cubicBezTo>
                    <a:pt x="1872" y="26897"/>
                    <a:pt x="1825" y="26856"/>
                    <a:pt x="1784" y="26798"/>
                  </a:cubicBezTo>
                  <a:lnTo>
                    <a:pt x="1784" y="26798"/>
                  </a:lnTo>
                  <a:cubicBezTo>
                    <a:pt x="1810" y="26828"/>
                    <a:pt x="1821" y="26840"/>
                    <a:pt x="1821" y="26840"/>
                  </a:cubicBezTo>
                  <a:cubicBezTo>
                    <a:pt x="1823" y="26840"/>
                    <a:pt x="1760" y="26760"/>
                    <a:pt x="1744" y="26739"/>
                  </a:cubicBezTo>
                  <a:cubicBezTo>
                    <a:pt x="1697" y="26657"/>
                    <a:pt x="1650" y="26575"/>
                    <a:pt x="1609" y="26499"/>
                  </a:cubicBezTo>
                  <a:cubicBezTo>
                    <a:pt x="1586" y="26447"/>
                    <a:pt x="1562" y="26400"/>
                    <a:pt x="1539" y="26353"/>
                  </a:cubicBezTo>
                  <a:cubicBezTo>
                    <a:pt x="1526" y="26326"/>
                    <a:pt x="1521" y="26312"/>
                    <a:pt x="1522" y="26312"/>
                  </a:cubicBezTo>
                  <a:lnTo>
                    <a:pt x="1522" y="26312"/>
                  </a:lnTo>
                  <a:cubicBezTo>
                    <a:pt x="1524" y="26312"/>
                    <a:pt x="1536" y="26338"/>
                    <a:pt x="1556" y="26388"/>
                  </a:cubicBezTo>
                  <a:cubicBezTo>
                    <a:pt x="1551" y="26359"/>
                    <a:pt x="1533" y="26336"/>
                    <a:pt x="1527" y="26312"/>
                  </a:cubicBezTo>
                  <a:cubicBezTo>
                    <a:pt x="1451" y="26107"/>
                    <a:pt x="1393" y="25897"/>
                    <a:pt x="1352" y="25680"/>
                  </a:cubicBezTo>
                  <a:cubicBezTo>
                    <a:pt x="1334" y="25610"/>
                    <a:pt x="1328" y="25552"/>
                    <a:pt x="1322" y="25487"/>
                  </a:cubicBezTo>
                  <a:cubicBezTo>
                    <a:pt x="1320" y="25455"/>
                    <a:pt x="1318" y="25439"/>
                    <a:pt x="1318" y="25439"/>
                  </a:cubicBezTo>
                  <a:lnTo>
                    <a:pt x="1318" y="25439"/>
                  </a:lnTo>
                  <a:cubicBezTo>
                    <a:pt x="1318" y="25439"/>
                    <a:pt x="1319" y="25461"/>
                    <a:pt x="1322" y="25505"/>
                  </a:cubicBezTo>
                  <a:cubicBezTo>
                    <a:pt x="1317" y="25464"/>
                    <a:pt x="1317" y="25435"/>
                    <a:pt x="1305" y="25400"/>
                  </a:cubicBezTo>
                  <a:cubicBezTo>
                    <a:pt x="1293" y="25277"/>
                    <a:pt x="1287" y="25154"/>
                    <a:pt x="1276" y="25025"/>
                  </a:cubicBezTo>
                  <a:cubicBezTo>
                    <a:pt x="1245" y="24478"/>
                    <a:pt x="1268" y="23925"/>
                    <a:pt x="1315" y="23373"/>
                  </a:cubicBezTo>
                  <a:lnTo>
                    <a:pt x="1315" y="23373"/>
                  </a:lnTo>
                  <a:cubicBezTo>
                    <a:pt x="2883" y="20850"/>
                    <a:pt x="4298" y="18237"/>
                    <a:pt x="5622" y="15573"/>
                  </a:cubicBezTo>
                  <a:cubicBezTo>
                    <a:pt x="6859" y="13069"/>
                    <a:pt x="8024" y="10530"/>
                    <a:pt x="9137" y="7972"/>
                  </a:cubicBezTo>
                  <a:close/>
                  <a:moveTo>
                    <a:pt x="2486" y="27271"/>
                  </a:moveTo>
                  <a:lnTo>
                    <a:pt x="2486" y="27271"/>
                  </a:lnTo>
                  <a:cubicBezTo>
                    <a:pt x="2502" y="27275"/>
                    <a:pt x="2515" y="27277"/>
                    <a:pt x="2526" y="27279"/>
                  </a:cubicBezTo>
                  <a:lnTo>
                    <a:pt x="2526" y="27279"/>
                  </a:lnTo>
                  <a:cubicBezTo>
                    <a:pt x="2525" y="27279"/>
                    <a:pt x="2524" y="27279"/>
                    <a:pt x="2523" y="27279"/>
                  </a:cubicBezTo>
                  <a:cubicBezTo>
                    <a:pt x="2505" y="27279"/>
                    <a:pt x="2490" y="27277"/>
                    <a:pt x="2486" y="27271"/>
                  </a:cubicBezTo>
                  <a:close/>
                  <a:moveTo>
                    <a:pt x="11545" y="0"/>
                  </a:moveTo>
                  <a:cubicBezTo>
                    <a:pt x="11266" y="0"/>
                    <a:pt x="11053" y="180"/>
                    <a:pt x="10945" y="452"/>
                  </a:cubicBezTo>
                  <a:cubicBezTo>
                    <a:pt x="10529" y="1505"/>
                    <a:pt x="10102" y="2552"/>
                    <a:pt x="9664" y="3593"/>
                  </a:cubicBezTo>
                  <a:cubicBezTo>
                    <a:pt x="9547" y="3874"/>
                    <a:pt x="9430" y="4149"/>
                    <a:pt x="9319" y="4430"/>
                  </a:cubicBezTo>
                  <a:cubicBezTo>
                    <a:pt x="9272" y="4558"/>
                    <a:pt x="9213" y="4687"/>
                    <a:pt x="9161" y="4810"/>
                  </a:cubicBezTo>
                  <a:cubicBezTo>
                    <a:pt x="9137" y="4862"/>
                    <a:pt x="9114" y="4921"/>
                    <a:pt x="9096" y="4968"/>
                  </a:cubicBezTo>
                  <a:lnTo>
                    <a:pt x="9060" y="5053"/>
                  </a:lnTo>
                  <a:lnTo>
                    <a:pt x="9060" y="5053"/>
                  </a:lnTo>
                  <a:cubicBezTo>
                    <a:pt x="9063" y="5048"/>
                    <a:pt x="9063" y="5045"/>
                    <a:pt x="9063" y="5045"/>
                  </a:cubicBezTo>
                  <a:lnTo>
                    <a:pt x="9063" y="5045"/>
                  </a:lnTo>
                  <a:cubicBezTo>
                    <a:pt x="9062" y="5045"/>
                    <a:pt x="9038" y="5097"/>
                    <a:pt x="9026" y="5126"/>
                  </a:cubicBezTo>
                  <a:cubicBezTo>
                    <a:pt x="8810" y="5640"/>
                    <a:pt x="8587" y="6161"/>
                    <a:pt x="8365" y="6676"/>
                  </a:cubicBezTo>
                  <a:cubicBezTo>
                    <a:pt x="7494" y="8682"/>
                    <a:pt x="6593" y="10688"/>
                    <a:pt x="5651" y="12671"/>
                  </a:cubicBezTo>
                  <a:cubicBezTo>
                    <a:pt x="4779" y="14514"/>
                    <a:pt x="3873" y="16339"/>
                    <a:pt x="2908" y="18129"/>
                  </a:cubicBezTo>
                  <a:cubicBezTo>
                    <a:pt x="2486" y="18913"/>
                    <a:pt x="2054" y="19697"/>
                    <a:pt x="1609" y="20463"/>
                  </a:cubicBezTo>
                  <a:cubicBezTo>
                    <a:pt x="1357" y="20890"/>
                    <a:pt x="1112" y="21311"/>
                    <a:pt x="860" y="21726"/>
                  </a:cubicBezTo>
                  <a:cubicBezTo>
                    <a:pt x="708" y="21984"/>
                    <a:pt x="556" y="22235"/>
                    <a:pt x="398" y="22487"/>
                  </a:cubicBezTo>
                  <a:cubicBezTo>
                    <a:pt x="334" y="22598"/>
                    <a:pt x="264" y="22703"/>
                    <a:pt x="193" y="22808"/>
                  </a:cubicBezTo>
                  <a:cubicBezTo>
                    <a:pt x="88" y="23001"/>
                    <a:pt x="88" y="23235"/>
                    <a:pt x="65" y="23452"/>
                  </a:cubicBezTo>
                  <a:cubicBezTo>
                    <a:pt x="12" y="24037"/>
                    <a:pt x="0" y="24622"/>
                    <a:pt x="41" y="25207"/>
                  </a:cubicBezTo>
                  <a:cubicBezTo>
                    <a:pt x="76" y="25692"/>
                    <a:pt x="153" y="26189"/>
                    <a:pt x="328" y="26640"/>
                  </a:cubicBezTo>
                  <a:cubicBezTo>
                    <a:pt x="503" y="27108"/>
                    <a:pt x="743" y="27558"/>
                    <a:pt x="1129" y="27886"/>
                  </a:cubicBezTo>
                  <a:cubicBezTo>
                    <a:pt x="1546" y="28235"/>
                    <a:pt x="2047" y="28482"/>
                    <a:pt x="2590" y="28482"/>
                  </a:cubicBezTo>
                  <a:cubicBezTo>
                    <a:pt x="2656" y="28482"/>
                    <a:pt x="2723" y="28478"/>
                    <a:pt x="2791" y="28471"/>
                  </a:cubicBezTo>
                  <a:cubicBezTo>
                    <a:pt x="2979" y="28449"/>
                    <a:pt x="3158" y="28403"/>
                    <a:pt x="3331" y="28336"/>
                  </a:cubicBezTo>
                  <a:lnTo>
                    <a:pt x="3331" y="28336"/>
                  </a:lnTo>
                  <a:cubicBezTo>
                    <a:pt x="3403" y="28325"/>
                    <a:pt x="3475" y="28302"/>
                    <a:pt x="3545" y="28266"/>
                  </a:cubicBezTo>
                  <a:cubicBezTo>
                    <a:pt x="4405" y="27821"/>
                    <a:pt x="5060" y="27020"/>
                    <a:pt x="5598" y="26230"/>
                  </a:cubicBezTo>
                  <a:cubicBezTo>
                    <a:pt x="6131" y="25441"/>
                    <a:pt x="6587" y="24587"/>
                    <a:pt x="6996" y="23733"/>
                  </a:cubicBezTo>
                  <a:cubicBezTo>
                    <a:pt x="7447" y="22803"/>
                    <a:pt x="7844" y="21843"/>
                    <a:pt x="8219" y="20878"/>
                  </a:cubicBezTo>
                  <a:cubicBezTo>
                    <a:pt x="8394" y="20422"/>
                    <a:pt x="8558" y="19960"/>
                    <a:pt x="8722" y="19498"/>
                  </a:cubicBezTo>
                  <a:cubicBezTo>
                    <a:pt x="8804" y="19258"/>
                    <a:pt x="8892" y="19024"/>
                    <a:pt x="8968" y="18784"/>
                  </a:cubicBezTo>
                  <a:cubicBezTo>
                    <a:pt x="9009" y="18679"/>
                    <a:pt x="9049" y="18568"/>
                    <a:pt x="9073" y="18468"/>
                  </a:cubicBezTo>
                  <a:cubicBezTo>
                    <a:pt x="9108" y="18298"/>
                    <a:pt x="9085" y="18111"/>
                    <a:pt x="9085" y="17942"/>
                  </a:cubicBezTo>
                  <a:cubicBezTo>
                    <a:pt x="9073" y="16900"/>
                    <a:pt x="9155" y="15865"/>
                    <a:pt x="9260" y="14836"/>
                  </a:cubicBezTo>
                  <a:cubicBezTo>
                    <a:pt x="9307" y="14426"/>
                    <a:pt x="9348" y="14017"/>
                    <a:pt x="9400" y="13607"/>
                  </a:cubicBezTo>
                  <a:cubicBezTo>
                    <a:pt x="9418" y="13508"/>
                    <a:pt x="9424" y="13408"/>
                    <a:pt x="9436" y="13315"/>
                  </a:cubicBezTo>
                  <a:cubicBezTo>
                    <a:pt x="9443" y="13272"/>
                    <a:pt x="9450" y="13234"/>
                    <a:pt x="9449" y="13234"/>
                  </a:cubicBezTo>
                  <a:lnTo>
                    <a:pt x="9449" y="13234"/>
                  </a:lnTo>
                  <a:cubicBezTo>
                    <a:pt x="9449" y="13234"/>
                    <a:pt x="9448" y="13237"/>
                    <a:pt x="9446" y="13243"/>
                  </a:cubicBezTo>
                  <a:lnTo>
                    <a:pt x="9446" y="13243"/>
                  </a:lnTo>
                  <a:cubicBezTo>
                    <a:pt x="9454" y="13199"/>
                    <a:pt x="9456" y="13153"/>
                    <a:pt x="9465" y="13110"/>
                  </a:cubicBezTo>
                  <a:cubicBezTo>
                    <a:pt x="9494" y="12905"/>
                    <a:pt x="9523" y="12706"/>
                    <a:pt x="9553" y="12502"/>
                  </a:cubicBezTo>
                  <a:cubicBezTo>
                    <a:pt x="9833" y="10659"/>
                    <a:pt x="10196" y="8828"/>
                    <a:pt x="10600" y="7015"/>
                  </a:cubicBezTo>
                  <a:cubicBezTo>
                    <a:pt x="11009" y="5184"/>
                    <a:pt x="11465" y="3359"/>
                    <a:pt x="11939" y="1540"/>
                  </a:cubicBezTo>
                  <a:cubicBezTo>
                    <a:pt x="12003" y="1283"/>
                    <a:pt x="12068" y="1037"/>
                    <a:pt x="12138" y="780"/>
                  </a:cubicBezTo>
                  <a:cubicBezTo>
                    <a:pt x="12214" y="464"/>
                    <a:pt x="12033" y="95"/>
                    <a:pt x="11705" y="19"/>
                  </a:cubicBezTo>
                  <a:cubicBezTo>
                    <a:pt x="11650" y="6"/>
                    <a:pt x="11596" y="0"/>
                    <a:pt x="115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57"/>
            <p:cNvSpPr/>
            <p:nvPr/>
          </p:nvSpPr>
          <p:spPr>
            <a:xfrm>
              <a:off x="8293700" y="4422900"/>
              <a:ext cx="537550" cy="333750"/>
            </a:xfrm>
            <a:custGeom>
              <a:avLst/>
              <a:gdLst/>
              <a:ahLst/>
              <a:cxnLst/>
              <a:rect l="l" t="t" r="r" b="b"/>
              <a:pathLst>
                <a:path w="21502" h="13350" extrusionOk="0">
                  <a:moveTo>
                    <a:pt x="1513" y="12094"/>
                  </a:moveTo>
                  <a:lnTo>
                    <a:pt x="1513" y="12094"/>
                  </a:lnTo>
                  <a:cubicBezTo>
                    <a:pt x="1510" y="12097"/>
                    <a:pt x="1508" y="12100"/>
                    <a:pt x="1506" y="12103"/>
                  </a:cubicBezTo>
                  <a:lnTo>
                    <a:pt x="1506" y="12103"/>
                  </a:lnTo>
                  <a:cubicBezTo>
                    <a:pt x="1506" y="12103"/>
                    <a:pt x="1506" y="12103"/>
                    <a:pt x="1506" y="12103"/>
                  </a:cubicBezTo>
                  <a:lnTo>
                    <a:pt x="1506" y="12103"/>
                  </a:lnTo>
                  <a:cubicBezTo>
                    <a:pt x="1508" y="12100"/>
                    <a:pt x="1510" y="12097"/>
                    <a:pt x="1513" y="12094"/>
                  </a:cubicBezTo>
                  <a:close/>
                  <a:moveTo>
                    <a:pt x="1120" y="12113"/>
                  </a:moveTo>
                  <a:cubicBezTo>
                    <a:pt x="1121" y="12113"/>
                    <a:pt x="1123" y="12113"/>
                    <a:pt x="1124" y="12113"/>
                  </a:cubicBezTo>
                  <a:lnTo>
                    <a:pt x="1124" y="12113"/>
                  </a:lnTo>
                  <a:cubicBezTo>
                    <a:pt x="1123" y="12113"/>
                    <a:pt x="1122" y="12113"/>
                    <a:pt x="1121" y="12113"/>
                  </a:cubicBezTo>
                  <a:lnTo>
                    <a:pt x="1121" y="12113"/>
                  </a:lnTo>
                  <a:cubicBezTo>
                    <a:pt x="1121" y="12113"/>
                    <a:pt x="1120" y="12113"/>
                    <a:pt x="1120" y="12113"/>
                  </a:cubicBezTo>
                  <a:close/>
                  <a:moveTo>
                    <a:pt x="19287" y="1839"/>
                  </a:moveTo>
                  <a:lnTo>
                    <a:pt x="19287" y="1839"/>
                  </a:lnTo>
                  <a:cubicBezTo>
                    <a:pt x="17089" y="3399"/>
                    <a:pt x="14862" y="4915"/>
                    <a:pt x="12611" y="6382"/>
                  </a:cubicBezTo>
                  <a:cubicBezTo>
                    <a:pt x="10324" y="7868"/>
                    <a:pt x="7990" y="9330"/>
                    <a:pt x="5556" y="10564"/>
                  </a:cubicBezTo>
                  <a:cubicBezTo>
                    <a:pt x="5176" y="10757"/>
                    <a:pt x="4784" y="10944"/>
                    <a:pt x="4398" y="11120"/>
                  </a:cubicBezTo>
                  <a:cubicBezTo>
                    <a:pt x="4217" y="11202"/>
                    <a:pt x="4036" y="11289"/>
                    <a:pt x="3842" y="11371"/>
                  </a:cubicBezTo>
                  <a:cubicBezTo>
                    <a:pt x="3822" y="11378"/>
                    <a:pt x="3802" y="11387"/>
                    <a:pt x="3779" y="11396"/>
                  </a:cubicBezTo>
                  <a:lnTo>
                    <a:pt x="3779" y="11396"/>
                  </a:lnTo>
                  <a:cubicBezTo>
                    <a:pt x="3781" y="11396"/>
                    <a:pt x="3782" y="11395"/>
                    <a:pt x="3782" y="11395"/>
                  </a:cubicBezTo>
                  <a:lnTo>
                    <a:pt x="3782" y="11395"/>
                  </a:lnTo>
                  <a:cubicBezTo>
                    <a:pt x="3781" y="11395"/>
                    <a:pt x="3766" y="11401"/>
                    <a:pt x="3726" y="11418"/>
                  </a:cubicBezTo>
                  <a:cubicBezTo>
                    <a:pt x="3745" y="11411"/>
                    <a:pt x="3763" y="11403"/>
                    <a:pt x="3779" y="11396"/>
                  </a:cubicBezTo>
                  <a:lnTo>
                    <a:pt x="3779" y="11396"/>
                  </a:lnTo>
                  <a:cubicBezTo>
                    <a:pt x="3764" y="11403"/>
                    <a:pt x="3698" y="11432"/>
                    <a:pt x="3690" y="11436"/>
                  </a:cubicBezTo>
                  <a:cubicBezTo>
                    <a:pt x="3609" y="11471"/>
                    <a:pt x="3527" y="11500"/>
                    <a:pt x="3451" y="11529"/>
                  </a:cubicBezTo>
                  <a:cubicBezTo>
                    <a:pt x="3070" y="11681"/>
                    <a:pt x="2690" y="11816"/>
                    <a:pt x="2292" y="11933"/>
                  </a:cubicBezTo>
                  <a:cubicBezTo>
                    <a:pt x="2094" y="11991"/>
                    <a:pt x="1889" y="12044"/>
                    <a:pt x="1696" y="12079"/>
                  </a:cubicBezTo>
                  <a:cubicBezTo>
                    <a:pt x="1655" y="12085"/>
                    <a:pt x="1626" y="12091"/>
                    <a:pt x="1590" y="12091"/>
                  </a:cubicBezTo>
                  <a:cubicBezTo>
                    <a:pt x="1548" y="12098"/>
                    <a:pt x="1535" y="12101"/>
                    <a:pt x="1537" y="12103"/>
                  </a:cubicBezTo>
                  <a:lnTo>
                    <a:pt x="1537" y="12103"/>
                  </a:lnTo>
                  <a:cubicBezTo>
                    <a:pt x="1527" y="12103"/>
                    <a:pt x="1516" y="12103"/>
                    <a:pt x="1506" y="12103"/>
                  </a:cubicBezTo>
                  <a:lnTo>
                    <a:pt x="1506" y="12103"/>
                  </a:lnTo>
                  <a:cubicBezTo>
                    <a:pt x="1496" y="12116"/>
                    <a:pt x="1491" y="12121"/>
                    <a:pt x="1491" y="12121"/>
                  </a:cubicBezTo>
                  <a:cubicBezTo>
                    <a:pt x="1491" y="12121"/>
                    <a:pt x="1497" y="12113"/>
                    <a:pt x="1506" y="12103"/>
                  </a:cubicBezTo>
                  <a:lnTo>
                    <a:pt x="1506" y="12103"/>
                  </a:lnTo>
                  <a:cubicBezTo>
                    <a:pt x="1505" y="12103"/>
                    <a:pt x="1505" y="12103"/>
                    <a:pt x="1505" y="12103"/>
                  </a:cubicBezTo>
                  <a:lnTo>
                    <a:pt x="1505" y="12103"/>
                  </a:lnTo>
                  <a:cubicBezTo>
                    <a:pt x="1510" y="12097"/>
                    <a:pt x="1515" y="12091"/>
                    <a:pt x="1520" y="12085"/>
                  </a:cubicBezTo>
                  <a:lnTo>
                    <a:pt x="1520" y="12085"/>
                  </a:lnTo>
                  <a:cubicBezTo>
                    <a:pt x="1518" y="12088"/>
                    <a:pt x="1515" y="12091"/>
                    <a:pt x="1513" y="12094"/>
                  </a:cubicBezTo>
                  <a:lnTo>
                    <a:pt x="1513" y="12094"/>
                  </a:lnTo>
                  <a:cubicBezTo>
                    <a:pt x="1526" y="12079"/>
                    <a:pt x="1541" y="12062"/>
                    <a:pt x="1550" y="12056"/>
                  </a:cubicBezTo>
                  <a:cubicBezTo>
                    <a:pt x="1672" y="11904"/>
                    <a:pt x="1813" y="11757"/>
                    <a:pt x="1959" y="11611"/>
                  </a:cubicBezTo>
                  <a:cubicBezTo>
                    <a:pt x="2222" y="11348"/>
                    <a:pt x="2491" y="11096"/>
                    <a:pt x="2778" y="10862"/>
                  </a:cubicBezTo>
                  <a:lnTo>
                    <a:pt x="3234" y="10494"/>
                  </a:lnTo>
                  <a:lnTo>
                    <a:pt x="3234" y="10494"/>
                  </a:lnTo>
                  <a:cubicBezTo>
                    <a:pt x="3204" y="10516"/>
                    <a:pt x="3194" y="10524"/>
                    <a:pt x="3194" y="10524"/>
                  </a:cubicBezTo>
                  <a:cubicBezTo>
                    <a:pt x="3193" y="10524"/>
                    <a:pt x="3243" y="10486"/>
                    <a:pt x="3263" y="10471"/>
                  </a:cubicBezTo>
                  <a:cubicBezTo>
                    <a:pt x="3304" y="10441"/>
                    <a:pt x="3339" y="10418"/>
                    <a:pt x="3375" y="10389"/>
                  </a:cubicBezTo>
                  <a:cubicBezTo>
                    <a:pt x="3462" y="10324"/>
                    <a:pt x="3550" y="10260"/>
                    <a:pt x="3638" y="10201"/>
                  </a:cubicBezTo>
                  <a:cubicBezTo>
                    <a:pt x="4837" y="9336"/>
                    <a:pt x="6124" y="8581"/>
                    <a:pt x="7405" y="7838"/>
                  </a:cubicBezTo>
                  <a:cubicBezTo>
                    <a:pt x="10078" y="6288"/>
                    <a:pt x="12851" y="4890"/>
                    <a:pt x="15635" y="3545"/>
                  </a:cubicBezTo>
                  <a:cubicBezTo>
                    <a:pt x="16847" y="2964"/>
                    <a:pt x="18064" y="2397"/>
                    <a:pt x="19287" y="1839"/>
                  </a:cubicBezTo>
                  <a:close/>
                  <a:moveTo>
                    <a:pt x="20491" y="0"/>
                  </a:moveTo>
                  <a:cubicBezTo>
                    <a:pt x="20381" y="0"/>
                    <a:pt x="20268" y="25"/>
                    <a:pt x="20168" y="70"/>
                  </a:cubicBezTo>
                  <a:cubicBezTo>
                    <a:pt x="16998" y="1492"/>
                    <a:pt x="13845" y="2983"/>
                    <a:pt x="10762" y="4574"/>
                  </a:cubicBezTo>
                  <a:cubicBezTo>
                    <a:pt x="9394" y="5288"/>
                    <a:pt x="8042" y="6019"/>
                    <a:pt x="6709" y="6785"/>
                  </a:cubicBezTo>
                  <a:cubicBezTo>
                    <a:pt x="5363" y="7569"/>
                    <a:pt x="4018" y="8359"/>
                    <a:pt x="2766" y="9277"/>
                  </a:cubicBezTo>
                  <a:cubicBezTo>
                    <a:pt x="2023" y="9833"/>
                    <a:pt x="1269" y="10435"/>
                    <a:pt x="672" y="11149"/>
                  </a:cubicBezTo>
                  <a:lnTo>
                    <a:pt x="584" y="11260"/>
                  </a:lnTo>
                  <a:cubicBezTo>
                    <a:pt x="563" y="11286"/>
                    <a:pt x="433" y="11443"/>
                    <a:pt x="437" y="11443"/>
                  </a:cubicBezTo>
                  <a:cubicBezTo>
                    <a:pt x="438" y="11443"/>
                    <a:pt x="455" y="11425"/>
                    <a:pt x="497" y="11377"/>
                  </a:cubicBezTo>
                  <a:lnTo>
                    <a:pt x="497" y="11377"/>
                  </a:lnTo>
                  <a:cubicBezTo>
                    <a:pt x="415" y="11471"/>
                    <a:pt x="356" y="11576"/>
                    <a:pt x="292" y="11681"/>
                  </a:cubicBezTo>
                  <a:cubicBezTo>
                    <a:pt x="152" y="11909"/>
                    <a:pt x="46" y="12161"/>
                    <a:pt x="35" y="12424"/>
                  </a:cubicBezTo>
                  <a:cubicBezTo>
                    <a:pt x="0" y="13034"/>
                    <a:pt x="593" y="13349"/>
                    <a:pt x="1132" y="13349"/>
                  </a:cubicBezTo>
                  <a:cubicBezTo>
                    <a:pt x="1146" y="13349"/>
                    <a:pt x="1161" y="13349"/>
                    <a:pt x="1175" y="13348"/>
                  </a:cubicBezTo>
                  <a:cubicBezTo>
                    <a:pt x="1206" y="13348"/>
                    <a:pt x="1237" y="13345"/>
                    <a:pt x="1268" y="13339"/>
                  </a:cubicBezTo>
                  <a:lnTo>
                    <a:pt x="1268" y="13339"/>
                  </a:lnTo>
                  <a:cubicBezTo>
                    <a:pt x="2040" y="13303"/>
                    <a:pt x="2785" y="13076"/>
                    <a:pt x="3497" y="12804"/>
                  </a:cubicBezTo>
                  <a:cubicBezTo>
                    <a:pt x="4240" y="12524"/>
                    <a:pt x="4971" y="12196"/>
                    <a:pt x="5679" y="11845"/>
                  </a:cubicBezTo>
                  <a:cubicBezTo>
                    <a:pt x="7060" y="11172"/>
                    <a:pt x="8393" y="10406"/>
                    <a:pt x="9698" y="9616"/>
                  </a:cubicBezTo>
                  <a:cubicBezTo>
                    <a:pt x="12236" y="8084"/>
                    <a:pt x="14711" y="6464"/>
                    <a:pt x="17150" y="4791"/>
                  </a:cubicBezTo>
                  <a:cubicBezTo>
                    <a:pt x="17881" y="4282"/>
                    <a:pt x="18612" y="3779"/>
                    <a:pt x="19343" y="3270"/>
                  </a:cubicBezTo>
                  <a:cubicBezTo>
                    <a:pt x="19689" y="3024"/>
                    <a:pt x="20040" y="2779"/>
                    <a:pt x="20385" y="2539"/>
                  </a:cubicBezTo>
                  <a:cubicBezTo>
                    <a:pt x="20513" y="2439"/>
                    <a:pt x="20636" y="2352"/>
                    <a:pt x="20736" y="2223"/>
                  </a:cubicBezTo>
                  <a:cubicBezTo>
                    <a:pt x="20800" y="2135"/>
                    <a:pt x="20858" y="2047"/>
                    <a:pt x="20923" y="1954"/>
                  </a:cubicBezTo>
                  <a:cubicBezTo>
                    <a:pt x="21063" y="1761"/>
                    <a:pt x="21204" y="1574"/>
                    <a:pt x="21332" y="1381"/>
                  </a:cubicBezTo>
                  <a:cubicBezTo>
                    <a:pt x="21502" y="1147"/>
                    <a:pt x="21408" y="825"/>
                    <a:pt x="21239" y="638"/>
                  </a:cubicBezTo>
                  <a:cubicBezTo>
                    <a:pt x="21235" y="627"/>
                    <a:pt x="21201" y="584"/>
                    <a:pt x="21183" y="565"/>
                  </a:cubicBezTo>
                  <a:lnTo>
                    <a:pt x="21183" y="565"/>
                  </a:lnTo>
                  <a:cubicBezTo>
                    <a:pt x="21166" y="540"/>
                    <a:pt x="21145" y="509"/>
                    <a:pt x="21145" y="509"/>
                  </a:cubicBezTo>
                  <a:lnTo>
                    <a:pt x="21011" y="293"/>
                  </a:lnTo>
                  <a:cubicBezTo>
                    <a:pt x="20900" y="87"/>
                    <a:pt x="20698" y="0"/>
                    <a:pt x="20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57"/>
            <p:cNvSpPr/>
            <p:nvPr/>
          </p:nvSpPr>
          <p:spPr>
            <a:xfrm>
              <a:off x="9001450" y="3584850"/>
              <a:ext cx="270850" cy="571150"/>
            </a:xfrm>
            <a:custGeom>
              <a:avLst/>
              <a:gdLst/>
              <a:ahLst/>
              <a:cxnLst/>
              <a:rect l="l" t="t" r="r" b="b"/>
              <a:pathLst>
                <a:path w="10834" h="22846" extrusionOk="0">
                  <a:moveTo>
                    <a:pt x="9448" y="1329"/>
                  </a:moveTo>
                  <a:lnTo>
                    <a:pt x="9448" y="1329"/>
                  </a:lnTo>
                  <a:cubicBezTo>
                    <a:pt x="9448" y="1329"/>
                    <a:pt x="9448" y="1330"/>
                    <a:pt x="9448" y="1330"/>
                  </a:cubicBezTo>
                  <a:lnTo>
                    <a:pt x="9448" y="1330"/>
                  </a:lnTo>
                  <a:cubicBezTo>
                    <a:pt x="9449" y="1348"/>
                    <a:pt x="9450" y="1365"/>
                    <a:pt x="9451" y="1383"/>
                  </a:cubicBezTo>
                  <a:lnTo>
                    <a:pt x="9451" y="1383"/>
                  </a:lnTo>
                  <a:cubicBezTo>
                    <a:pt x="9451" y="1378"/>
                    <a:pt x="9449" y="1363"/>
                    <a:pt x="9448" y="1329"/>
                  </a:cubicBezTo>
                  <a:close/>
                  <a:moveTo>
                    <a:pt x="3279" y="11875"/>
                  </a:moveTo>
                  <a:lnTo>
                    <a:pt x="3279" y="11875"/>
                  </a:lnTo>
                  <a:cubicBezTo>
                    <a:pt x="3268" y="11898"/>
                    <a:pt x="3263" y="11907"/>
                    <a:pt x="3263" y="11907"/>
                  </a:cubicBezTo>
                  <a:cubicBezTo>
                    <a:pt x="3263" y="11907"/>
                    <a:pt x="3270" y="11892"/>
                    <a:pt x="3279" y="11875"/>
                  </a:cubicBezTo>
                  <a:close/>
                  <a:moveTo>
                    <a:pt x="9459" y="1500"/>
                  </a:moveTo>
                  <a:cubicBezTo>
                    <a:pt x="9467" y="1638"/>
                    <a:pt x="9473" y="1775"/>
                    <a:pt x="9465" y="1918"/>
                  </a:cubicBezTo>
                  <a:cubicBezTo>
                    <a:pt x="9459" y="2111"/>
                    <a:pt x="9447" y="2298"/>
                    <a:pt x="9430" y="2491"/>
                  </a:cubicBezTo>
                  <a:cubicBezTo>
                    <a:pt x="9424" y="2585"/>
                    <a:pt x="9406" y="2678"/>
                    <a:pt x="9401" y="2778"/>
                  </a:cubicBezTo>
                  <a:cubicBezTo>
                    <a:pt x="9395" y="2813"/>
                    <a:pt x="9395" y="2854"/>
                    <a:pt x="9389" y="2895"/>
                  </a:cubicBezTo>
                  <a:cubicBezTo>
                    <a:pt x="9388" y="2898"/>
                    <a:pt x="9388" y="2902"/>
                    <a:pt x="9387" y="2905"/>
                  </a:cubicBezTo>
                  <a:lnTo>
                    <a:pt x="9387" y="2905"/>
                  </a:lnTo>
                  <a:cubicBezTo>
                    <a:pt x="9377" y="2933"/>
                    <a:pt x="9377" y="2960"/>
                    <a:pt x="9371" y="2988"/>
                  </a:cubicBezTo>
                  <a:cubicBezTo>
                    <a:pt x="9254" y="3772"/>
                    <a:pt x="9079" y="4544"/>
                    <a:pt x="8862" y="5305"/>
                  </a:cubicBezTo>
                  <a:cubicBezTo>
                    <a:pt x="8751" y="5685"/>
                    <a:pt x="8634" y="6059"/>
                    <a:pt x="8517" y="6422"/>
                  </a:cubicBezTo>
                  <a:cubicBezTo>
                    <a:pt x="8459" y="6597"/>
                    <a:pt x="8400" y="6784"/>
                    <a:pt x="8336" y="6960"/>
                  </a:cubicBezTo>
                  <a:cubicBezTo>
                    <a:pt x="8324" y="6972"/>
                    <a:pt x="8319" y="6995"/>
                    <a:pt x="8313" y="7007"/>
                  </a:cubicBezTo>
                  <a:cubicBezTo>
                    <a:pt x="8311" y="7011"/>
                    <a:pt x="8310" y="7014"/>
                    <a:pt x="8309" y="7018"/>
                  </a:cubicBezTo>
                  <a:lnTo>
                    <a:pt x="8309" y="7018"/>
                  </a:lnTo>
                  <a:cubicBezTo>
                    <a:pt x="8312" y="7015"/>
                    <a:pt x="8314" y="7013"/>
                    <a:pt x="8314" y="7013"/>
                  </a:cubicBezTo>
                  <a:lnTo>
                    <a:pt x="8314" y="7013"/>
                  </a:lnTo>
                  <a:cubicBezTo>
                    <a:pt x="8314" y="7013"/>
                    <a:pt x="8312" y="7015"/>
                    <a:pt x="8309" y="7019"/>
                  </a:cubicBezTo>
                  <a:lnTo>
                    <a:pt x="8309" y="7019"/>
                  </a:lnTo>
                  <a:cubicBezTo>
                    <a:pt x="8309" y="7018"/>
                    <a:pt x="8309" y="7018"/>
                    <a:pt x="8309" y="7018"/>
                  </a:cubicBezTo>
                  <a:lnTo>
                    <a:pt x="8309" y="7018"/>
                  </a:lnTo>
                  <a:cubicBezTo>
                    <a:pt x="8306" y="7020"/>
                    <a:pt x="8301" y="7024"/>
                    <a:pt x="8295" y="7030"/>
                  </a:cubicBezTo>
                  <a:cubicBezTo>
                    <a:pt x="8295" y="7031"/>
                    <a:pt x="8295" y="7031"/>
                    <a:pt x="8295" y="7031"/>
                  </a:cubicBezTo>
                  <a:lnTo>
                    <a:pt x="8295" y="7031"/>
                  </a:lnTo>
                  <a:cubicBezTo>
                    <a:pt x="8300" y="7027"/>
                    <a:pt x="8305" y="7022"/>
                    <a:pt x="8309" y="7019"/>
                  </a:cubicBezTo>
                  <a:lnTo>
                    <a:pt x="8309" y="7019"/>
                  </a:lnTo>
                  <a:cubicBezTo>
                    <a:pt x="8298" y="7050"/>
                    <a:pt x="8294" y="7065"/>
                    <a:pt x="8292" y="7065"/>
                  </a:cubicBezTo>
                  <a:cubicBezTo>
                    <a:pt x="8291" y="7065"/>
                    <a:pt x="8292" y="7054"/>
                    <a:pt x="8295" y="7031"/>
                  </a:cubicBezTo>
                  <a:lnTo>
                    <a:pt x="8295" y="7031"/>
                  </a:lnTo>
                  <a:cubicBezTo>
                    <a:pt x="8278" y="7047"/>
                    <a:pt x="8254" y="7068"/>
                    <a:pt x="8248" y="7071"/>
                  </a:cubicBezTo>
                  <a:cubicBezTo>
                    <a:pt x="8190" y="7147"/>
                    <a:pt x="8131" y="7229"/>
                    <a:pt x="8079" y="7299"/>
                  </a:cubicBezTo>
                  <a:cubicBezTo>
                    <a:pt x="7681" y="7826"/>
                    <a:pt x="7301" y="8370"/>
                    <a:pt x="6932" y="8914"/>
                  </a:cubicBezTo>
                  <a:cubicBezTo>
                    <a:pt x="5218" y="11458"/>
                    <a:pt x="3756" y="14172"/>
                    <a:pt x="2411" y="16921"/>
                  </a:cubicBezTo>
                  <a:cubicBezTo>
                    <a:pt x="2362" y="17020"/>
                    <a:pt x="2314" y="17118"/>
                    <a:pt x="2266" y="17217"/>
                  </a:cubicBezTo>
                  <a:lnTo>
                    <a:pt x="2266" y="17217"/>
                  </a:lnTo>
                  <a:cubicBezTo>
                    <a:pt x="2513" y="15818"/>
                    <a:pt x="2736" y="14415"/>
                    <a:pt x="2931" y="13008"/>
                  </a:cubicBezTo>
                  <a:cubicBezTo>
                    <a:pt x="2955" y="12827"/>
                    <a:pt x="2966" y="12646"/>
                    <a:pt x="3031" y="12476"/>
                  </a:cubicBezTo>
                  <a:cubicBezTo>
                    <a:pt x="3112" y="12272"/>
                    <a:pt x="3200" y="12074"/>
                    <a:pt x="3281" y="11870"/>
                  </a:cubicBezTo>
                  <a:lnTo>
                    <a:pt x="3281" y="11870"/>
                  </a:lnTo>
                  <a:cubicBezTo>
                    <a:pt x="3290" y="11853"/>
                    <a:pt x="3300" y="11834"/>
                    <a:pt x="3306" y="11827"/>
                  </a:cubicBezTo>
                  <a:cubicBezTo>
                    <a:pt x="3323" y="11786"/>
                    <a:pt x="3341" y="11739"/>
                    <a:pt x="3364" y="11686"/>
                  </a:cubicBezTo>
                  <a:cubicBezTo>
                    <a:pt x="3399" y="11599"/>
                    <a:pt x="3434" y="11505"/>
                    <a:pt x="3481" y="11417"/>
                  </a:cubicBezTo>
                  <a:cubicBezTo>
                    <a:pt x="3569" y="11218"/>
                    <a:pt x="3645" y="11031"/>
                    <a:pt x="3733" y="10832"/>
                  </a:cubicBezTo>
                  <a:cubicBezTo>
                    <a:pt x="4054" y="10107"/>
                    <a:pt x="4399" y="9393"/>
                    <a:pt x="4756" y="8680"/>
                  </a:cubicBezTo>
                  <a:cubicBezTo>
                    <a:pt x="5452" y="7317"/>
                    <a:pt x="6213" y="5971"/>
                    <a:pt x="7032" y="4667"/>
                  </a:cubicBezTo>
                  <a:cubicBezTo>
                    <a:pt x="7271" y="4287"/>
                    <a:pt x="7523" y="3912"/>
                    <a:pt x="7780" y="3544"/>
                  </a:cubicBezTo>
                  <a:cubicBezTo>
                    <a:pt x="7903" y="3357"/>
                    <a:pt x="8032" y="3181"/>
                    <a:pt x="8166" y="3006"/>
                  </a:cubicBezTo>
                  <a:cubicBezTo>
                    <a:pt x="8202" y="2965"/>
                    <a:pt x="8231" y="2912"/>
                    <a:pt x="8266" y="2871"/>
                  </a:cubicBezTo>
                  <a:cubicBezTo>
                    <a:pt x="8279" y="2855"/>
                    <a:pt x="8286" y="2845"/>
                    <a:pt x="8291" y="2839"/>
                  </a:cubicBezTo>
                  <a:lnTo>
                    <a:pt x="8291" y="2839"/>
                  </a:lnTo>
                  <a:cubicBezTo>
                    <a:pt x="8296" y="2833"/>
                    <a:pt x="8303" y="2824"/>
                    <a:pt x="8313" y="2813"/>
                  </a:cubicBezTo>
                  <a:cubicBezTo>
                    <a:pt x="8348" y="2766"/>
                    <a:pt x="8383" y="2725"/>
                    <a:pt x="8412" y="2672"/>
                  </a:cubicBezTo>
                  <a:cubicBezTo>
                    <a:pt x="8640" y="2386"/>
                    <a:pt x="8862" y="2099"/>
                    <a:pt x="9108" y="1836"/>
                  </a:cubicBezTo>
                  <a:cubicBezTo>
                    <a:pt x="9222" y="1717"/>
                    <a:pt x="9336" y="1607"/>
                    <a:pt x="9459" y="1500"/>
                  </a:cubicBezTo>
                  <a:close/>
                  <a:moveTo>
                    <a:pt x="9786" y="0"/>
                  </a:moveTo>
                  <a:cubicBezTo>
                    <a:pt x="9739" y="0"/>
                    <a:pt x="9691" y="5"/>
                    <a:pt x="9640" y="17"/>
                  </a:cubicBezTo>
                  <a:cubicBezTo>
                    <a:pt x="9582" y="34"/>
                    <a:pt x="9523" y="52"/>
                    <a:pt x="9465" y="69"/>
                  </a:cubicBezTo>
                  <a:cubicBezTo>
                    <a:pt x="9397" y="83"/>
                    <a:pt x="9334" y="113"/>
                    <a:pt x="9277" y="154"/>
                  </a:cubicBezTo>
                  <a:lnTo>
                    <a:pt x="9277" y="154"/>
                  </a:lnTo>
                  <a:cubicBezTo>
                    <a:pt x="8620" y="481"/>
                    <a:pt x="8137" y="1061"/>
                    <a:pt x="7693" y="1625"/>
                  </a:cubicBezTo>
                  <a:cubicBezTo>
                    <a:pt x="7231" y="2210"/>
                    <a:pt x="6786" y="2801"/>
                    <a:pt x="6376" y="3415"/>
                  </a:cubicBezTo>
                  <a:cubicBezTo>
                    <a:pt x="5499" y="4720"/>
                    <a:pt x="4715" y="6094"/>
                    <a:pt x="3990" y="7481"/>
                  </a:cubicBezTo>
                  <a:cubicBezTo>
                    <a:pt x="3224" y="8943"/>
                    <a:pt x="2545" y="10446"/>
                    <a:pt x="1913" y="11967"/>
                  </a:cubicBezTo>
                  <a:cubicBezTo>
                    <a:pt x="1878" y="12055"/>
                    <a:pt x="1826" y="12148"/>
                    <a:pt x="1802" y="12242"/>
                  </a:cubicBezTo>
                  <a:cubicBezTo>
                    <a:pt x="1785" y="12324"/>
                    <a:pt x="1785" y="12417"/>
                    <a:pt x="1767" y="12505"/>
                  </a:cubicBezTo>
                  <a:cubicBezTo>
                    <a:pt x="1738" y="12704"/>
                    <a:pt x="1714" y="12891"/>
                    <a:pt x="1685" y="13090"/>
                  </a:cubicBezTo>
                  <a:lnTo>
                    <a:pt x="1510" y="14254"/>
                  </a:lnTo>
                  <a:cubicBezTo>
                    <a:pt x="1387" y="15044"/>
                    <a:pt x="1264" y="15828"/>
                    <a:pt x="1124" y="16606"/>
                  </a:cubicBezTo>
                  <a:cubicBezTo>
                    <a:pt x="802" y="18436"/>
                    <a:pt x="451" y="20256"/>
                    <a:pt x="65" y="22075"/>
                  </a:cubicBezTo>
                  <a:cubicBezTo>
                    <a:pt x="1" y="22379"/>
                    <a:pt x="129" y="22683"/>
                    <a:pt x="422" y="22800"/>
                  </a:cubicBezTo>
                  <a:cubicBezTo>
                    <a:pt x="495" y="22830"/>
                    <a:pt x="579" y="22845"/>
                    <a:pt x="664" y="22845"/>
                  </a:cubicBezTo>
                  <a:cubicBezTo>
                    <a:pt x="879" y="22845"/>
                    <a:pt x="1104" y="22748"/>
                    <a:pt x="1188" y="22543"/>
                  </a:cubicBezTo>
                  <a:cubicBezTo>
                    <a:pt x="1206" y="22501"/>
                    <a:pt x="1224" y="22459"/>
                    <a:pt x="1241" y="22418"/>
                  </a:cubicBezTo>
                  <a:lnTo>
                    <a:pt x="1241" y="22418"/>
                  </a:lnTo>
                  <a:cubicBezTo>
                    <a:pt x="1243" y="22418"/>
                    <a:pt x="1245" y="22419"/>
                    <a:pt x="1247" y="22420"/>
                  </a:cubicBezTo>
                  <a:cubicBezTo>
                    <a:pt x="1249" y="22410"/>
                    <a:pt x="1251" y="22400"/>
                    <a:pt x="1253" y="22391"/>
                  </a:cubicBezTo>
                  <a:lnTo>
                    <a:pt x="1253" y="22391"/>
                  </a:lnTo>
                  <a:cubicBezTo>
                    <a:pt x="2523" y="19413"/>
                    <a:pt x="3923" y="16481"/>
                    <a:pt x="5487" y="13640"/>
                  </a:cubicBezTo>
                  <a:cubicBezTo>
                    <a:pt x="6219" y="12318"/>
                    <a:pt x="6997" y="11019"/>
                    <a:pt x="7827" y="9762"/>
                  </a:cubicBezTo>
                  <a:cubicBezTo>
                    <a:pt x="8196" y="9206"/>
                    <a:pt x="8576" y="8662"/>
                    <a:pt x="8968" y="8124"/>
                  </a:cubicBezTo>
                  <a:cubicBezTo>
                    <a:pt x="9067" y="8001"/>
                    <a:pt x="9161" y="7872"/>
                    <a:pt x="9249" y="7744"/>
                  </a:cubicBezTo>
                  <a:cubicBezTo>
                    <a:pt x="9290" y="7685"/>
                    <a:pt x="9348" y="7621"/>
                    <a:pt x="9389" y="7562"/>
                  </a:cubicBezTo>
                  <a:cubicBezTo>
                    <a:pt x="9459" y="7445"/>
                    <a:pt x="9494" y="7288"/>
                    <a:pt x="9541" y="7153"/>
                  </a:cubicBezTo>
                  <a:cubicBezTo>
                    <a:pt x="9670" y="6773"/>
                    <a:pt x="9798" y="6398"/>
                    <a:pt x="9915" y="6012"/>
                  </a:cubicBezTo>
                  <a:cubicBezTo>
                    <a:pt x="10179" y="5141"/>
                    <a:pt x="10395" y="4258"/>
                    <a:pt x="10535" y="3368"/>
                  </a:cubicBezTo>
                  <a:cubicBezTo>
                    <a:pt x="10664" y="2479"/>
                    <a:pt x="10834" y="1456"/>
                    <a:pt x="10518" y="590"/>
                  </a:cubicBezTo>
                  <a:cubicBezTo>
                    <a:pt x="10517" y="591"/>
                    <a:pt x="10516" y="592"/>
                    <a:pt x="10516" y="594"/>
                  </a:cubicBezTo>
                  <a:lnTo>
                    <a:pt x="10516" y="594"/>
                  </a:lnTo>
                  <a:cubicBezTo>
                    <a:pt x="10502" y="541"/>
                    <a:pt x="10482" y="490"/>
                    <a:pt x="10454" y="444"/>
                  </a:cubicBezTo>
                  <a:cubicBezTo>
                    <a:pt x="10360" y="274"/>
                    <a:pt x="10255" y="134"/>
                    <a:pt x="10073" y="64"/>
                  </a:cubicBezTo>
                  <a:cubicBezTo>
                    <a:pt x="9978" y="24"/>
                    <a:pt x="9885" y="0"/>
                    <a:pt x="9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57"/>
            <p:cNvSpPr/>
            <p:nvPr/>
          </p:nvSpPr>
          <p:spPr>
            <a:xfrm>
              <a:off x="9140525" y="3638475"/>
              <a:ext cx="271000" cy="391750"/>
            </a:xfrm>
            <a:custGeom>
              <a:avLst/>
              <a:gdLst/>
              <a:ahLst/>
              <a:cxnLst/>
              <a:rect l="l" t="t" r="r" b="b"/>
              <a:pathLst>
                <a:path w="10840" h="15670" extrusionOk="0">
                  <a:moveTo>
                    <a:pt x="8645" y="2198"/>
                  </a:moveTo>
                  <a:cubicBezTo>
                    <a:pt x="8645" y="2198"/>
                    <a:pt x="8627" y="2212"/>
                    <a:pt x="8608" y="2226"/>
                  </a:cubicBezTo>
                  <a:lnTo>
                    <a:pt x="8608" y="2226"/>
                  </a:lnTo>
                  <a:cubicBezTo>
                    <a:pt x="8610" y="2226"/>
                    <a:pt x="8616" y="2222"/>
                    <a:pt x="8628" y="2212"/>
                  </a:cubicBezTo>
                  <a:cubicBezTo>
                    <a:pt x="8641" y="2202"/>
                    <a:pt x="8645" y="2198"/>
                    <a:pt x="8645" y="2198"/>
                  </a:cubicBezTo>
                  <a:close/>
                  <a:moveTo>
                    <a:pt x="9505" y="1601"/>
                  </a:moveTo>
                  <a:cubicBezTo>
                    <a:pt x="9430" y="1978"/>
                    <a:pt x="9324" y="2355"/>
                    <a:pt x="9219" y="2721"/>
                  </a:cubicBezTo>
                  <a:cubicBezTo>
                    <a:pt x="9004" y="3463"/>
                    <a:pt x="8739" y="4181"/>
                    <a:pt x="8462" y="4896"/>
                  </a:cubicBezTo>
                  <a:lnTo>
                    <a:pt x="8462" y="4896"/>
                  </a:lnTo>
                  <a:cubicBezTo>
                    <a:pt x="6532" y="6750"/>
                    <a:pt x="4769" y="8783"/>
                    <a:pt x="3093" y="10872"/>
                  </a:cubicBezTo>
                  <a:lnTo>
                    <a:pt x="3093" y="10872"/>
                  </a:lnTo>
                  <a:cubicBezTo>
                    <a:pt x="3429" y="10056"/>
                    <a:pt x="3757" y="9236"/>
                    <a:pt x="4077" y="8412"/>
                  </a:cubicBezTo>
                  <a:cubicBezTo>
                    <a:pt x="4300" y="7845"/>
                    <a:pt x="4510" y="7283"/>
                    <a:pt x="4721" y="6716"/>
                  </a:cubicBezTo>
                  <a:cubicBezTo>
                    <a:pt x="4774" y="6576"/>
                    <a:pt x="4826" y="6441"/>
                    <a:pt x="4867" y="6307"/>
                  </a:cubicBezTo>
                  <a:cubicBezTo>
                    <a:pt x="4891" y="6236"/>
                    <a:pt x="4914" y="6172"/>
                    <a:pt x="4943" y="6108"/>
                  </a:cubicBezTo>
                  <a:cubicBezTo>
                    <a:pt x="4955" y="6073"/>
                    <a:pt x="4967" y="6032"/>
                    <a:pt x="4984" y="5997"/>
                  </a:cubicBezTo>
                  <a:cubicBezTo>
                    <a:pt x="4987" y="5984"/>
                    <a:pt x="4992" y="5974"/>
                    <a:pt x="4997" y="5965"/>
                  </a:cubicBezTo>
                  <a:lnTo>
                    <a:pt x="4997" y="5965"/>
                  </a:lnTo>
                  <a:cubicBezTo>
                    <a:pt x="4991" y="5981"/>
                    <a:pt x="4989" y="5989"/>
                    <a:pt x="4991" y="5989"/>
                  </a:cubicBezTo>
                  <a:cubicBezTo>
                    <a:pt x="4992" y="5989"/>
                    <a:pt x="4998" y="5982"/>
                    <a:pt x="5008" y="5967"/>
                  </a:cubicBezTo>
                  <a:cubicBezTo>
                    <a:pt x="5035" y="5949"/>
                    <a:pt x="5067" y="5897"/>
                    <a:pt x="5094" y="5856"/>
                  </a:cubicBezTo>
                  <a:lnTo>
                    <a:pt x="5094" y="5856"/>
                  </a:lnTo>
                  <a:cubicBezTo>
                    <a:pt x="5115" y="5829"/>
                    <a:pt x="5161" y="5770"/>
                    <a:pt x="5171" y="5757"/>
                  </a:cubicBezTo>
                  <a:cubicBezTo>
                    <a:pt x="5247" y="5651"/>
                    <a:pt x="5335" y="5546"/>
                    <a:pt x="5423" y="5441"/>
                  </a:cubicBezTo>
                  <a:cubicBezTo>
                    <a:pt x="6096" y="4610"/>
                    <a:pt x="6821" y="3803"/>
                    <a:pt x="7611" y="3072"/>
                  </a:cubicBezTo>
                  <a:cubicBezTo>
                    <a:pt x="7839" y="2861"/>
                    <a:pt x="8073" y="2657"/>
                    <a:pt x="8312" y="2458"/>
                  </a:cubicBezTo>
                  <a:cubicBezTo>
                    <a:pt x="8371" y="2417"/>
                    <a:pt x="8424" y="2370"/>
                    <a:pt x="8482" y="2329"/>
                  </a:cubicBezTo>
                  <a:cubicBezTo>
                    <a:pt x="8511" y="2306"/>
                    <a:pt x="8541" y="2282"/>
                    <a:pt x="8564" y="2259"/>
                  </a:cubicBezTo>
                  <a:cubicBezTo>
                    <a:pt x="8569" y="2256"/>
                    <a:pt x="8589" y="2241"/>
                    <a:pt x="8608" y="2226"/>
                  </a:cubicBezTo>
                  <a:lnTo>
                    <a:pt x="8608" y="2226"/>
                  </a:lnTo>
                  <a:cubicBezTo>
                    <a:pt x="8608" y="2226"/>
                    <a:pt x="8608" y="2227"/>
                    <a:pt x="8608" y="2227"/>
                  </a:cubicBezTo>
                  <a:cubicBezTo>
                    <a:pt x="8605" y="2227"/>
                    <a:pt x="8643" y="2194"/>
                    <a:pt x="8652" y="2194"/>
                  </a:cubicBezTo>
                  <a:cubicBezTo>
                    <a:pt x="8693" y="2165"/>
                    <a:pt x="8739" y="2130"/>
                    <a:pt x="8780" y="2101"/>
                  </a:cubicBezTo>
                  <a:cubicBezTo>
                    <a:pt x="8839" y="2054"/>
                    <a:pt x="8897" y="2019"/>
                    <a:pt x="8956" y="1978"/>
                  </a:cubicBezTo>
                  <a:cubicBezTo>
                    <a:pt x="9140" y="1845"/>
                    <a:pt x="9321" y="1722"/>
                    <a:pt x="9505" y="1601"/>
                  </a:cubicBezTo>
                  <a:close/>
                  <a:moveTo>
                    <a:pt x="10193" y="0"/>
                  </a:moveTo>
                  <a:cubicBezTo>
                    <a:pt x="10186" y="0"/>
                    <a:pt x="10179" y="1"/>
                    <a:pt x="10173" y="1"/>
                  </a:cubicBezTo>
                  <a:cubicBezTo>
                    <a:pt x="10147" y="1"/>
                    <a:pt x="10123" y="3"/>
                    <a:pt x="10099" y="6"/>
                  </a:cubicBezTo>
                  <a:lnTo>
                    <a:pt x="10099" y="6"/>
                  </a:lnTo>
                  <a:cubicBezTo>
                    <a:pt x="10100" y="6"/>
                    <a:pt x="10100" y="6"/>
                    <a:pt x="10099" y="6"/>
                  </a:cubicBezTo>
                  <a:cubicBezTo>
                    <a:pt x="10098" y="6"/>
                    <a:pt x="10096" y="6"/>
                    <a:pt x="10091" y="7"/>
                  </a:cubicBezTo>
                  <a:cubicBezTo>
                    <a:pt x="10015" y="13"/>
                    <a:pt x="9944" y="24"/>
                    <a:pt x="9868" y="42"/>
                  </a:cubicBezTo>
                  <a:cubicBezTo>
                    <a:pt x="9705" y="94"/>
                    <a:pt x="9535" y="171"/>
                    <a:pt x="9371" y="247"/>
                  </a:cubicBezTo>
                  <a:cubicBezTo>
                    <a:pt x="9120" y="375"/>
                    <a:pt x="8874" y="539"/>
                    <a:pt x="8640" y="697"/>
                  </a:cubicBezTo>
                  <a:cubicBezTo>
                    <a:pt x="8155" y="1025"/>
                    <a:pt x="7692" y="1381"/>
                    <a:pt x="7248" y="1762"/>
                  </a:cubicBezTo>
                  <a:cubicBezTo>
                    <a:pt x="6400" y="2487"/>
                    <a:pt x="5622" y="3300"/>
                    <a:pt x="4908" y="4160"/>
                  </a:cubicBezTo>
                  <a:cubicBezTo>
                    <a:pt x="4738" y="4365"/>
                    <a:pt x="4569" y="4569"/>
                    <a:pt x="4411" y="4774"/>
                  </a:cubicBezTo>
                  <a:cubicBezTo>
                    <a:pt x="4194" y="5037"/>
                    <a:pt x="3949" y="5300"/>
                    <a:pt x="3832" y="5616"/>
                  </a:cubicBezTo>
                  <a:cubicBezTo>
                    <a:pt x="3610" y="6195"/>
                    <a:pt x="3405" y="6780"/>
                    <a:pt x="3188" y="7365"/>
                  </a:cubicBezTo>
                  <a:cubicBezTo>
                    <a:pt x="2732" y="8541"/>
                    <a:pt x="2264" y="9717"/>
                    <a:pt x="1784" y="10881"/>
                  </a:cubicBezTo>
                  <a:cubicBezTo>
                    <a:pt x="1650" y="11202"/>
                    <a:pt x="1515" y="11524"/>
                    <a:pt x="1381" y="11852"/>
                  </a:cubicBezTo>
                  <a:cubicBezTo>
                    <a:pt x="1376" y="11865"/>
                    <a:pt x="1347" y="11938"/>
                    <a:pt x="1345" y="11938"/>
                  </a:cubicBezTo>
                  <a:cubicBezTo>
                    <a:pt x="1345" y="11938"/>
                    <a:pt x="1346" y="11932"/>
                    <a:pt x="1352" y="11916"/>
                  </a:cubicBezTo>
                  <a:cubicBezTo>
                    <a:pt x="1355" y="11907"/>
                    <a:pt x="1357" y="11903"/>
                    <a:pt x="1357" y="11903"/>
                  </a:cubicBezTo>
                  <a:lnTo>
                    <a:pt x="1357" y="11903"/>
                  </a:lnTo>
                  <a:cubicBezTo>
                    <a:pt x="1357" y="11903"/>
                    <a:pt x="1312" y="12016"/>
                    <a:pt x="1317" y="12016"/>
                  </a:cubicBezTo>
                  <a:cubicBezTo>
                    <a:pt x="1287" y="12086"/>
                    <a:pt x="1252" y="12162"/>
                    <a:pt x="1223" y="12232"/>
                  </a:cubicBezTo>
                  <a:cubicBezTo>
                    <a:pt x="1147" y="12402"/>
                    <a:pt x="1083" y="12571"/>
                    <a:pt x="1007" y="12729"/>
                  </a:cubicBezTo>
                  <a:cubicBezTo>
                    <a:pt x="726" y="13388"/>
                    <a:pt x="439" y="14047"/>
                    <a:pt x="147" y="14706"/>
                  </a:cubicBezTo>
                  <a:lnTo>
                    <a:pt x="147" y="14706"/>
                  </a:lnTo>
                  <a:cubicBezTo>
                    <a:pt x="137" y="14720"/>
                    <a:pt x="127" y="14734"/>
                    <a:pt x="117" y="14747"/>
                  </a:cubicBezTo>
                  <a:cubicBezTo>
                    <a:pt x="121" y="14749"/>
                    <a:pt x="124" y="14751"/>
                    <a:pt x="127" y="14753"/>
                  </a:cubicBezTo>
                  <a:lnTo>
                    <a:pt x="127" y="14753"/>
                  </a:lnTo>
                  <a:cubicBezTo>
                    <a:pt x="1" y="15044"/>
                    <a:pt x="37" y="15421"/>
                    <a:pt x="351" y="15590"/>
                  </a:cubicBezTo>
                  <a:cubicBezTo>
                    <a:pt x="455" y="15644"/>
                    <a:pt x="558" y="15670"/>
                    <a:pt x="656" y="15670"/>
                  </a:cubicBezTo>
                  <a:cubicBezTo>
                    <a:pt x="862" y="15670"/>
                    <a:pt x="1049" y="15557"/>
                    <a:pt x="1188" y="15367"/>
                  </a:cubicBezTo>
                  <a:cubicBezTo>
                    <a:pt x="1568" y="14841"/>
                    <a:pt x="1966" y="14326"/>
                    <a:pt x="2358" y="13805"/>
                  </a:cubicBezTo>
                  <a:cubicBezTo>
                    <a:pt x="2445" y="13688"/>
                    <a:pt x="2539" y="13577"/>
                    <a:pt x="2615" y="13466"/>
                  </a:cubicBezTo>
                  <a:cubicBezTo>
                    <a:pt x="2662" y="13408"/>
                    <a:pt x="2703" y="13349"/>
                    <a:pt x="2756" y="13291"/>
                  </a:cubicBezTo>
                  <a:lnTo>
                    <a:pt x="2820" y="13203"/>
                  </a:lnTo>
                  <a:cubicBezTo>
                    <a:pt x="2840" y="13179"/>
                    <a:pt x="2867" y="13145"/>
                    <a:pt x="2867" y="13145"/>
                  </a:cubicBezTo>
                  <a:lnTo>
                    <a:pt x="2867" y="13145"/>
                  </a:lnTo>
                  <a:cubicBezTo>
                    <a:pt x="2867" y="13145"/>
                    <a:pt x="2860" y="13153"/>
                    <a:pt x="2843" y="13174"/>
                  </a:cubicBezTo>
                  <a:cubicBezTo>
                    <a:pt x="3019" y="12951"/>
                    <a:pt x="3200" y="12723"/>
                    <a:pt x="3376" y="12489"/>
                  </a:cubicBezTo>
                  <a:cubicBezTo>
                    <a:pt x="4048" y="11635"/>
                    <a:pt x="4744" y="10775"/>
                    <a:pt x="5446" y="9945"/>
                  </a:cubicBezTo>
                  <a:cubicBezTo>
                    <a:pt x="6084" y="9190"/>
                    <a:pt x="6733" y="8459"/>
                    <a:pt x="7406" y="7734"/>
                  </a:cubicBezTo>
                  <a:cubicBezTo>
                    <a:pt x="7844" y="7260"/>
                    <a:pt x="8289" y="6792"/>
                    <a:pt x="8745" y="6342"/>
                  </a:cubicBezTo>
                  <a:cubicBezTo>
                    <a:pt x="8962" y="6114"/>
                    <a:pt x="9207" y="5909"/>
                    <a:pt x="9418" y="5675"/>
                  </a:cubicBezTo>
                  <a:cubicBezTo>
                    <a:pt x="9564" y="5523"/>
                    <a:pt x="9629" y="5277"/>
                    <a:pt x="9705" y="5084"/>
                  </a:cubicBezTo>
                  <a:lnTo>
                    <a:pt x="9880" y="4622"/>
                  </a:lnTo>
                  <a:cubicBezTo>
                    <a:pt x="10126" y="3955"/>
                    <a:pt x="10354" y="3277"/>
                    <a:pt x="10535" y="2586"/>
                  </a:cubicBezTo>
                  <a:cubicBezTo>
                    <a:pt x="10693" y="2017"/>
                    <a:pt x="10840" y="1421"/>
                    <a:pt x="10819" y="824"/>
                  </a:cubicBezTo>
                  <a:lnTo>
                    <a:pt x="10819" y="824"/>
                  </a:lnTo>
                  <a:cubicBezTo>
                    <a:pt x="10820" y="806"/>
                    <a:pt x="10819" y="786"/>
                    <a:pt x="10817" y="767"/>
                  </a:cubicBezTo>
                  <a:lnTo>
                    <a:pt x="10817" y="767"/>
                  </a:lnTo>
                  <a:cubicBezTo>
                    <a:pt x="10816" y="763"/>
                    <a:pt x="10816" y="759"/>
                    <a:pt x="10816" y="755"/>
                  </a:cubicBezTo>
                  <a:cubicBezTo>
                    <a:pt x="10813" y="718"/>
                    <a:pt x="10808" y="681"/>
                    <a:pt x="10799" y="645"/>
                  </a:cubicBezTo>
                  <a:lnTo>
                    <a:pt x="10799" y="645"/>
                  </a:lnTo>
                  <a:cubicBezTo>
                    <a:pt x="10791" y="582"/>
                    <a:pt x="10781" y="518"/>
                    <a:pt x="10763" y="457"/>
                  </a:cubicBezTo>
                  <a:cubicBezTo>
                    <a:pt x="10706" y="212"/>
                    <a:pt x="10450" y="0"/>
                    <a:pt x="101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57"/>
            <p:cNvSpPr/>
            <p:nvPr/>
          </p:nvSpPr>
          <p:spPr>
            <a:xfrm>
              <a:off x="9128375" y="3701575"/>
              <a:ext cx="428125" cy="523200"/>
            </a:xfrm>
            <a:custGeom>
              <a:avLst/>
              <a:gdLst/>
              <a:ahLst/>
              <a:cxnLst/>
              <a:rect l="l" t="t" r="r" b="b"/>
              <a:pathLst>
                <a:path w="17125" h="20928" extrusionOk="0">
                  <a:moveTo>
                    <a:pt x="15879" y="1670"/>
                  </a:moveTo>
                  <a:cubicBezTo>
                    <a:pt x="15878" y="1674"/>
                    <a:pt x="15877" y="1678"/>
                    <a:pt x="15876" y="1683"/>
                  </a:cubicBezTo>
                  <a:cubicBezTo>
                    <a:pt x="15877" y="1681"/>
                    <a:pt x="15878" y="1677"/>
                    <a:pt x="15879" y="1670"/>
                  </a:cubicBezTo>
                  <a:close/>
                  <a:moveTo>
                    <a:pt x="15540" y="1221"/>
                  </a:moveTo>
                  <a:lnTo>
                    <a:pt x="15540" y="1221"/>
                  </a:lnTo>
                  <a:cubicBezTo>
                    <a:pt x="15551" y="1222"/>
                    <a:pt x="15562" y="1224"/>
                    <a:pt x="15572" y="1226"/>
                  </a:cubicBezTo>
                  <a:cubicBezTo>
                    <a:pt x="15631" y="1244"/>
                    <a:pt x="15689" y="1256"/>
                    <a:pt x="15736" y="1273"/>
                  </a:cubicBezTo>
                  <a:cubicBezTo>
                    <a:pt x="15765" y="1282"/>
                    <a:pt x="15781" y="1286"/>
                    <a:pt x="15789" y="1286"/>
                  </a:cubicBezTo>
                  <a:lnTo>
                    <a:pt x="15789" y="1286"/>
                  </a:lnTo>
                  <a:cubicBezTo>
                    <a:pt x="15810" y="1299"/>
                    <a:pt x="15831" y="1313"/>
                    <a:pt x="15849" y="1324"/>
                  </a:cubicBezTo>
                  <a:lnTo>
                    <a:pt x="15849" y="1324"/>
                  </a:lnTo>
                  <a:cubicBezTo>
                    <a:pt x="15861" y="1351"/>
                    <a:pt x="15870" y="1373"/>
                    <a:pt x="15870" y="1373"/>
                  </a:cubicBezTo>
                  <a:cubicBezTo>
                    <a:pt x="15870" y="1360"/>
                    <a:pt x="15870" y="1348"/>
                    <a:pt x="15869" y="1336"/>
                  </a:cubicBezTo>
                  <a:lnTo>
                    <a:pt x="15869" y="1336"/>
                  </a:lnTo>
                  <a:cubicBezTo>
                    <a:pt x="15869" y="1337"/>
                    <a:pt x="15870" y="1337"/>
                    <a:pt x="15871" y="1338"/>
                  </a:cubicBezTo>
                  <a:lnTo>
                    <a:pt x="15871" y="1338"/>
                  </a:lnTo>
                  <a:cubicBezTo>
                    <a:pt x="15872" y="1356"/>
                    <a:pt x="15874" y="1374"/>
                    <a:pt x="15876" y="1390"/>
                  </a:cubicBezTo>
                  <a:cubicBezTo>
                    <a:pt x="15882" y="1449"/>
                    <a:pt x="15882" y="1507"/>
                    <a:pt x="15882" y="1566"/>
                  </a:cubicBezTo>
                  <a:cubicBezTo>
                    <a:pt x="15882" y="1575"/>
                    <a:pt x="15882" y="1641"/>
                    <a:pt x="15879" y="1670"/>
                  </a:cubicBezTo>
                  <a:lnTo>
                    <a:pt x="15879" y="1670"/>
                  </a:lnTo>
                  <a:cubicBezTo>
                    <a:pt x="15887" y="1632"/>
                    <a:pt x="15892" y="1613"/>
                    <a:pt x="15893" y="1613"/>
                  </a:cubicBezTo>
                  <a:lnTo>
                    <a:pt x="15893" y="1613"/>
                  </a:lnTo>
                  <a:cubicBezTo>
                    <a:pt x="15893" y="1613"/>
                    <a:pt x="15890" y="1628"/>
                    <a:pt x="15882" y="1659"/>
                  </a:cubicBezTo>
                  <a:lnTo>
                    <a:pt x="15859" y="1770"/>
                  </a:lnTo>
                  <a:cubicBezTo>
                    <a:pt x="15794" y="2151"/>
                    <a:pt x="15677" y="2513"/>
                    <a:pt x="15537" y="2876"/>
                  </a:cubicBezTo>
                  <a:cubicBezTo>
                    <a:pt x="15535" y="2882"/>
                    <a:pt x="15527" y="2902"/>
                    <a:pt x="15519" y="2922"/>
                  </a:cubicBezTo>
                  <a:lnTo>
                    <a:pt x="15519" y="2922"/>
                  </a:lnTo>
                  <a:cubicBezTo>
                    <a:pt x="15499" y="2961"/>
                    <a:pt x="15483" y="3004"/>
                    <a:pt x="15467" y="3051"/>
                  </a:cubicBezTo>
                  <a:cubicBezTo>
                    <a:pt x="15432" y="3122"/>
                    <a:pt x="15391" y="3203"/>
                    <a:pt x="15356" y="3274"/>
                  </a:cubicBezTo>
                  <a:cubicBezTo>
                    <a:pt x="15268" y="3467"/>
                    <a:pt x="15174" y="3648"/>
                    <a:pt x="15081" y="3829"/>
                  </a:cubicBezTo>
                  <a:cubicBezTo>
                    <a:pt x="14882" y="4204"/>
                    <a:pt x="14677" y="4578"/>
                    <a:pt x="14455" y="4941"/>
                  </a:cubicBezTo>
                  <a:cubicBezTo>
                    <a:pt x="14028" y="5666"/>
                    <a:pt x="13560" y="6368"/>
                    <a:pt x="13069" y="7058"/>
                  </a:cubicBezTo>
                  <a:cubicBezTo>
                    <a:pt x="12829" y="7397"/>
                    <a:pt x="12577" y="7737"/>
                    <a:pt x="12320" y="8064"/>
                  </a:cubicBezTo>
                  <a:lnTo>
                    <a:pt x="11951" y="8544"/>
                  </a:lnTo>
                  <a:cubicBezTo>
                    <a:pt x="11972" y="8518"/>
                    <a:pt x="11980" y="8508"/>
                    <a:pt x="11980" y="8508"/>
                  </a:cubicBezTo>
                  <a:lnTo>
                    <a:pt x="11980" y="8508"/>
                  </a:lnTo>
                  <a:cubicBezTo>
                    <a:pt x="11982" y="8508"/>
                    <a:pt x="11940" y="8563"/>
                    <a:pt x="11928" y="8579"/>
                  </a:cubicBezTo>
                  <a:lnTo>
                    <a:pt x="11840" y="8684"/>
                  </a:lnTo>
                  <a:cubicBezTo>
                    <a:pt x="11764" y="8778"/>
                    <a:pt x="11694" y="8877"/>
                    <a:pt x="11618" y="8965"/>
                  </a:cubicBezTo>
                  <a:cubicBezTo>
                    <a:pt x="10670" y="10176"/>
                    <a:pt x="9688" y="11369"/>
                    <a:pt x="8687" y="12539"/>
                  </a:cubicBezTo>
                  <a:cubicBezTo>
                    <a:pt x="8155" y="13159"/>
                    <a:pt x="7617" y="13785"/>
                    <a:pt x="7067" y="14399"/>
                  </a:cubicBezTo>
                  <a:cubicBezTo>
                    <a:pt x="6780" y="14721"/>
                    <a:pt x="6494" y="15031"/>
                    <a:pt x="6213" y="15353"/>
                  </a:cubicBezTo>
                  <a:cubicBezTo>
                    <a:pt x="6067" y="15516"/>
                    <a:pt x="5921" y="15686"/>
                    <a:pt x="5763" y="15844"/>
                  </a:cubicBezTo>
                  <a:cubicBezTo>
                    <a:pt x="5728" y="15891"/>
                    <a:pt x="5675" y="15932"/>
                    <a:pt x="5640" y="15984"/>
                  </a:cubicBezTo>
                  <a:cubicBezTo>
                    <a:pt x="5635" y="15989"/>
                    <a:pt x="5600" y="16037"/>
                    <a:pt x="5606" y="16037"/>
                  </a:cubicBezTo>
                  <a:cubicBezTo>
                    <a:pt x="5609" y="16037"/>
                    <a:pt x="5617" y="16031"/>
                    <a:pt x="5634" y="16014"/>
                  </a:cubicBezTo>
                  <a:lnTo>
                    <a:pt x="5634" y="16014"/>
                  </a:lnTo>
                  <a:cubicBezTo>
                    <a:pt x="5546" y="16107"/>
                    <a:pt x="5394" y="16183"/>
                    <a:pt x="5283" y="16253"/>
                  </a:cubicBezTo>
                  <a:cubicBezTo>
                    <a:pt x="4531" y="16767"/>
                    <a:pt x="3787" y="17291"/>
                    <a:pt x="3049" y="17821"/>
                  </a:cubicBezTo>
                  <a:lnTo>
                    <a:pt x="3049" y="17821"/>
                  </a:lnTo>
                  <a:cubicBezTo>
                    <a:pt x="3929" y="16467"/>
                    <a:pt x="4805" y="15110"/>
                    <a:pt x="5675" y="13744"/>
                  </a:cubicBezTo>
                  <a:cubicBezTo>
                    <a:pt x="7038" y="11621"/>
                    <a:pt x="8436" y="9492"/>
                    <a:pt x="9524" y="7210"/>
                  </a:cubicBezTo>
                  <a:cubicBezTo>
                    <a:pt x="10053" y="6108"/>
                    <a:pt x="10556" y="4991"/>
                    <a:pt x="11023" y="3862"/>
                  </a:cubicBezTo>
                  <a:lnTo>
                    <a:pt x="11023" y="3862"/>
                  </a:lnTo>
                  <a:cubicBezTo>
                    <a:pt x="11224" y="3678"/>
                    <a:pt x="11434" y="3487"/>
                    <a:pt x="11653" y="3315"/>
                  </a:cubicBezTo>
                  <a:cubicBezTo>
                    <a:pt x="11770" y="3209"/>
                    <a:pt x="11893" y="3116"/>
                    <a:pt x="12010" y="3010"/>
                  </a:cubicBezTo>
                  <a:cubicBezTo>
                    <a:pt x="12068" y="2964"/>
                    <a:pt x="12133" y="2917"/>
                    <a:pt x="12191" y="2864"/>
                  </a:cubicBezTo>
                  <a:cubicBezTo>
                    <a:pt x="12205" y="2855"/>
                    <a:pt x="12321" y="2766"/>
                    <a:pt x="12323" y="2766"/>
                  </a:cubicBezTo>
                  <a:lnTo>
                    <a:pt x="12323" y="2766"/>
                  </a:lnTo>
                  <a:cubicBezTo>
                    <a:pt x="12324" y="2766"/>
                    <a:pt x="12316" y="2772"/>
                    <a:pt x="12296" y="2788"/>
                  </a:cubicBezTo>
                  <a:cubicBezTo>
                    <a:pt x="12735" y="2443"/>
                    <a:pt x="13191" y="2121"/>
                    <a:pt x="13671" y="1835"/>
                  </a:cubicBezTo>
                  <a:cubicBezTo>
                    <a:pt x="13794" y="1765"/>
                    <a:pt x="13917" y="1694"/>
                    <a:pt x="14040" y="1630"/>
                  </a:cubicBezTo>
                  <a:cubicBezTo>
                    <a:pt x="14110" y="1601"/>
                    <a:pt x="14168" y="1566"/>
                    <a:pt x="14233" y="1536"/>
                  </a:cubicBezTo>
                  <a:cubicBezTo>
                    <a:pt x="14250" y="1532"/>
                    <a:pt x="14367" y="1476"/>
                    <a:pt x="14371" y="1472"/>
                  </a:cubicBezTo>
                  <a:lnTo>
                    <a:pt x="14371" y="1472"/>
                  </a:lnTo>
                  <a:cubicBezTo>
                    <a:pt x="14590" y="1385"/>
                    <a:pt x="14810" y="1305"/>
                    <a:pt x="15046" y="1256"/>
                  </a:cubicBezTo>
                  <a:cubicBezTo>
                    <a:pt x="15083" y="1250"/>
                    <a:pt x="15149" y="1226"/>
                    <a:pt x="15192" y="1226"/>
                  </a:cubicBezTo>
                  <a:cubicBezTo>
                    <a:pt x="15196" y="1226"/>
                    <a:pt x="15200" y="1226"/>
                    <a:pt x="15204" y="1226"/>
                  </a:cubicBezTo>
                  <a:cubicBezTo>
                    <a:pt x="15144" y="1237"/>
                    <a:pt x="15120" y="1242"/>
                    <a:pt x="15127" y="1242"/>
                  </a:cubicBezTo>
                  <a:cubicBezTo>
                    <a:pt x="15131" y="1242"/>
                    <a:pt x="15145" y="1240"/>
                    <a:pt x="15168" y="1238"/>
                  </a:cubicBezTo>
                  <a:cubicBezTo>
                    <a:pt x="15198" y="1226"/>
                    <a:pt x="15227" y="1226"/>
                    <a:pt x="15256" y="1226"/>
                  </a:cubicBezTo>
                  <a:cubicBezTo>
                    <a:pt x="15350" y="1221"/>
                    <a:pt x="15450" y="1221"/>
                    <a:pt x="15540" y="1221"/>
                  </a:cubicBezTo>
                  <a:close/>
                  <a:moveTo>
                    <a:pt x="15404" y="0"/>
                  </a:moveTo>
                  <a:cubicBezTo>
                    <a:pt x="15009" y="0"/>
                    <a:pt x="14609" y="87"/>
                    <a:pt x="14238" y="220"/>
                  </a:cubicBezTo>
                  <a:cubicBezTo>
                    <a:pt x="13414" y="513"/>
                    <a:pt x="12682" y="975"/>
                    <a:pt x="11986" y="1490"/>
                  </a:cubicBezTo>
                  <a:cubicBezTo>
                    <a:pt x="11583" y="1782"/>
                    <a:pt x="11191" y="2098"/>
                    <a:pt x="10811" y="2414"/>
                  </a:cubicBezTo>
                  <a:lnTo>
                    <a:pt x="10325" y="2829"/>
                  </a:lnTo>
                  <a:cubicBezTo>
                    <a:pt x="10237" y="2905"/>
                    <a:pt x="10144" y="2975"/>
                    <a:pt x="10074" y="3063"/>
                  </a:cubicBezTo>
                  <a:cubicBezTo>
                    <a:pt x="9939" y="3203"/>
                    <a:pt x="9886" y="3402"/>
                    <a:pt x="9816" y="3566"/>
                  </a:cubicBezTo>
                  <a:cubicBezTo>
                    <a:pt x="9782" y="3645"/>
                    <a:pt x="9754" y="3724"/>
                    <a:pt x="9715" y="3803"/>
                  </a:cubicBezTo>
                  <a:lnTo>
                    <a:pt x="9715" y="3803"/>
                  </a:lnTo>
                  <a:cubicBezTo>
                    <a:pt x="9725" y="3781"/>
                    <a:pt x="9734" y="3759"/>
                    <a:pt x="9734" y="3759"/>
                  </a:cubicBezTo>
                  <a:lnTo>
                    <a:pt x="9734" y="3759"/>
                  </a:lnTo>
                  <a:cubicBezTo>
                    <a:pt x="9734" y="3759"/>
                    <a:pt x="9728" y="3773"/>
                    <a:pt x="9711" y="3812"/>
                  </a:cubicBezTo>
                  <a:cubicBezTo>
                    <a:pt x="9712" y="3809"/>
                    <a:pt x="9714" y="3806"/>
                    <a:pt x="9715" y="3803"/>
                  </a:cubicBezTo>
                  <a:lnTo>
                    <a:pt x="9715" y="3803"/>
                  </a:lnTo>
                  <a:cubicBezTo>
                    <a:pt x="9706" y="3825"/>
                    <a:pt x="9695" y="3849"/>
                    <a:pt x="9693" y="3853"/>
                  </a:cubicBezTo>
                  <a:cubicBezTo>
                    <a:pt x="9670" y="3905"/>
                    <a:pt x="9647" y="3946"/>
                    <a:pt x="9623" y="3999"/>
                  </a:cubicBezTo>
                  <a:cubicBezTo>
                    <a:pt x="9535" y="4198"/>
                    <a:pt x="9448" y="4403"/>
                    <a:pt x="9360" y="4601"/>
                  </a:cubicBezTo>
                  <a:cubicBezTo>
                    <a:pt x="9173" y="5023"/>
                    <a:pt x="8980" y="5450"/>
                    <a:pt x="8787" y="5871"/>
                  </a:cubicBezTo>
                  <a:cubicBezTo>
                    <a:pt x="8114" y="7298"/>
                    <a:pt x="7371" y="8678"/>
                    <a:pt x="6546" y="10024"/>
                  </a:cubicBezTo>
                  <a:cubicBezTo>
                    <a:pt x="5605" y="11551"/>
                    <a:pt x="4640" y="13066"/>
                    <a:pt x="3674" y="14575"/>
                  </a:cubicBezTo>
                  <a:cubicBezTo>
                    <a:pt x="2504" y="16388"/>
                    <a:pt x="1335" y="18190"/>
                    <a:pt x="147" y="19997"/>
                  </a:cubicBezTo>
                  <a:cubicBezTo>
                    <a:pt x="1" y="20219"/>
                    <a:pt x="54" y="20570"/>
                    <a:pt x="247" y="20746"/>
                  </a:cubicBezTo>
                  <a:cubicBezTo>
                    <a:pt x="362" y="20850"/>
                    <a:pt x="542" y="20928"/>
                    <a:pt x="714" y="20928"/>
                  </a:cubicBezTo>
                  <a:cubicBezTo>
                    <a:pt x="814" y="20928"/>
                    <a:pt x="910" y="20902"/>
                    <a:pt x="989" y="20839"/>
                  </a:cubicBezTo>
                  <a:cubicBezTo>
                    <a:pt x="2475" y="19728"/>
                    <a:pt x="3973" y="18640"/>
                    <a:pt x="5494" y="17587"/>
                  </a:cubicBezTo>
                  <a:cubicBezTo>
                    <a:pt x="5669" y="17458"/>
                    <a:pt x="5850" y="17336"/>
                    <a:pt x="6026" y="17219"/>
                  </a:cubicBezTo>
                  <a:cubicBezTo>
                    <a:pt x="6155" y="17131"/>
                    <a:pt x="6289" y="17061"/>
                    <a:pt x="6400" y="16950"/>
                  </a:cubicBezTo>
                  <a:cubicBezTo>
                    <a:pt x="6488" y="16868"/>
                    <a:pt x="6570" y="16768"/>
                    <a:pt x="6652" y="16680"/>
                  </a:cubicBezTo>
                  <a:cubicBezTo>
                    <a:pt x="6973" y="16330"/>
                    <a:pt x="7283" y="15979"/>
                    <a:pt x="7599" y="15616"/>
                  </a:cubicBezTo>
                  <a:cubicBezTo>
                    <a:pt x="8173" y="14984"/>
                    <a:pt x="8728" y="14347"/>
                    <a:pt x="9284" y="13697"/>
                  </a:cubicBezTo>
                  <a:cubicBezTo>
                    <a:pt x="10313" y="12498"/>
                    <a:pt x="11320" y="11276"/>
                    <a:pt x="12302" y="10030"/>
                  </a:cubicBezTo>
                  <a:cubicBezTo>
                    <a:pt x="13396" y="8649"/>
                    <a:pt x="14461" y="7240"/>
                    <a:pt x="15379" y="5725"/>
                  </a:cubicBezTo>
                  <a:cubicBezTo>
                    <a:pt x="15876" y="4900"/>
                    <a:pt x="16350" y="4046"/>
                    <a:pt x="16713" y="3151"/>
                  </a:cubicBezTo>
                  <a:cubicBezTo>
                    <a:pt x="16876" y="2718"/>
                    <a:pt x="17005" y="2273"/>
                    <a:pt x="17064" y="1811"/>
                  </a:cubicBezTo>
                  <a:cubicBezTo>
                    <a:pt x="17124" y="1345"/>
                    <a:pt x="17045" y="776"/>
                    <a:pt x="16683" y="441"/>
                  </a:cubicBezTo>
                  <a:lnTo>
                    <a:pt x="16683" y="441"/>
                  </a:lnTo>
                  <a:cubicBezTo>
                    <a:pt x="16637" y="380"/>
                    <a:pt x="16578" y="327"/>
                    <a:pt x="16508" y="285"/>
                  </a:cubicBezTo>
                  <a:cubicBezTo>
                    <a:pt x="16167" y="83"/>
                    <a:pt x="15788" y="0"/>
                    <a:pt x="15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57"/>
            <p:cNvSpPr/>
            <p:nvPr/>
          </p:nvSpPr>
          <p:spPr>
            <a:xfrm>
              <a:off x="9011550" y="3892175"/>
              <a:ext cx="175050" cy="319925"/>
            </a:xfrm>
            <a:custGeom>
              <a:avLst/>
              <a:gdLst/>
              <a:ahLst/>
              <a:cxnLst/>
              <a:rect l="l" t="t" r="r" b="b"/>
              <a:pathLst>
                <a:path w="7002" h="12797" extrusionOk="0">
                  <a:moveTo>
                    <a:pt x="1834" y="11081"/>
                  </a:moveTo>
                  <a:cubicBezTo>
                    <a:pt x="1824" y="11108"/>
                    <a:pt x="1820" y="11118"/>
                    <a:pt x="1819" y="11118"/>
                  </a:cubicBezTo>
                  <a:cubicBezTo>
                    <a:pt x="1819" y="11118"/>
                    <a:pt x="1826" y="11100"/>
                    <a:pt x="1834" y="11081"/>
                  </a:cubicBezTo>
                  <a:close/>
                  <a:moveTo>
                    <a:pt x="6285" y="0"/>
                  </a:moveTo>
                  <a:cubicBezTo>
                    <a:pt x="6073" y="0"/>
                    <a:pt x="5866" y="106"/>
                    <a:pt x="5756" y="300"/>
                  </a:cubicBezTo>
                  <a:cubicBezTo>
                    <a:pt x="4060" y="3219"/>
                    <a:pt x="2592" y="6278"/>
                    <a:pt x="1240" y="9366"/>
                  </a:cubicBezTo>
                  <a:cubicBezTo>
                    <a:pt x="848" y="10244"/>
                    <a:pt x="486" y="11133"/>
                    <a:pt x="117" y="12022"/>
                  </a:cubicBezTo>
                  <a:cubicBezTo>
                    <a:pt x="0" y="12309"/>
                    <a:pt x="223" y="12642"/>
                    <a:pt x="480" y="12747"/>
                  </a:cubicBezTo>
                  <a:cubicBezTo>
                    <a:pt x="559" y="12781"/>
                    <a:pt x="639" y="12796"/>
                    <a:pt x="717" y="12796"/>
                  </a:cubicBezTo>
                  <a:cubicBezTo>
                    <a:pt x="927" y="12796"/>
                    <a:pt x="1122" y="12682"/>
                    <a:pt x="1246" y="12490"/>
                  </a:cubicBezTo>
                  <a:cubicBezTo>
                    <a:pt x="1661" y="11870"/>
                    <a:pt x="2077" y="11250"/>
                    <a:pt x="2504" y="10624"/>
                  </a:cubicBezTo>
                  <a:cubicBezTo>
                    <a:pt x="2714" y="10320"/>
                    <a:pt x="2849" y="9946"/>
                    <a:pt x="3001" y="9612"/>
                  </a:cubicBezTo>
                  <a:cubicBezTo>
                    <a:pt x="3159" y="9261"/>
                    <a:pt x="3323" y="8899"/>
                    <a:pt x="3481" y="8548"/>
                  </a:cubicBezTo>
                  <a:cubicBezTo>
                    <a:pt x="3497" y="8512"/>
                    <a:pt x="3511" y="8476"/>
                    <a:pt x="3522" y="8438"/>
                  </a:cubicBezTo>
                  <a:lnTo>
                    <a:pt x="3522" y="8438"/>
                  </a:lnTo>
                  <a:cubicBezTo>
                    <a:pt x="4401" y="6501"/>
                    <a:pt x="5268" y="4553"/>
                    <a:pt x="6107" y="2599"/>
                  </a:cubicBezTo>
                  <a:cubicBezTo>
                    <a:pt x="6347" y="2044"/>
                    <a:pt x="6582" y="1490"/>
                    <a:pt x="6816" y="931"/>
                  </a:cubicBezTo>
                  <a:lnTo>
                    <a:pt x="6816" y="931"/>
                  </a:lnTo>
                  <a:cubicBezTo>
                    <a:pt x="6820" y="926"/>
                    <a:pt x="6823" y="920"/>
                    <a:pt x="6827" y="914"/>
                  </a:cubicBezTo>
                  <a:cubicBezTo>
                    <a:pt x="6826" y="914"/>
                    <a:pt x="6825" y="913"/>
                    <a:pt x="6824" y="913"/>
                  </a:cubicBezTo>
                  <a:lnTo>
                    <a:pt x="6824" y="913"/>
                  </a:lnTo>
                  <a:cubicBezTo>
                    <a:pt x="6844" y="865"/>
                    <a:pt x="6865" y="816"/>
                    <a:pt x="6885" y="768"/>
                  </a:cubicBezTo>
                  <a:cubicBezTo>
                    <a:pt x="7002" y="487"/>
                    <a:pt x="6780" y="148"/>
                    <a:pt x="6528" y="48"/>
                  </a:cubicBezTo>
                  <a:cubicBezTo>
                    <a:pt x="6450" y="16"/>
                    <a:pt x="6367" y="0"/>
                    <a:pt x="6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57"/>
            <p:cNvSpPr/>
            <p:nvPr/>
          </p:nvSpPr>
          <p:spPr>
            <a:xfrm>
              <a:off x="8872900" y="4511850"/>
              <a:ext cx="103425" cy="339400"/>
            </a:xfrm>
            <a:custGeom>
              <a:avLst/>
              <a:gdLst/>
              <a:ahLst/>
              <a:cxnLst/>
              <a:rect l="l" t="t" r="r" b="b"/>
              <a:pathLst>
                <a:path w="4137" h="13576" extrusionOk="0">
                  <a:moveTo>
                    <a:pt x="3432" y="0"/>
                  </a:moveTo>
                  <a:cubicBezTo>
                    <a:pt x="3168" y="0"/>
                    <a:pt x="2917" y="154"/>
                    <a:pt x="2838" y="443"/>
                  </a:cubicBezTo>
                  <a:cubicBezTo>
                    <a:pt x="2645" y="1157"/>
                    <a:pt x="2434" y="1864"/>
                    <a:pt x="2253" y="2584"/>
                  </a:cubicBezTo>
                  <a:cubicBezTo>
                    <a:pt x="2253" y="2584"/>
                    <a:pt x="2253" y="2584"/>
                    <a:pt x="2253" y="2584"/>
                  </a:cubicBezTo>
                  <a:lnTo>
                    <a:pt x="2253" y="2584"/>
                  </a:lnTo>
                  <a:cubicBezTo>
                    <a:pt x="2253" y="2584"/>
                    <a:pt x="2253" y="2585"/>
                    <a:pt x="2253" y="2585"/>
                  </a:cubicBezTo>
                  <a:lnTo>
                    <a:pt x="2253" y="2585"/>
                  </a:lnTo>
                  <a:cubicBezTo>
                    <a:pt x="1586" y="5170"/>
                    <a:pt x="972" y="7773"/>
                    <a:pt x="469" y="10399"/>
                  </a:cubicBezTo>
                  <a:cubicBezTo>
                    <a:pt x="317" y="11194"/>
                    <a:pt x="176" y="11996"/>
                    <a:pt x="54" y="12797"/>
                  </a:cubicBezTo>
                  <a:cubicBezTo>
                    <a:pt x="1" y="13113"/>
                    <a:pt x="130" y="13476"/>
                    <a:pt x="481" y="13557"/>
                  </a:cubicBezTo>
                  <a:cubicBezTo>
                    <a:pt x="532" y="13569"/>
                    <a:pt x="583" y="13575"/>
                    <a:pt x="634" y="13575"/>
                  </a:cubicBezTo>
                  <a:cubicBezTo>
                    <a:pt x="906" y="13575"/>
                    <a:pt x="1162" y="13410"/>
                    <a:pt x="1241" y="13125"/>
                  </a:cubicBezTo>
                  <a:cubicBezTo>
                    <a:pt x="2113" y="9896"/>
                    <a:pt x="2879" y="6643"/>
                    <a:pt x="3569" y="3368"/>
                  </a:cubicBezTo>
                  <a:cubicBezTo>
                    <a:pt x="3745" y="2508"/>
                    <a:pt x="3920" y="1654"/>
                    <a:pt x="4090" y="800"/>
                  </a:cubicBezTo>
                  <a:cubicBezTo>
                    <a:pt x="4137" y="543"/>
                    <a:pt x="4060" y="227"/>
                    <a:pt x="3803" y="104"/>
                  </a:cubicBezTo>
                  <a:cubicBezTo>
                    <a:pt x="3780" y="98"/>
                    <a:pt x="3756" y="80"/>
                    <a:pt x="3745" y="75"/>
                  </a:cubicBezTo>
                  <a:cubicBezTo>
                    <a:pt x="3645" y="25"/>
                    <a:pt x="3537" y="0"/>
                    <a:pt x="3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57"/>
            <p:cNvSpPr/>
            <p:nvPr/>
          </p:nvSpPr>
          <p:spPr>
            <a:xfrm>
              <a:off x="9053225" y="4220150"/>
              <a:ext cx="126525" cy="120400"/>
            </a:xfrm>
            <a:custGeom>
              <a:avLst/>
              <a:gdLst/>
              <a:ahLst/>
              <a:cxnLst/>
              <a:rect l="l" t="t" r="r" b="b"/>
              <a:pathLst>
                <a:path w="5061" h="4816" extrusionOk="0">
                  <a:moveTo>
                    <a:pt x="2934" y="2507"/>
                  </a:moveTo>
                  <a:cubicBezTo>
                    <a:pt x="2930" y="2511"/>
                    <a:pt x="2921" y="2519"/>
                    <a:pt x="2907" y="2530"/>
                  </a:cubicBezTo>
                  <a:cubicBezTo>
                    <a:pt x="2915" y="2522"/>
                    <a:pt x="2925" y="2515"/>
                    <a:pt x="2934" y="2507"/>
                  </a:cubicBezTo>
                  <a:close/>
                  <a:moveTo>
                    <a:pt x="2077" y="3169"/>
                  </a:moveTo>
                  <a:cubicBezTo>
                    <a:pt x="2075" y="3171"/>
                    <a:pt x="2073" y="3172"/>
                    <a:pt x="2071" y="3173"/>
                  </a:cubicBezTo>
                  <a:cubicBezTo>
                    <a:pt x="2073" y="3172"/>
                    <a:pt x="2075" y="3171"/>
                    <a:pt x="2077" y="3169"/>
                  </a:cubicBezTo>
                  <a:close/>
                  <a:moveTo>
                    <a:pt x="4365" y="0"/>
                  </a:moveTo>
                  <a:cubicBezTo>
                    <a:pt x="4264" y="0"/>
                    <a:pt x="4166" y="27"/>
                    <a:pt x="4083" y="91"/>
                  </a:cubicBezTo>
                  <a:cubicBezTo>
                    <a:pt x="3358" y="629"/>
                    <a:pt x="2633" y="1179"/>
                    <a:pt x="1925" y="1734"/>
                  </a:cubicBezTo>
                  <a:cubicBezTo>
                    <a:pt x="1755" y="1863"/>
                    <a:pt x="1591" y="1992"/>
                    <a:pt x="1428" y="2120"/>
                  </a:cubicBezTo>
                  <a:cubicBezTo>
                    <a:pt x="1357" y="2179"/>
                    <a:pt x="1275" y="2237"/>
                    <a:pt x="1199" y="2296"/>
                  </a:cubicBezTo>
                  <a:cubicBezTo>
                    <a:pt x="1082" y="2401"/>
                    <a:pt x="1012" y="2530"/>
                    <a:pt x="925" y="2664"/>
                  </a:cubicBezTo>
                  <a:cubicBezTo>
                    <a:pt x="673" y="3033"/>
                    <a:pt x="427" y="3413"/>
                    <a:pt x="187" y="3787"/>
                  </a:cubicBezTo>
                  <a:cubicBezTo>
                    <a:pt x="0" y="4068"/>
                    <a:pt x="129" y="4478"/>
                    <a:pt x="404" y="4630"/>
                  </a:cubicBezTo>
                  <a:cubicBezTo>
                    <a:pt x="434" y="4646"/>
                    <a:pt x="466" y="4665"/>
                    <a:pt x="497" y="4683"/>
                  </a:cubicBezTo>
                  <a:lnTo>
                    <a:pt x="497" y="4683"/>
                  </a:lnTo>
                  <a:cubicBezTo>
                    <a:pt x="615" y="4769"/>
                    <a:pt x="754" y="4816"/>
                    <a:pt x="891" y="4816"/>
                  </a:cubicBezTo>
                  <a:cubicBezTo>
                    <a:pt x="1043" y="4816"/>
                    <a:pt x="1194" y="4758"/>
                    <a:pt x="1311" y="4636"/>
                  </a:cubicBezTo>
                  <a:cubicBezTo>
                    <a:pt x="2486" y="3442"/>
                    <a:pt x="3668" y="2261"/>
                    <a:pt x="4826" y="1062"/>
                  </a:cubicBezTo>
                  <a:cubicBezTo>
                    <a:pt x="5043" y="839"/>
                    <a:pt x="5060" y="488"/>
                    <a:pt x="4879" y="248"/>
                  </a:cubicBezTo>
                  <a:cubicBezTo>
                    <a:pt x="4766" y="105"/>
                    <a:pt x="4561" y="0"/>
                    <a:pt x="4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57"/>
            <p:cNvSpPr/>
            <p:nvPr/>
          </p:nvSpPr>
          <p:spPr>
            <a:xfrm>
              <a:off x="9009925" y="3838850"/>
              <a:ext cx="334025" cy="478075"/>
            </a:xfrm>
            <a:custGeom>
              <a:avLst/>
              <a:gdLst/>
              <a:ahLst/>
              <a:cxnLst/>
              <a:rect l="l" t="t" r="r" b="b"/>
              <a:pathLst>
                <a:path w="13361" h="19123" extrusionOk="0">
                  <a:moveTo>
                    <a:pt x="8376" y="6810"/>
                  </a:moveTo>
                  <a:lnTo>
                    <a:pt x="8376" y="6810"/>
                  </a:lnTo>
                  <a:cubicBezTo>
                    <a:pt x="8269" y="6975"/>
                    <a:pt x="8163" y="7140"/>
                    <a:pt x="8056" y="7305"/>
                  </a:cubicBezTo>
                  <a:cubicBezTo>
                    <a:pt x="7646" y="7972"/>
                    <a:pt x="7213" y="8622"/>
                    <a:pt x="6786" y="9277"/>
                  </a:cubicBezTo>
                  <a:cubicBezTo>
                    <a:pt x="5428" y="11380"/>
                    <a:pt x="4066" y="13479"/>
                    <a:pt x="2695" y="15569"/>
                  </a:cubicBezTo>
                  <a:lnTo>
                    <a:pt x="2695" y="15569"/>
                  </a:lnTo>
                  <a:cubicBezTo>
                    <a:pt x="2770" y="15406"/>
                    <a:pt x="2845" y="15243"/>
                    <a:pt x="2920" y="15079"/>
                  </a:cubicBezTo>
                  <a:lnTo>
                    <a:pt x="3382" y="14067"/>
                  </a:lnTo>
                  <a:cubicBezTo>
                    <a:pt x="3534" y="13722"/>
                    <a:pt x="3668" y="13360"/>
                    <a:pt x="3879" y="13044"/>
                  </a:cubicBezTo>
                  <a:cubicBezTo>
                    <a:pt x="4300" y="12430"/>
                    <a:pt x="4727" y="11821"/>
                    <a:pt x="5160" y="11207"/>
                  </a:cubicBezTo>
                  <a:cubicBezTo>
                    <a:pt x="6020" y="9990"/>
                    <a:pt x="6892" y="8780"/>
                    <a:pt x="7792" y="7580"/>
                  </a:cubicBezTo>
                  <a:cubicBezTo>
                    <a:pt x="7983" y="7324"/>
                    <a:pt x="8180" y="7062"/>
                    <a:pt x="8376" y="6810"/>
                  </a:cubicBezTo>
                  <a:close/>
                  <a:moveTo>
                    <a:pt x="12677" y="1"/>
                  </a:moveTo>
                  <a:cubicBezTo>
                    <a:pt x="12519" y="1"/>
                    <a:pt x="12364" y="57"/>
                    <a:pt x="12255" y="181"/>
                  </a:cubicBezTo>
                  <a:cubicBezTo>
                    <a:pt x="12222" y="218"/>
                    <a:pt x="12189" y="255"/>
                    <a:pt x="12156" y="292"/>
                  </a:cubicBezTo>
                  <a:lnTo>
                    <a:pt x="12156" y="292"/>
                  </a:lnTo>
                  <a:lnTo>
                    <a:pt x="12156" y="292"/>
                  </a:lnTo>
                  <a:cubicBezTo>
                    <a:pt x="12156" y="292"/>
                    <a:pt x="12156" y="293"/>
                    <a:pt x="12156" y="293"/>
                  </a:cubicBezTo>
                  <a:lnTo>
                    <a:pt x="12156" y="293"/>
                  </a:lnTo>
                  <a:cubicBezTo>
                    <a:pt x="10380" y="2288"/>
                    <a:pt x="8710" y="4368"/>
                    <a:pt x="7102" y="6498"/>
                  </a:cubicBezTo>
                  <a:cubicBezTo>
                    <a:pt x="6213" y="7686"/>
                    <a:pt x="5336" y="8885"/>
                    <a:pt x="4470" y="10096"/>
                  </a:cubicBezTo>
                  <a:cubicBezTo>
                    <a:pt x="4025" y="10722"/>
                    <a:pt x="3592" y="11342"/>
                    <a:pt x="3154" y="11967"/>
                  </a:cubicBezTo>
                  <a:cubicBezTo>
                    <a:pt x="3054" y="12114"/>
                    <a:pt x="2955" y="12254"/>
                    <a:pt x="2855" y="12400"/>
                  </a:cubicBezTo>
                  <a:cubicBezTo>
                    <a:pt x="2738" y="12570"/>
                    <a:pt x="2657" y="12740"/>
                    <a:pt x="2569" y="12921"/>
                  </a:cubicBezTo>
                  <a:cubicBezTo>
                    <a:pt x="2417" y="13266"/>
                    <a:pt x="2253" y="13605"/>
                    <a:pt x="2101" y="13945"/>
                  </a:cubicBezTo>
                  <a:cubicBezTo>
                    <a:pt x="1452" y="15360"/>
                    <a:pt x="802" y="16776"/>
                    <a:pt x="135" y="18185"/>
                  </a:cubicBezTo>
                  <a:cubicBezTo>
                    <a:pt x="1" y="18472"/>
                    <a:pt x="30" y="18870"/>
                    <a:pt x="352" y="19028"/>
                  </a:cubicBezTo>
                  <a:lnTo>
                    <a:pt x="399" y="19045"/>
                  </a:lnTo>
                  <a:cubicBezTo>
                    <a:pt x="504" y="19098"/>
                    <a:pt x="606" y="19123"/>
                    <a:pt x="705" y="19123"/>
                  </a:cubicBezTo>
                  <a:cubicBezTo>
                    <a:pt x="860" y="19123"/>
                    <a:pt x="1006" y="19062"/>
                    <a:pt x="1142" y="18952"/>
                  </a:cubicBezTo>
                  <a:cubicBezTo>
                    <a:pt x="1434" y="18712"/>
                    <a:pt x="1726" y="18472"/>
                    <a:pt x="2025" y="18238"/>
                  </a:cubicBezTo>
                  <a:cubicBezTo>
                    <a:pt x="2165" y="18121"/>
                    <a:pt x="2306" y="18010"/>
                    <a:pt x="2446" y="17899"/>
                  </a:cubicBezTo>
                  <a:cubicBezTo>
                    <a:pt x="2627" y="17753"/>
                    <a:pt x="2814" y="17624"/>
                    <a:pt x="2949" y="17425"/>
                  </a:cubicBezTo>
                  <a:cubicBezTo>
                    <a:pt x="3382" y="16793"/>
                    <a:pt x="3791" y="16144"/>
                    <a:pt x="4207" y="15506"/>
                  </a:cubicBezTo>
                  <a:cubicBezTo>
                    <a:pt x="4996" y="14307"/>
                    <a:pt x="5780" y="13102"/>
                    <a:pt x="6558" y="11897"/>
                  </a:cubicBezTo>
                  <a:cubicBezTo>
                    <a:pt x="6983" y="11248"/>
                    <a:pt x="7403" y="10599"/>
                    <a:pt x="7817" y="9950"/>
                  </a:cubicBezTo>
                  <a:lnTo>
                    <a:pt x="7817" y="9950"/>
                  </a:lnTo>
                  <a:cubicBezTo>
                    <a:pt x="7828" y="9935"/>
                    <a:pt x="7840" y="9919"/>
                    <a:pt x="7851" y="9903"/>
                  </a:cubicBezTo>
                  <a:cubicBezTo>
                    <a:pt x="9319" y="7621"/>
                    <a:pt x="10834" y="5369"/>
                    <a:pt x="12156" y="2989"/>
                  </a:cubicBezTo>
                  <a:cubicBezTo>
                    <a:pt x="12530" y="2310"/>
                    <a:pt x="12893" y="1626"/>
                    <a:pt x="13232" y="930"/>
                  </a:cubicBezTo>
                  <a:cubicBezTo>
                    <a:pt x="13361" y="649"/>
                    <a:pt x="13326" y="327"/>
                    <a:pt x="13068" y="128"/>
                  </a:cubicBezTo>
                  <a:cubicBezTo>
                    <a:pt x="12958" y="46"/>
                    <a:pt x="12817" y="1"/>
                    <a:pt x="1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57"/>
            <p:cNvSpPr/>
            <p:nvPr/>
          </p:nvSpPr>
          <p:spPr>
            <a:xfrm>
              <a:off x="8941500" y="4068400"/>
              <a:ext cx="72850" cy="204625"/>
            </a:xfrm>
            <a:custGeom>
              <a:avLst/>
              <a:gdLst/>
              <a:ahLst/>
              <a:cxnLst/>
              <a:rect l="l" t="t" r="r" b="b"/>
              <a:pathLst>
                <a:path w="2914" h="8185" extrusionOk="0">
                  <a:moveTo>
                    <a:pt x="2260" y="1"/>
                  </a:moveTo>
                  <a:cubicBezTo>
                    <a:pt x="1989" y="1"/>
                    <a:pt x="1739" y="165"/>
                    <a:pt x="1656" y="446"/>
                  </a:cubicBezTo>
                  <a:cubicBezTo>
                    <a:pt x="1001" y="2739"/>
                    <a:pt x="445" y="5061"/>
                    <a:pt x="47" y="7406"/>
                  </a:cubicBezTo>
                  <a:cubicBezTo>
                    <a:pt x="0" y="7722"/>
                    <a:pt x="129" y="8091"/>
                    <a:pt x="480" y="8167"/>
                  </a:cubicBezTo>
                  <a:cubicBezTo>
                    <a:pt x="532" y="8179"/>
                    <a:pt x="584" y="8185"/>
                    <a:pt x="636" y="8185"/>
                  </a:cubicBezTo>
                  <a:cubicBezTo>
                    <a:pt x="909" y="8185"/>
                    <a:pt x="1162" y="8020"/>
                    <a:pt x="1240" y="7740"/>
                  </a:cubicBezTo>
                  <a:cubicBezTo>
                    <a:pt x="1470" y="6964"/>
                    <a:pt x="1650" y="6171"/>
                    <a:pt x="1839" y="5383"/>
                  </a:cubicBezTo>
                  <a:lnTo>
                    <a:pt x="1839" y="5383"/>
                  </a:lnTo>
                  <a:cubicBezTo>
                    <a:pt x="1843" y="5371"/>
                    <a:pt x="1846" y="5359"/>
                    <a:pt x="1849" y="5347"/>
                  </a:cubicBezTo>
                  <a:cubicBezTo>
                    <a:pt x="2211" y="3832"/>
                    <a:pt x="2551" y="2306"/>
                    <a:pt x="2849" y="779"/>
                  </a:cubicBezTo>
                  <a:cubicBezTo>
                    <a:pt x="2913" y="463"/>
                    <a:pt x="2761" y="95"/>
                    <a:pt x="2416" y="19"/>
                  </a:cubicBezTo>
                  <a:cubicBezTo>
                    <a:pt x="2364" y="7"/>
                    <a:pt x="2312" y="1"/>
                    <a:pt x="2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57"/>
            <p:cNvSpPr/>
            <p:nvPr/>
          </p:nvSpPr>
          <p:spPr>
            <a:xfrm>
              <a:off x="8617000" y="4479175"/>
              <a:ext cx="263100" cy="309450"/>
            </a:xfrm>
            <a:custGeom>
              <a:avLst/>
              <a:gdLst/>
              <a:ahLst/>
              <a:cxnLst/>
              <a:rect l="l" t="t" r="r" b="b"/>
              <a:pathLst>
                <a:path w="10524" h="12378" extrusionOk="0">
                  <a:moveTo>
                    <a:pt x="7775" y="2863"/>
                  </a:moveTo>
                  <a:cubicBezTo>
                    <a:pt x="7264" y="3462"/>
                    <a:pt x="6752" y="4057"/>
                    <a:pt x="6236" y="4651"/>
                  </a:cubicBezTo>
                  <a:cubicBezTo>
                    <a:pt x="6018" y="4902"/>
                    <a:pt x="5799" y="5153"/>
                    <a:pt x="5580" y="5403"/>
                  </a:cubicBezTo>
                  <a:lnTo>
                    <a:pt x="5580" y="5403"/>
                  </a:lnTo>
                  <a:cubicBezTo>
                    <a:pt x="5699" y="5228"/>
                    <a:pt x="5818" y="5054"/>
                    <a:pt x="5938" y="4879"/>
                  </a:cubicBezTo>
                  <a:cubicBezTo>
                    <a:pt x="6239" y="4433"/>
                    <a:pt x="6550" y="3981"/>
                    <a:pt x="6858" y="3538"/>
                  </a:cubicBezTo>
                  <a:lnTo>
                    <a:pt x="6858" y="3538"/>
                  </a:lnTo>
                  <a:cubicBezTo>
                    <a:pt x="7163" y="3312"/>
                    <a:pt x="7469" y="3087"/>
                    <a:pt x="7775" y="2863"/>
                  </a:cubicBezTo>
                  <a:close/>
                  <a:moveTo>
                    <a:pt x="9844" y="0"/>
                  </a:moveTo>
                  <a:cubicBezTo>
                    <a:pt x="9742" y="0"/>
                    <a:pt x="9642" y="27"/>
                    <a:pt x="9558" y="89"/>
                  </a:cubicBezTo>
                  <a:cubicBezTo>
                    <a:pt x="8903" y="545"/>
                    <a:pt x="8254" y="1019"/>
                    <a:pt x="7605" y="1481"/>
                  </a:cubicBezTo>
                  <a:cubicBezTo>
                    <a:pt x="7283" y="1715"/>
                    <a:pt x="6967" y="1949"/>
                    <a:pt x="6645" y="2183"/>
                  </a:cubicBezTo>
                  <a:cubicBezTo>
                    <a:pt x="6488" y="2312"/>
                    <a:pt x="6318" y="2429"/>
                    <a:pt x="6154" y="2551"/>
                  </a:cubicBezTo>
                  <a:cubicBezTo>
                    <a:pt x="6031" y="2645"/>
                    <a:pt x="5944" y="2733"/>
                    <a:pt x="5850" y="2856"/>
                  </a:cubicBezTo>
                  <a:cubicBezTo>
                    <a:pt x="5774" y="2961"/>
                    <a:pt x="5710" y="3060"/>
                    <a:pt x="5639" y="3160"/>
                  </a:cubicBezTo>
                  <a:cubicBezTo>
                    <a:pt x="4750" y="4435"/>
                    <a:pt x="3885" y="5722"/>
                    <a:pt x="3025" y="7020"/>
                  </a:cubicBezTo>
                  <a:cubicBezTo>
                    <a:pt x="2572" y="7700"/>
                    <a:pt x="2130" y="8384"/>
                    <a:pt x="1683" y="9069"/>
                  </a:cubicBezTo>
                  <a:lnTo>
                    <a:pt x="1683" y="9069"/>
                  </a:lnTo>
                  <a:cubicBezTo>
                    <a:pt x="1665" y="9091"/>
                    <a:pt x="1648" y="9114"/>
                    <a:pt x="1632" y="9138"/>
                  </a:cubicBezTo>
                  <a:cubicBezTo>
                    <a:pt x="1135" y="9910"/>
                    <a:pt x="644" y="10676"/>
                    <a:pt x="158" y="11448"/>
                  </a:cubicBezTo>
                  <a:cubicBezTo>
                    <a:pt x="0" y="11712"/>
                    <a:pt x="88" y="12063"/>
                    <a:pt x="322" y="12250"/>
                  </a:cubicBezTo>
                  <a:cubicBezTo>
                    <a:pt x="431" y="12334"/>
                    <a:pt x="567" y="12378"/>
                    <a:pt x="704" y="12378"/>
                  </a:cubicBezTo>
                  <a:cubicBezTo>
                    <a:pt x="861" y="12378"/>
                    <a:pt x="1019" y="12319"/>
                    <a:pt x="1135" y="12197"/>
                  </a:cubicBezTo>
                  <a:cubicBezTo>
                    <a:pt x="3715" y="9419"/>
                    <a:pt x="6224" y="6564"/>
                    <a:pt x="8687" y="3686"/>
                  </a:cubicBezTo>
                  <a:cubicBezTo>
                    <a:pt x="8839" y="3505"/>
                    <a:pt x="8991" y="3324"/>
                    <a:pt x="9149" y="3142"/>
                  </a:cubicBezTo>
                  <a:cubicBezTo>
                    <a:pt x="9254" y="3014"/>
                    <a:pt x="9354" y="2885"/>
                    <a:pt x="9430" y="2733"/>
                  </a:cubicBezTo>
                  <a:cubicBezTo>
                    <a:pt x="9500" y="2610"/>
                    <a:pt x="9564" y="2487"/>
                    <a:pt x="9629" y="2353"/>
                  </a:cubicBezTo>
                  <a:cubicBezTo>
                    <a:pt x="9880" y="1879"/>
                    <a:pt x="10132" y="1405"/>
                    <a:pt x="10395" y="925"/>
                  </a:cubicBezTo>
                  <a:cubicBezTo>
                    <a:pt x="10524" y="691"/>
                    <a:pt x="10506" y="364"/>
                    <a:pt x="10301" y="182"/>
                  </a:cubicBezTo>
                  <a:cubicBezTo>
                    <a:pt x="10185" y="73"/>
                    <a:pt x="10012" y="0"/>
                    <a:pt x="9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57"/>
            <p:cNvSpPr/>
            <p:nvPr/>
          </p:nvSpPr>
          <p:spPr>
            <a:xfrm>
              <a:off x="8655750" y="4511900"/>
              <a:ext cx="253900" cy="506825"/>
            </a:xfrm>
            <a:custGeom>
              <a:avLst/>
              <a:gdLst/>
              <a:ahLst/>
              <a:cxnLst/>
              <a:rect l="l" t="t" r="r" b="b"/>
              <a:pathLst>
                <a:path w="10156" h="20273" extrusionOk="0">
                  <a:moveTo>
                    <a:pt x="9446" y="0"/>
                  </a:moveTo>
                  <a:cubicBezTo>
                    <a:pt x="9289" y="0"/>
                    <a:pt x="9133" y="53"/>
                    <a:pt x="9032" y="178"/>
                  </a:cubicBezTo>
                  <a:lnTo>
                    <a:pt x="8395" y="944"/>
                  </a:lnTo>
                  <a:cubicBezTo>
                    <a:pt x="8161" y="1219"/>
                    <a:pt x="7868" y="1500"/>
                    <a:pt x="7704" y="1816"/>
                  </a:cubicBezTo>
                  <a:cubicBezTo>
                    <a:pt x="7394" y="2412"/>
                    <a:pt x="7084" y="3015"/>
                    <a:pt x="6780" y="3611"/>
                  </a:cubicBezTo>
                  <a:cubicBezTo>
                    <a:pt x="6166" y="4828"/>
                    <a:pt x="5558" y="6045"/>
                    <a:pt x="4978" y="7273"/>
                  </a:cubicBezTo>
                  <a:cubicBezTo>
                    <a:pt x="3896" y="9554"/>
                    <a:pt x="2861" y="11859"/>
                    <a:pt x="1931" y="14205"/>
                  </a:cubicBezTo>
                  <a:cubicBezTo>
                    <a:pt x="1500" y="15294"/>
                    <a:pt x="1098" y="16384"/>
                    <a:pt x="730" y="17491"/>
                  </a:cubicBezTo>
                  <a:lnTo>
                    <a:pt x="730" y="17491"/>
                  </a:lnTo>
                  <a:cubicBezTo>
                    <a:pt x="729" y="17495"/>
                    <a:pt x="727" y="17499"/>
                    <a:pt x="726" y="17504"/>
                  </a:cubicBezTo>
                  <a:cubicBezTo>
                    <a:pt x="726" y="17504"/>
                    <a:pt x="726" y="17504"/>
                    <a:pt x="726" y="17504"/>
                  </a:cubicBezTo>
                  <a:lnTo>
                    <a:pt x="726" y="17504"/>
                  </a:lnTo>
                  <a:cubicBezTo>
                    <a:pt x="725" y="17507"/>
                    <a:pt x="724" y="17511"/>
                    <a:pt x="723" y="17514"/>
                  </a:cubicBezTo>
                  <a:lnTo>
                    <a:pt x="723" y="17514"/>
                  </a:lnTo>
                  <a:cubicBezTo>
                    <a:pt x="501" y="18177"/>
                    <a:pt x="286" y="18841"/>
                    <a:pt x="88" y="19498"/>
                  </a:cubicBezTo>
                  <a:cubicBezTo>
                    <a:pt x="1" y="19791"/>
                    <a:pt x="170" y="20113"/>
                    <a:pt x="445" y="20224"/>
                  </a:cubicBezTo>
                  <a:cubicBezTo>
                    <a:pt x="524" y="20257"/>
                    <a:pt x="608" y="20273"/>
                    <a:pt x="691" y="20273"/>
                  </a:cubicBezTo>
                  <a:cubicBezTo>
                    <a:pt x="902" y="20273"/>
                    <a:pt x="1106" y="20168"/>
                    <a:pt x="1211" y="19966"/>
                  </a:cubicBezTo>
                  <a:cubicBezTo>
                    <a:pt x="2440" y="17744"/>
                    <a:pt x="3598" y="15480"/>
                    <a:pt x="4686" y="13193"/>
                  </a:cubicBezTo>
                  <a:cubicBezTo>
                    <a:pt x="5903" y="10631"/>
                    <a:pt x="7049" y="8045"/>
                    <a:pt x="8143" y="5442"/>
                  </a:cubicBezTo>
                  <a:cubicBezTo>
                    <a:pt x="8804" y="3892"/>
                    <a:pt x="9442" y="2342"/>
                    <a:pt x="10062" y="774"/>
                  </a:cubicBezTo>
                  <a:cubicBezTo>
                    <a:pt x="10155" y="535"/>
                    <a:pt x="10003" y="195"/>
                    <a:pt x="9775" y="78"/>
                  </a:cubicBezTo>
                  <a:cubicBezTo>
                    <a:pt x="9678" y="29"/>
                    <a:pt x="9562" y="0"/>
                    <a:pt x="9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57"/>
            <p:cNvSpPr/>
            <p:nvPr/>
          </p:nvSpPr>
          <p:spPr>
            <a:xfrm>
              <a:off x="8917075" y="3586100"/>
              <a:ext cx="144500" cy="643175"/>
            </a:xfrm>
            <a:custGeom>
              <a:avLst/>
              <a:gdLst/>
              <a:ahLst/>
              <a:cxnLst/>
              <a:rect l="l" t="t" r="r" b="b"/>
              <a:pathLst>
                <a:path w="5780" h="25727" extrusionOk="0">
                  <a:moveTo>
                    <a:pt x="3966" y="1195"/>
                  </a:moveTo>
                  <a:cubicBezTo>
                    <a:pt x="3966" y="1196"/>
                    <a:pt x="3964" y="1197"/>
                    <a:pt x="3960" y="1199"/>
                  </a:cubicBezTo>
                  <a:lnTo>
                    <a:pt x="3960" y="1199"/>
                  </a:lnTo>
                  <a:cubicBezTo>
                    <a:pt x="3964" y="1197"/>
                    <a:pt x="3966" y="1195"/>
                    <a:pt x="3966" y="1195"/>
                  </a:cubicBezTo>
                  <a:close/>
                  <a:moveTo>
                    <a:pt x="3947" y="1213"/>
                  </a:moveTo>
                  <a:cubicBezTo>
                    <a:pt x="3969" y="1213"/>
                    <a:pt x="3969" y="1225"/>
                    <a:pt x="3917" y="1227"/>
                  </a:cubicBezTo>
                  <a:lnTo>
                    <a:pt x="3917" y="1227"/>
                  </a:lnTo>
                  <a:cubicBezTo>
                    <a:pt x="3923" y="1223"/>
                    <a:pt x="3930" y="1218"/>
                    <a:pt x="3936" y="1214"/>
                  </a:cubicBezTo>
                  <a:lnTo>
                    <a:pt x="3936" y="1214"/>
                  </a:lnTo>
                  <a:cubicBezTo>
                    <a:pt x="3940" y="1214"/>
                    <a:pt x="3944" y="1213"/>
                    <a:pt x="3947" y="1213"/>
                  </a:cubicBezTo>
                  <a:close/>
                  <a:moveTo>
                    <a:pt x="1876" y="6914"/>
                  </a:moveTo>
                  <a:cubicBezTo>
                    <a:pt x="1876" y="6914"/>
                    <a:pt x="1874" y="6924"/>
                    <a:pt x="1871" y="6950"/>
                  </a:cubicBezTo>
                  <a:lnTo>
                    <a:pt x="1871" y="6950"/>
                  </a:lnTo>
                  <a:cubicBezTo>
                    <a:pt x="1873" y="6932"/>
                    <a:pt x="1876" y="6914"/>
                    <a:pt x="1876" y="6914"/>
                  </a:cubicBezTo>
                  <a:close/>
                  <a:moveTo>
                    <a:pt x="1870" y="6955"/>
                  </a:moveTo>
                  <a:lnTo>
                    <a:pt x="1870" y="6955"/>
                  </a:lnTo>
                  <a:cubicBezTo>
                    <a:pt x="1869" y="6962"/>
                    <a:pt x="1868" y="6971"/>
                    <a:pt x="1866" y="6980"/>
                  </a:cubicBezTo>
                  <a:cubicBezTo>
                    <a:pt x="1868" y="6972"/>
                    <a:pt x="1869" y="6964"/>
                    <a:pt x="1870" y="6955"/>
                  </a:cubicBezTo>
                  <a:close/>
                  <a:moveTo>
                    <a:pt x="3785" y="1333"/>
                  </a:moveTo>
                  <a:lnTo>
                    <a:pt x="3785" y="1333"/>
                  </a:lnTo>
                  <a:cubicBezTo>
                    <a:pt x="3787" y="1336"/>
                    <a:pt x="3789" y="1339"/>
                    <a:pt x="3791" y="1341"/>
                  </a:cubicBezTo>
                  <a:cubicBezTo>
                    <a:pt x="3826" y="1400"/>
                    <a:pt x="3855" y="1458"/>
                    <a:pt x="3885" y="1517"/>
                  </a:cubicBezTo>
                  <a:cubicBezTo>
                    <a:pt x="3898" y="1539"/>
                    <a:pt x="3941" y="1647"/>
                    <a:pt x="3944" y="1647"/>
                  </a:cubicBezTo>
                  <a:cubicBezTo>
                    <a:pt x="3945" y="1647"/>
                    <a:pt x="3941" y="1635"/>
                    <a:pt x="3931" y="1605"/>
                  </a:cubicBezTo>
                  <a:lnTo>
                    <a:pt x="3931" y="1605"/>
                  </a:lnTo>
                  <a:cubicBezTo>
                    <a:pt x="3961" y="1686"/>
                    <a:pt x="3990" y="1768"/>
                    <a:pt x="4019" y="1856"/>
                  </a:cubicBezTo>
                  <a:cubicBezTo>
                    <a:pt x="4107" y="2125"/>
                    <a:pt x="4183" y="2406"/>
                    <a:pt x="4241" y="2681"/>
                  </a:cubicBezTo>
                  <a:cubicBezTo>
                    <a:pt x="4312" y="2973"/>
                    <a:pt x="4358" y="3266"/>
                    <a:pt x="4405" y="3564"/>
                  </a:cubicBezTo>
                  <a:cubicBezTo>
                    <a:pt x="4401" y="3544"/>
                    <a:pt x="4400" y="3537"/>
                    <a:pt x="4399" y="3537"/>
                  </a:cubicBezTo>
                  <a:lnTo>
                    <a:pt x="4399" y="3537"/>
                  </a:lnTo>
                  <a:cubicBezTo>
                    <a:pt x="4398" y="3537"/>
                    <a:pt x="4407" y="3591"/>
                    <a:pt x="4408" y="3591"/>
                  </a:cubicBezTo>
                  <a:cubicBezTo>
                    <a:pt x="4408" y="3591"/>
                    <a:pt x="4408" y="3584"/>
                    <a:pt x="4405" y="3564"/>
                  </a:cubicBezTo>
                  <a:lnTo>
                    <a:pt x="4405" y="3564"/>
                  </a:lnTo>
                  <a:cubicBezTo>
                    <a:pt x="4411" y="3599"/>
                    <a:pt x="4411" y="3640"/>
                    <a:pt x="4417" y="3675"/>
                  </a:cubicBezTo>
                  <a:lnTo>
                    <a:pt x="4440" y="3892"/>
                  </a:lnTo>
                  <a:cubicBezTo>
                    <a:pt x="4458" y="4050"/>
                    <a:pt x="4469" y="4202"/>
                    <a:pt x="4475" y="4365"/>
                  </a:cubicBezTo>
                  <a:cubicBezTo>
                    <a:pt x="4557" y="5565"/>
                    <a:pt x="4499" y="6775"/>
                    <a:pt x="4399" y="7969"/>
                  </a:cubicBezTo>
                  <a:cubicBezTo>
                    <a:pt x="4288" y="9203"/>
                    <a:pt x="4154" y="10437"/>
                    <a:pt x="3996" y="11677"/>
                  </a:cubicBezTo>
                  <a:cubicBezTo>
                    <a:pt x="3990" y="11753"/>
                    <a:pt x="3972" y="11835"/>
                    <a:pt x="3966" y="11917"/>
                  </a:cubicBezTo>
                  <a:cubicBezTo>
                    <a:pt x="3961" y="11946"/>
                    <a:pt x="3961" y="12011"/>
                    <a:pt x="3949" y="12034"/>
                  </a:cubicBezTo>
                  <a:cubicBezTo>
                    <a:pt x="3949" y="12028"/>
                    <a:pt x="3949" y="12016"/>
                    <a:pt x="3943" y="12005"/>
                  </a:cubicBezTo>
                  <a:cubicBezTo>
                    <a:pt x="3943" y="11984"/>
                    <a:pt x="3942" y="11974"/>
                    <a:pt x="3939" y="11974"/>
                  </a:cubicBezTo>
                  <a:cubicBezTo>
                    <a:pt x="3937" y="11974"/>
                    <a:pt x="3934" y="11984"/>
                    <a:pt x="3931" y="12005"/>
                  </a:cubicBezTo>
                  <a:cubicBezTo>
                    <a:pt x="3890" y="12040"/>
                    <a:pt x="3861" y="12163"/>
                    <a:pt x="3844" y="12215"/>
                  </a:cubicBezTo>
                  <a:cubicBezTo>
                    <a:pt x="3823" y="12261"/>
                    <a:pt x="3802" y="12316"/>
                    <a:pt x="3777" y="12373"/>
                  </a:cubicBezTo>
                  <a:lnTo>
                    <a:pt x="3777" y="12373"/>
                  </a:lnTo>
                  <a:cubicBezTo>
                    <a:pt x="3765" y="12396"/>
                    <a:pt x="3754" y="12419"/>
                    <a:pt x="3744" y="12443"/>
                  </a:cubicBezTo>
                  <a:cubicBezTo>
                    <a:pt x="3744" y="12443"/>
                    <a:pt x="3744" y="12443"/>
                    <a:pt x="3744" y="12443"/>
                  </a:cubicBezTo>
                  <a:lnTo>
                    <a:pt x="3744" y="12443"/>
                  </a:lnTo>
                  <a:cubicBezTo>
                    <a:pt x="3744" y="12444"/>
                    <a:pt x="3744" y="12445"/>
                    <a:pt x="3743" y="12445"/>
                  </a:cubicBezTo>
                  <a:lnTo>
                    <a:pt x="3743" y="12445"/>
                  </a:lnTo>
                  <a:cubicBezTo>
                    <a:pt x="2781" y="14914"/>
                    <a:pt x="1946" y="17429"/>
                    <a:pt x="1246" y="19978"/>
                  </a:cubicBezTo>
                  <a:lnTo>
                    <a:pt x="1246" y="19978"/>
                  </a:lnTo>
                  <a:cubicBezTo>
                    <a:pt x="1246" y="19187"/>
                    <a:pt x="1249" y="18395"/>
                    <a:pt x="1252" y="17603"/>
                  </a:cubicBezTo>
                  <a:cubicBezTo>
                    <a:pt x="1276" y="15117"/>
                    <a:pt x="1334" y="12625"/>
                    <a:pt x="1533" y="10139"/>
                  </a:cubicBezTo>
                  <a:cubicBezTo>
                    <a:pt x="1580" y="9525"/>
                    <a:pt x="1632" y="8916"/>
                    <a:pt x="1709" y="8302"/>
                  </a:cubicBezTo>
                  <a:cubicBezTo>
                    <a:pt x="1738" y="8010"/>
                    <a:pt x="1773" y="7711"/>
                    <a:pt x="1808" y="7413"/>
                  </a:cubicBezTo>
                  <a:cubicBezTo>
                    <a:pt x="1831" y="7267"/>
                    <a:pt x="1843" y="7121"/>
                    <a:pt x="1866" y="6974"/>
                  </a:cubicBezTo>
                  <a:cubicBezTo>
                    <a:pt x="1868" y="6969"/>
                    <a:pt x="1869" y="6961"/>
                    <a:pt x="1870" y="6953"/>
                  </a:cubicBezTo>
                  <a:lnTo>
                    <a:pt x="1870" y="6953"/>
                  </a:lnTo>
                  <a:cubicBezTo>
                    <a:pt x="1870" y="6954"/>
                    <a:pt x="1870" y="6955"/>
                    <a:pt x="1870" y="6955"/>
                  </a:cubicBezTo>
                  <a:lnTo>
                    <a:pt x="1870" y="6955"/>
                  </a:lnTo>
                  <a:cubicBezTo>
                    <a:pt x="1870" y="6953"/>
                    <a:pt x="1870" y="6952"/>
                    <a:pt x="1871" y="6950"/>
                  </a:cubicBezTo>
                  <a:lnTo>
                    <a:pt x="1871" y="6950"/>
                  </a:lnTo>
                  <a:cubicBezTo>
                    <a:pt x="1870" y="6951"/>
                    <a:pt x="1870" y="6952"/>
                    <a:pt x="1870" y="6953"/>
                  </a:cubicBezTo>
                  <a:lnTo>
                    <a:pt x="1870" y="6953"/>
                  </a:lnTo>
                  <a:cubicBezTo>
                    <a:pt x="1873" y="6927"/>
                    <a:pt x="1875" y="6902"/>
                    <a:pt x="1884" y="6881"/>
                  </a:cubicBezTo>
                  <a:cubicBezTo>
                    <a:pt x="1896" y="6799"/>
                    <a:pt x="1902" y="6717"/>
                    <a:pt x="1919" y="6635"/>
                  </a:cubicBezTo>
                  <a:cubicBezTo>
                    <a:pt x="2089" y="5465"/>
                    <a:pt x="2323" y="4295"/>
                    <a:pt x="2744" y="3184"/>
                  </a:cubicBezTo>
                  <a:cubicBezTo>
                    <a:pt x="2773" y="3120"/>
                    <a:pt x="2797" y="3049"/>
                    <a:pt x="2826" y="2979"/>
                  </a:cubicBezTo>
                  <a:cubicBezTo>
                    <a:pt x="2832" y="2961"/>
                    <a:pt x="2840" y="2944"/>
                    <a:pt x="2847" y="2927"/>
                  </a:cubicBezTo>
                  <a:lnTo>
                    <a:pt x="2847" y="2927"/>
                  </a:lnTo>
                  <a:cubicBezTo>
                    <a:pt x="2847" y="2928"/>
                    <a:pt x="2847" y="2928"/>
                    <a:pt x="2847" y="2928"/>
                  </a:cubicBezTo>
                  <a:cubicBezTo>
                    <a:pt x="2849" y="2928"/>
                    <a:pt x="2863" y="2894"/>
                    <a:pt x="2867" y="2880"/>
                  </a:cubicBezTo>
                  <a:lnTo>
                    <a:pt x="2867" y="2880"/>
                  </a:lnTo>
                  <a:cubicBezTo>
                    <a:pt x="2861" y="2896"/>
                    <a:pt x="2854" y="2912"/>
                    <a:pt x="2847" y="2927"/>
                  </a:cubicBezTo>
                  <a:lnTo>
                    <a:pt x="2847" y="2927"/>
                  </a:lnTo>
                  <a:cubicBezTo>
                    <a:pt x="2848" y="2923"/>
                    <a:pt x="2853" y="2908"/>
                    <a:pt x="2867" y="2874"/>
                  </a:cubicBezTo>
                  <a:cubicBezTo>
                    <a:pt x="2925" y="2739"/>
                    <a:pt x="2984" y="2611"/>
                    <a:pt x="3054" y="2476"/>
                  </a:cubicBezTo>
                  <a:cubicBezTo>
                    <a:pt x="3183" y="2213"/>
                    <a:pt x="3317" y="1967"/>
                    <a:pt x="3475" y="1716"/>
                  </a:cubicBezTo>
                  <a:cubicBezTo>
                    <a:pt x="3510" y="1657"/>
                    <a:pt x="3551" y="1599"/>
                    <a:pt x="3592" y="1546"/>
                  </a:cubicBezTo>
                  <a:cubicBezTo>
                    <a:pt x="3605" y="1538"/>
                    <a:pt x="3642" y="1490"/>
                    <a:pt x="3642" y="1485"/>
                  </a:cubicBezTo>
                  <a:lnTo>
                    <a:pt x="3642" y="1485"/>
                  </a:lnTo>
                  <a:cubicBezTo>
                    <a:pt x="3648" y="1478"/>
                    <a:pt x="3654" y="1473"/>
                    <a:pt x="3656" y="1470"/>
                  </a:cubicBezTo>
                  <a:cubicBezTo>
                    <a:pt x="3700" y="1421"/>
                    <a:pt x="3738" y="1373"/>
                    <a:pt x="3785" y="1333"/>
                  </a:cubicBezTo>
                  <a:close/>
                  <a:moveTo>
                    <a:pt x="3858" y="1"/>
                  </a:moveTo>
                  <a:cubicBezTo>
                    <a:pt x="3843" y="1"/>
                    <a:pt x="3829" y="1"/>
                    <a:pt x="3814" y="2"/>
                  </a:cubicBezTo>
                  <a:cubicBezTo>
                    <a:pt x="3112" y="43"/>
                    <a:pt x="2603" y="756"/>
                    <a:pt x="2282" y="1306"/>
                  </a:cubicBezTo>
                  <a:cubicBezTo>
                    <a:pt x="989" y="3511"/>
                    <a:pt x="697" y="6155"/>
                    <a:pt x="439" y="8653"/>
                  </a:cubicBezTo>
                  <a:cubicBezTo>
                    <a:pt x="176" y="11203"/>
                    <a:pt x="77" y="13765"/>
                    <a:pt x="41" y="16333"/>
                  </a:cubicBezTo>
                  <a:cubicBezTo>
                    <a:pt x="1" y="18966"/>
                    <a:pt x="1" y="21598"/>
                    <a:pt x="47" y="24230"/>
                  </a:cubicBezTo>
                  <a:cubicBezTo>
                    <a:pt x="53" y="24523"/>
                    <a:pt x="53" y="24821"/>
                    <a:pt x="59" y="25113"/>
                  </a:cubicBezTo>
                  <a:cubicBezTo>
                    <a:pt x="71" y="25417"/>
                    <a:pt x="293" y="25675"/>
                    <a:pt x="597" y="25722"/>
                  </a:cubicBezTo>
                  <a:cubicBezTo>
                    <a:pt x="621" y="25725"/>
                    <a:pt x="645" y="25726"/>
                    <a:pt x="670" y="25726"/>
                  </a:cubicBezTo>
                  <a:cubicBezTo>
                    <a:pt x="933" y="25726"/>
                    <a:pt x="1217" y="25556"/>
                    <a:pt x="1276" y="25283"/>
                  </a:cubicBezTo>
                  <a:cubicBezTo>
                    <a:pt x="1943" y="21966"/>
                    <a:pt x="2832" y="18702"/>
                    <a:pt x="3943" y="15514"/>
                  </a:cubicBezTo>
                  <a:cubicBezTo>
                    <a:pt x="4259" y="14596"/>
                    <a:pt x="4604" y="13684"/>
                    <a:pt x="4955" y="12783"/>
                  </a:cubicBezTo>
                  <a:cubicBezTo>
                    <a:pt x="4971" y="12743"/>
                    <a:pt x="4980" y="12701"/>
                    <a:pt x="4983" y="12659"/>
                  </a:cubicBezTo>
                  <a:lnTo>
                    <a:pt x="4983" y="12659"/>
                  </a:lnTo>
                  <a:cubicBezTo>
                    <a:pt x="5028" y="12548"/>
                    <a:pt x="5075" y="12436"/>
                    <a:pt x="5119" y="12326"/>
                  </a:cubicBezTo>
                  <a:cubicBezTo>
                    <a:pt x="5195" y="12145"/>
                    <a:pt x="5195" y="11917"/>
                    <a:pt x="5224" y="11724"/>
                  </a:cubicBezTo>
                  <a:cubicBezTo>
                    <a:pt x="5265" y="11391"/>
                    <a:pt x="5312" y="11063"/>
                    <a:pt x="5347" y="10724"/>
                  </a:cubicBezTo>
                  <a:cubicBezTo>
                    <a:pt x="5423" y="10098"/>
                    <a:pt x="5487" y="9460"/>
                    <a:pt x="5552" y="8829"/>
                  </a:cubicBezTo>
                  <a:cubicBezTo>
                    <a:pt x="5674" y="7583"/>
                    <a:pt x="5780" y="6331"/>
                    <a:pt x="5750" y="5073"/>
                  </a:cubicBezTo>
                  <a:cubicBezTo>
                    <a:pt x="5721" y="3821"/>
                    <a:pt x="5581" y="2505"/>
                    <a:pt x="5136" y="1335"/>
                  </a:cubicBezTo>
                  <a:cubicBezTo>
                    <a:pt x="4930" y="797"/>
                    <a:pt x="4533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57"/>
            <p:cNvSpPr/>
            <p:nvPr/>
          </p:nvSpPr>
          <p:spPr>
            <a:xfrm>
              <a:off x="9079650" y="3998875"/>
              <a:ext cx="514225" cy="370475"/>
            </a:xfrm>
            <a:custGeom>
              <a:avLst/>
              <a:gdLst/>
              <a:ahLst/>
              <a:cxnLst/>
              <a:rect l="l" t="t" r="r" b="b"/>
              <a:pathLst>
                <a:path w="20569" h="14819" extrusionOk="0">
                  <a:moveTo>
                    <a:pt x="19352" y="1099"/>
                  </a:moveTo>
                  <a:cubicBezTo>
                    <a:pt x="19354" y="1099"/>
                    <a:pt x="19353" y="1126"/>
                    <a:pt x="19348" y="1145"/>
                  </a:cubicBezTo>
                  <a:lnTo>
                    <a:pt x="19348" y="1145"/>
                  </a:lnTo>
                  <a:cubicBezTo>
                    <a:pt x="19350" y="1111"/>
                    <a:pt x="19351" y="1099"/>
                    <a:pt x="19352" y="1099"/>
                  </a:cubicBezTo>
                  <a:close/>
                  <a:moveTo>
                    <a:pt x="19329" y="1191"/>
                  </a:moveTo>
                  <a:cubicBezTo>
                    <a:pt x="19329" y="1192"/>
                    <a:pt x="19329" y="1193"/>
                    <a:pt x="19329" y="1193"/>
                  </a:cubicBezTo>
                  <a:lnTo>
                    <a:pt x="19329" y="1193"/>
                  </a:lnTo>
                  <a:cubicBezTo>
                    <a:pt x="19329" y="1193"/>
                    <a:pt x="19329" y="1192"/>
                    <a:pt x="19329" y="1191"/>
                  </a:cubicBezTo>
                  <a:close/>
                  <a:moveTo>
                    <a:pt x="19357" y="1184"/>
                  </a:moveTo>
                  <a:cubicBezTo>
                    <a:pt x="19358" y="1184"/>
                    <a:pt x="19354" y="1194"/>
                    <a:pt x="19344" y="1216"/>
                  </a:cubicBezTo>
                  <a:lnTo>
                    <a:pt x="19344" y="1216"/>
                  </a:lnTo>
                  <a:cubicBezTo>
                    <a:pt x="19344" y="1212"/>
                    <a:pt x="19345" y="1209"/>
                    <a:pt x="19345" y="1205"/>
                  </a:cubicBezTo>
                  <a:lnTo>
                    <a:pt x="19345" y="1205"/>
                  </a:lnTo>
                  <a:cubicBezTo>
                    <a:pt x="19352" y="1191"/>
                    <a:pt x="19356" y="1184"/>
                    <a:pt x="19357" y="1184"/>
                  </a:cubicBezTo>
                  <a:close/>
                  <a:moveTo>
                    <a:pt x="19299" y="1308"/>
                  </a:moveTo>
                  <a:cubicBezTo>
                    <a:pt x="19300" y="1308"/>
                    <a:pt x="19300" y="1309"/>
                    <a:pt x="19301" y="1309"/>
                  </a:cubicBezTo>
                  <a:lnTo>
                    <a:pt x="19301" y="1309"/>
                  </a:lnTo>
                  <a:cubicBezTo>
                    <a:pt x="19297" y="1318"/>
                    <a:pt x="19292" y="1327"/>
                    <a:pt x="19288" y="1337"/>
                  </a:cubicBezTo>
                  <a:cubicBezTo>
                    <a:pt x="19289" y="1331"/>
                    <a:pt x="19294" y="1320"/>
                    <a:pt x="19299" y="1308"/>
                  </a:cubicBezTo>
                  <a:close/>
                  <a:moveTo>
                    <a:pt x="18969" y="1831"/>
                  </a:moveTo>
                  <a:cubicBezTo>
                    <a:pt x="18969" y="1831"/>
                    <a:pt x="18969" y="1831"/>
                    <a:pt x="18968" y="1832"/>
                  </a:cubicBezTo>
                  <a:lnTo>
                    <a:pt x="18968" y="1832"/>
                  </a:lnTo>
                  <a:cubicBezTo>
                    <a:pt x="18969" y="1831"/>
                    <a:pt x="18969" y="1831"/>
                    <a:pt x="18969" y="1831"/>
                  </a:cubicBezTo>
                  <a:close/>
                  <a:moveTo>
                    <a:pt x="18890" y="1261"/>
                  </a:moveTo>
                  <a:cubicBezTo>
                    <a:pt x="18945" y="1261"/>
                    <a:pt x="19013" y="1274"/>
                    <a:pt x="19073" y="1274"/>
                  </a:cubicBezTo>
                  <a:cubicBezTo>
                    <a:pt x="19095" y="1274"/>
                    <a:pt x="19116" y="1272"/>
                    <a:pt x="19136" y="1267"/>
                  </a:cubicBezTo>
                  <a:cubicBezTo>
                    <a:pt x="19176" y="1279"/>
                    <a:pt x="19223" y="1291"/>
                    <a:pt x="19264" y="1296"/>
                  </a:cubicBezTo>
                  <a:cubicBezTo>
                    <a:pt x="19275" y="1300"/>
                    <a:pt x="19286" y="1304"/>
                    <a:pt x="19297" y="1307"/>
                  </a:cubicBezTo>
                  <a:lnTo>
                    <a:pt x="19297" y="1307"/>
                  </a:lnTo>
                  <a:cubicBezTo>
                    <a:pt x="19296" y="1310"/>
                    <a:pt x="19295" y="1312"/>
                    <a:pt x="19293" y="1314"/>
                  </a:cubicBezTo>
                  <a:cubicBezTo>
                    <a:pt x="19270" y="1355"/>
                    <a:pt x="19253" y="1402"/>
                    <a:pt x="19223" y="1443"/>
                  </a:cubicBezTo>
                  <a:lnTo>
                    <a:pt x="19089" y="1665"/>
                  </a:lnTo>
                  <a:cubicBezTo>
                    <a:pt x="19036" y="1735"/>
                    <a:pt x="18989" y="1811"/>
                    <a:pt x="18937" y="1875"/>
                  </a:cubicBezTo>
                  <a:cubicBezTo>
                    <a:pt x="18943" y="1863"/>
                    <a:pt x="18963" y="1839"/>
                    <a:pt x="18968" y="1832"/>
                  </a:cubicBezTo>
                  <a:lnTo>
                    <a:pt x="18968" y="1832"/>
                  </a:lnTo>
                  <a:cubicBezTo>
                    <a:pt x="18964" y="1836"/>
                    <a:pt x="18954" y="1849"/>
                    <a:pt x="18931" y="1875"/>
                  </a:cubicBezTo>
                  <a:cubicBezTo>
                    <a:pt x="18884" y="1928"/>
                    <a:pt x="18849" y="1969"/>
                    <a:pt x="18802" y="2022"/>
                  </a:cubicBezTo>
                  <a:cubicBezTo>
                    <a:pt x="18317" y="2595"/>
                    <a:pt x="17738" y="3104"/>
                    <a:pt x="17158" y="3595"/>
                  </a:cubicBezTo>
                  <a:cubicBezTo>
                    <a:pt x="17012" y="3718"/>
                    <a:pt x="16872" y="3835"/>
                    <a:pt x="16726" y="3952"/>
                  </a:cubicBezTo>
                  <a:lnTo>
                    <a:pt x="16509" y="4127"/>
                  </a:lnTo>
                  <a:cubicBezTo>
                    <a:pt x="16509" y="4127"/>
                    <a:pt x="16509" y="4127"/>
                    <a:pt x="16509" y="4127"/>
                  </a:cubicBezTo>
                  <a:lnTo>
                    <a:pt x="16509" y="4127"/>
                  </a:lnTo>
                  <a:cubicBezTo>
                    <a:pt x="16509" y="4127"/>
                    <a:pt x="16466" y="4161"/>
                    <a:pt x="16438" y="4183"/>
                  </a:cubicBezTo>
                  <a:lnTo>
                    <a:pt x="16438" y="4183"/>
                  </a:lnTo>
                  <a:cubicBezTo>
                    <a:pt x="16441" y="4180"/>
                    <a:pt x="16443" y="4179"/>
                    <a:pt x="16443" y="4179"/>
                  </a:cubicBezTo>
                  <a:lnTo>
                    <a:pt x="16443" y="4179"/>
                  </a:lnTo>
                  <a:cubicBezTo>
                    <a:pt x="16442" y="4179"/>
                    <a:pt x="16439" y="4181"/>
                    <a:pt x="16433" y="4186"/>
                  </a:cubicBezTo>
                  <a:cubicBezTo>
                    <a:pt x="16421" y="4196"/>
                    <a:pt x="16417" y="4200"/>
                    <a:pt x="16417" y="4200"/>
                  </a:cubicBezTo>
                  <a:cubicBezTo>
                    <a:pt x="16417" y="4200"/>
                    <a:pt x="16426" y="4193"/>
                    <a:pt x="16438" y="4183"/>
                  </a:cubicBezTo>
                  <a:lnTo>
                    <a:pt x="16438" y="4183"/>
                  </a:lnTo>
                  <a:cubicBezTo>
                    <a:pt x="16419" y="4199"/>
                    <a:pt x="16334" y="4265"/>
                    <a:pt x="16316" y="4274"/>
                  </a:cubicBezTo>
                  <a:cubicBezTo>
                    <a:pt x="16006" y="4514"/>
                    <a:pt x="15690" y="4742"/>
                    <a:pt x="15368" y="4970"/>
                  </a:cubicBezTo>
                  <a:cubicBezTo>
                    <a:pt x="14754" y="5409"/>
                    <a:pt x="14123" y="5824"/>
                    <a:pt x="13491" y="6233"/>
                  </a:cubicBezTo>
                  <a:cubicBezTo>
                    <a:pt x="12327" y="6994"/>
                    <a:pt x="11151" y="7725"/>
                    <a:pt x="9952" y="8433"/>
                  </a:cubicBezTo>
                  <a:cubicBezTo>
                    <a:pt x="7841" y="9693"/>
                    <a:pt x="5695" y="10896"/>
                    <a:pt x="3529" y="12054"/>
                  </a:cubicBezTo>
                  <a:lnTo>
                    <a:pt x="3529" y="12054"/>
                  </a:lnTo>
                  <a:cubicBezTo>
                    <a:pt x="4905" y="10649"/>
                    <a:pt x="6261" y="9224"/>
                    <a:pt x="7606" y="7783"/>
                  </a:cubicBezTo>
                  <a:lnTo>
                    <a:pt x="8437" y="6883"/>
                  </a:lnTo>
                  <a:cubicBezTo>
                    <a:pt x="8571" y="6736"/>
                    <a:pt x="8700" y="6602"/>
                    <a:pt x="8835" y="6461"/>
                  </a:cubicBezTo>
                  <a:cubicBezTo>
                    <a:pt x="8899" y="6385"/>
                    <a:pt x="8963" y="6321"/>
                    <a:pt x="9022" y="6251"/>
                  </a:cubicBezTo>
                  <a:cubicBezTo>
                    <a:pt x="9057" y="6204"/>
                    <a:pt x="9104" y="6169"/>
                    <a:pt x="9139" y="6122"/>
                  </a:cubicBezTo>
                  <a:cubicBezTo>
                    <a:pt x="9155" y="6101"/>
                    <a:pt x="9163" y="6088"/>
                    <a:pt x="9165" y="6082"/>
                  </a:cubicBezTo>
                  <a:lnTo>
                    <a:pt x="9165" y="6082"/>
                  </a:lnTo>
                  <a:cubicBezTo>
                    <a:pt x="9172" y="6077"/>
                    <a:pt x="9181" y="6071"/>
                    <a:pt x="9192" y="6064"/>
                  </a:cubicBezTo>
                  <a:cubicBezTo>
                    <a:pt x="9864" y="5607"/>
                    <a:pt x="10549" y="5169"/>
                    <a:pt x="11239" y="4736"/>
                  </a:cubicBezTo>
                  <a:cubicBezTo>
                    <a:pt x="12561" y="3911"/>
                    <a:pt x="13900" y="3098"/>
                    <a:pt x="15304" y="2425"/>
                  </a:cubicBezTo>
                  <a:cubicBezTo>
                    <a:pt x="15468" y="2343"/>
                    <a:pt x="15643" y="2262"/>
                    <a:pt x="15819" y="2185"/>
                  </a:cubicBezTo>
                  <a:cubicBezTo>
                    <a:pt x="15907" y="2145"/>
                    <a:pt x="15994" y="2109"/>
                    <a:pt x="16082" y="2069"/>
                  </a:cubicBezTo>
                  <a:cubicBezTo>
                    <a:pt x="16128" y="2047"/>
                    <a:pt x="16143" y="2040"/>
                    <a:pt x="16143" y="2040"/>
                  </a:cubicBezTo>
                  <a:lnTo>
                    <a:pt x="16143" y="2040"/>
                  </a:lnTo>
                  <a:cubicBezTo>
                    <a:pt x="16142" y="2040"/>
                    <a:pt x="16111" y="2053"/>
                    <a:pt x="16094" y="2057"/>
                  </a:cubicBezTo>
                  <a:cubicBezTo>
                    <a:pt x="16164" y="2028"/>
                    <a:pt x="16228" y="1998"/>
                    <a:pt x="16304" y="1969"/>
                  </a:cubicBezTo>
                  <a:cubicBezTo>
                    <a:pt x="16655" y="1823"/>
                    <a:pt x="17018" y="1694"/>
                    <a:pt x="17381" y="1577"/>
                  </a:cubicBezTo>
                  <a:cubicBezTo>
                    <a:pt x="17562" y="1519"/>
                    <a:pt x="17743" y="1460"/>
                    <a:pt x="17925" y="1413"/>
                  </a:cubicBezTo>
                  <a:lnTo>
                    <a:pt x="18188" y="1349"/>
                  </a:lnTo>
                  <a:cubicBezTo>
                    <a:pt x="18270" y="1327"/>
                    <a:pt x="18388" y="1290"/>
                    <a:pt x="18479" y="1290"/>
                  </a:cubicBezTo>
                  <a:cubicBezTo>
                    <a:pt x="18486" y="1290"/>
                    <a:pt x="18492" y="1290"/>
                    <a:pt x="18498" y="1291"/>
                  </a:cubicBezTo>
                  <a:cubicBezTo>
                    <a:pt x="18446" y="1286"/>
                    <a:pt x="18433" y="1285"/>
                    <a:pt x="18438" y="1285"/>
                  </a:cubicBezTo>
                  <a:cubicBezTo>
                    <a:pt x="18444" y="1285"/>
                    <a:pt x="18472" y="1286"/>
                    <a:pt x="18497" y="1286"/>
                  </a:cubicBezTo>
                  <a:cubicBezTo>
                    <a:pt x="18512" y="1286"/>
                    <a:pt x="18525" y="1286"/>
                    <a:pt x="18533" y="1285"/>
                  </a:cubicBezTo>
                  <a:cubicBezTo>
                    <a:pt x="18568" y="1279"/>
                    <a:pt x="18597" y="1279"/>
                    <a:pt x="18638" y="1279"/>
                  </a:cubicBezTo>
                  <a:cubicBezTo>
                    <a:pt x="18726" y="1267"/>
                    <a:pt x="18802" y="1267"/>
                    <a:pt x="18890" y="1261"/>
                  </a:cubicBezTo>
                  <a:close/>
                  <a:moveTo>
                    <a:pt x="18876" y="1"/>
                  </a:moveTo>
                  <a:cubicBezTo>
                    <a:pt x="18798" y="1"/>
                    <a:pt x="18722" y="4"/>
                    <a:pt x="18650" y="10"/>
                  </a:cubicBezTo>
                  <a:cubicBezTo>
                    <a:pt x="17831" y="68"/>
                    <a:pt x="17047" y="325"/>
                    <a:pt x="16287" y="618"/>
                  </a:cubicBezTo>
                  <a:cubicBezTo>
                    <a:pt x="14731" y="1209"/>
                    <a:pt x="13269" y="2010"/>
                    <a:pt x="11841" y="2870"/>
                  </a:cubicBezTo>
                  <a:cubicBezTo>
                    <a:pt x="11157" y="3285"/>
                    <a:pt x="10467" y="3712"/>
                    <a:pt x="9794" y="4145"/>
                  </a:cubicBezTo>
                  <a:cubicBezTo>
                    <a:pt x="9455" y="4367"/>
                    <a:pt x="9110" y="4590"/>
                    <a:pt x="8764" y="4824"/>
                  </a:cubicBezTo>
                  <a:cubicBezTo>
                    <a:pt x="8560" y="4964"/>
                    <a:pt x="8373" y="5087"/>
                    <a:pt x="8203" y="5268"/>
                  </a:cubicBezTo>
                  <a:cubicBezTo>
                    <a:pt x="8057" y="5432"/>
                    <a:pt x="7905" y="5590"/>
                    <a:pt x="7758" y="5759"/>
                  </a:cubicBezTo>
                  <a:cubicBezTo>
                    <a:pt x="5547" y="8158"/>
                    <a:pt x="3295" y="10521"/>
                    <a:pt x="985" y="12820"/>
                  </a:cubicBezTo>
                  <a:cubicBezTo>
                    <a:pt x="722" y="13077"/>
                    <a:pt x="470" y="13340"/>
                    <a:pt x="207" y="13598"/>
                  </a:cubicBezTo>
                  <a:cubicBezTo>
                    <a:pt x="38" y="13767"/>
                    <a:pt x="0" y="13996"/>
                    <a:pt x="58" y="14209"/>
                  </a:cubicBezTo>
                  <a:lnTo>
                    <a:pt x="58" y="14209"/>
                  </a:lnTo>
                  <a:cubicBezTo>
                    <a:pt x="62" y="14231"/>
                    <a:pt x="66" y="14254"/>
                    <a:pt x="72" y="14276"/>
                  </a:cubicBezTo>
                  <a:cubicBezTo>
                    <a:pt x="78" y="14311"/>
                    <a:pt x="96" y="14352"/>
                    <a:pt x="101" y="14381"/>
                  </a:cubicBezTo>
                  <a:cubicBezTo>
                    <a:pt x="168" y="14672"/>
                    <a:pt x="423" y="14818"/>
                    <a:pt x="688" y="14818"/>
                  </a:cubicBezTo>
                  <a:cubicBezTo>
                    <a:pt x="797" y="14818"/>
                    <a:pt x="908" y="14793"/>
                    <a:pt x="1008" y="14744"/>
                  </a:cubicBezTo>
                  <a:cubicBezTo>
                    <a:pt x="4015" y="13241"/>
                    <a:pt x="6969" y="11615"/>
                    <a:pt x="9864" y="9913"/>
                  </a:cubicBezTo>
                  <a:cubicBezTo>
                    <a:pt x="11110" y="9181"/>
                    <a:pt x="12356" y="8421"/>
                    <a:pt x="13579" y="7631"/>
                  </a:cubicBezTo>
                  <a:cubicBezTo>
                    <a:pt x="14924" y="6766"/>
                    <a:pt x="16246" y="5876"/>
                    <a:pt x="17504" y="4882"/>
                  </a:cubicBezTo>
                  <a:cubicBezTo>
                    <a:pt x="18124" y="4391"/>
                    <a:pt x="18726" y="3870"/>
                    <a:pt x="19282" y="3303"/>
                  </a:cubicBezTo>
                  <a:cubicBezTo>
                    <a:pt x="19574" y="3010"/>
                    <a:pt x="19843" y="2694"/>
                    <a:pt x="20077" y="2361"/>
                  </a:cubicBezTo>
                  <a:cubicBezTo>
                    <a:pt x="20177" y="2215"/>
                    <a:pt x="20276" y="2057"/>
                    <a:pt x="20352" y="1899"/>
                  </a:cubicBezTo>
                  <a:cubicBezTo>
                    <a:pt x="20393" y="1835"/>
                    <a:pt x="20422" y="1758"/>
                    <a:pt x="20452" y="1688"/>
                  </a:cubicBezTo>
                  <a:lnTo>
                    <a:pt x="20452" y="1688"/>
                  </a:lnTo>
                  <a:cubicBezTo>
                    <a:pt x="20432" y="1733"/>
                    <a:pt x="20425" y="1750"/>
                    <a:pt x="20424" y="1750"/>
                  </a:cubicBezTo>
                  <a:cubicBezTo>
                    <a:pt x="20424" y="1750"/>
                    <a:pt x="20485" y="1602"/>
                    <a:pt x="20498" y="1554"/>
                  </a:cubicBezTo>
                  <a:cubicBezTo>
                    <a:pt x="20539" y="1431"/>
                    <a:pt x="20569" y="1285"/>
                    <a:pt x="20569" y="1150"/>
                  </a:cubicBezTo>
                  <a:cubicBezTo>
                    <a:pt x="20569" y="271"/>
                    <a:pt x="19620" y="1"/>
                    <a:pt x="18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57"/>
            <p:cNvSpPr/>
            <p:nvPr/>
          </p:nvSpPr>
          <p:spPr>
            <a:xfrm>
              <a:off x="8498700" y="4279225"/>
              <a:ext cx="142450" cy="122850"/>
            </a:xfrm>
            <a:custGeom>
              <a:avLst/>
              <a:gdLst/>
              <a:ahLst/>
              <a:cxnLst/>
              <a:rect l="l" t="t" r="r" b="b"/>
              <a:pathLst>
                <a:path w="5698" h="4914" extrusionOk="0">
                  <a:moveTo>
                    <a:pt x="2803" y="1229"/>
                  </a:moveTo>
                  <a:cubicBezTo>
                    <a:pt x="2827" y="1233"/>
                    <a:pt x="2836" y="1235"/>
                    <a:pt x="2836" y="1235"/>
                  </a:cubicBezTo>
                  <a:cubicBezTo>
                    <a:pt x="2837" y="1235"/>
                    <a:pt x="2822" y="1232"/>
                    <a:pt x="2803" y="1229"/>
                  </a:cubicBezTo>
                  <a:close/>
                  <a:moveTo>
                    <a:pt x="4186" y="1897"/>
                  </a:moveTo>
                  <a:cubicBezTo>
                    <a:pt x="4200" y="1913"/>
                    <a:pt x="4212" y="1929"/>
                    <a:pt x="4212" y="1933"/>
                  </a:cubicBezTo>
                  <a:cubicBezTo>
                    <a:pt x="4205" y="1922"/>
                    <a:pt x="4195" y="1909"/>
                    <a:pt x="4186" y="1897"/>
                  </a:cubicBezTo>
                  <a:close/>
                  <a:moveTo>
                    <a:pt x="4393" y="2583"/>
                  </a:moveTo>
                  <a:cubicBezTo>
                    <a:pt x="4392" y="2595"/>
                    <a:pt x="4390" y="2608"/>
                    <a:pt x="4388" y="2621"/>
                  </a:cubicBezTo>
                  <a:lnTo>
                    <a:pt x="4388" y="2621"/>
                  </a:lnTo>
                  <a:cubicBezTo>
                    <a:pt x="4389" y="2606"/>
                    <a:pt x="4391" y="2589"/>
                    <a:pt x="4393" y="2583"/>
                  </a:cubicBezTo>
                  <a:close/>
                  <a:moveTo>
                    <a:pt x="4290" y="3003"/>
                  </a:moveTo>
                  <a:cubicBezTo>
                    <a:pt x="4283" y="3022"/>
                    <a:pt x="4274" y="3039"/>
                    <a:pt x="4265" y="3056"/>
                  </a:cubicBezTo>
                  <a:cubicBezTo>
                    <a:pt x="4278" y="3029"/>
                    <a:pt x="4286" y="3012"/>
                    <a:pt x="4290" y="3003"/>
                  </a:cubicBezTo>
                  <a:close/>
                  <a:moveTo>
                    <a:pt x="2223" y="1196"/>
                  </a:moveTo>
                  <a:cubicBezTo>
                    <a:pt x="2334" y="1196"/>
                    <a:pt x="2451" y="1196"/>
                    <a:pt x="2562" y="1208"/>
                  </a:cubicBezTo>
                  <a:cubicBezTo>
                    <a:pt x="2621" y="1214"/>
                    <a:pt x="2668" y="1214"/>
                    <a:pt x="2726" y="1220"/>
                  </a:cubicBezTo>
                  <a:cubicBezTo>
                    <a:pt x="2736" y="1220"/>
                    <a:pt x="2774" y="1225"/>
                    <a:pt x="2803" y="1229"/>
                  </a:cubicBezTo>
                  <a:lnTo>
                    <a:pt x="2803" y="1229"/>
                  </a:lnTo>
                  <a:cubicBezTo>
                    <a:pt x="2796" y="1228"/>
                    <a:pt x="2788" y="1227"/>
                    <a:pt x="2779" y="1225"/>
                  </a:cubicBezTo>
                  <a:lnTo>
                    <a:pt x="2779" y="1225"/>
                  </a:lnTo>
                  <a:cubicBezTo>
                    <a:pt x="2989" y="1255"/>
                    <a:pt x="3194" y="1302"/>
                    <a:pt x="3393" y="1372"/>
                  </a:cubicBezTo>
                  <a:cubicBezTo>
                    <a:pt x="3428" y="1389"/>
                    <a:pt x="3469" y="1401"/>
                    <a:pt x="3510" y="1419"/>
                  </a:cubicBezTo>
                  <a:cubicBezTo>
                    <a:pt x="3515" y="1420"/>
                    <a:pt x="3520" y="1421"/>
                    <a:pt x="3524" y="1423"/>
                  </a:cubicBezTo>
                  <a:lnTo>
                    <a:pt x="3524" y="1423"/>
                  </a:lnTo>
                  <a:cubicBezTo>
                    <a:pt x="3528" y="1425"/>
                    <a:pt x="3533" y="1427"/>
                    <a:pt x="3539" y="1430"/>
                  </a:cubicBezTo>
                  <a:cubicBezTo>
                    <a:pt x="3621" y="1477"/>
                    <a:pt x="3709" y="1512"/>
                    <a:pt x="3779" y="1565"/>
                  </a:cubicBezTo>
                  <a:cubicBezTo>
                    <a:pt x="3820" y="1582"/>
                    <a:pt x="3855" y="1606"/>
                    <a:pt x="3896" y="1635"/>
                  </a:cubicBezTo>
                  <a:cubicBezTo>
                    <a:pt x="3908" y="1645"/>
                    <a:pt x="3937" y="1660"/>
                    <a:pt x="3957" y="1670"/>
                  </a:cubicBezTo>
                  <a:lnTo>
                    <a:pt x="3957" y="1670"/>
                  </a:lnTo>
                  <a:cubicBezTo>
                    <a:pt x="4021" y="1719"/>
                    <a:pt x="4077" y="1787"/>
                    <a:pt x="4130" y="1840"/>
                  </a:cubicBezTo>
                  <a:cubicBezTo>
                    <a:pt x="4136" y="1843"/>
                    <a:pt x="4159" y="1866"/>
                    <a:pt x="4179" y="1888"/>
                  </a:cubicBezTo>
                  <a:lnTo>
                    <a:pt x="4179" y="1888"/>
                  </a:lnTo>
                  <a:lnTo>
                    <a:pt x="4212" y="1945"/>
                  </a:lnTo>
                  <a:cubicBezTo>
                    <a:pt x="4259" y="2008"/>
                    <a:pt x="4297" y="2081"/>
                    <a:pt x="4334" y="2154"/>
                  </a:cubicBezTo>
                  <a:lnTo>
                    <a:pt x="4334" y="2154"/>
                  </a:lnTo>
                  <a:cubicBezTo>
                    <a:pt x="4341" y="2178"/>
                    <a:pt x="4350" y="2205"/>
                    <a:pt x="4352" y="2214"/>
                  </a:cubicBezTo>
                  <a:cubicBezTo>
                    <a:pt x="4364" y="2255"/>
                    <a:pt x="4376" y="2308"/>
                    <a:pt x="4387" y="2354"/>
                  </a:cubicBezTo>
                  <a:cubicBezTo>
                    <a:pt x="4388" y="2356"/>
                    <a:pt x="4388" y="2358"/>
                    <a:pt x="4389" y="2360"/>
                  </a:cubicBezTo>
                  <a:lnTo>
                    <a:pt x="4389" y="2360"/>
                  </a:lnTo>
                  <a:cubicBezTo>
                    <a:pt x="4388" y="2366"/>
                    <a:pt x="4388" y="2374"/>
                    <a:pt x="4387" y="2384"/>
                  </a:cubicBezTo>
                  <a:lnTo>
                    <a:pt x="4387" y="2588"/>
                  </a:lnTo>
                  <a:cubicBezTo>
                    <a:pt x="4386" y="2611"/>
                    <a:pt x="4386" y="2626"/>
                    <a:pt x="4385" y="2634"/>
                  </a:cubicBezTo>
                  <a:lnTo>
                    <a:pt x="4385" y="2634"/>
                  </a:lnTo>
                  <a:cubicBezTo>
                    <a:pt x="4379" y="2667"/>
                    <a:pt x="4372" y="2702"/>
                    <a:pt x="4364" y="2740"/>
                  </a:cubicBezTo>
                  <a:cubicBezTo>
                    <a:pt x="4345" y="2824"/>
                    <a:pt x="4327" y="2915"/>
                    <a:pt x="4294" y="2995"/>
                  </a:cubicBezTo>
                  <a:lnTo>
                    <a:pt x="4294" y="2995"/>
                  </a:lnTo>
                  <a:cubicBezTo>
                    <a:pt x="4294" y="2995"/>
                    <a:pt x="4294" y="2995"/>
                    <a:pt x="4294" y="2995"/>
                  </a:cubicBezTo>
                  <a:lnTo>
                    <a:pt x="4294" y="2995"/>
                  </a:lnTo>
                  <a:cubicBezTo>
                    <a:pt x="4292" y="2995"/>
                    <a:pt x="4255" y="3064"/>
                    <a:pt x="4247" y="3080"/>
                  </a:cubicBezTo>
                  <a:cubicBezTo>
                    <a:pt x="4229" y="3121"/>
                    <a:pt x="4206" y="3156"/>
                    <a:pt x="4183" y="3197"/>
                  </a:cubicBezTo>
                  <a:cubicBezTo>
                    <a:pt x="4171" y="3211"/>
                    <a:pt x="4161" y="3233"/>
                    <a:pt x="4150" y="3253"/>
                  </a:cubicBezTo>
                  <a:lnTo>
                    <a:pt x="4150" y="3253"/>
                  </a:lnTo>
                  <a:cubicBezTo>
                    <a:pt x="4152" y="3250"/>
                    <a:pt x="4154" y="3249"/>
                    <a:pt x="4154" y="3249"/>
                  </a:cubicBezTo>
                  <a:lnTo>
                    <a:pt x="4154" y="3249"/>
                  </a:lnTo>
                  <a:cubicBezTo>
                    <a:pt x="4154" y="3249"/>
                    <a:pt x="4152" y="3251"/>
                    <a:pt x="4148" y="3256"/>
                  </a:cubicBezTo>
                  <a:lnTo>
                    <a:pt x="4148" y="3256"/>
                  </a:lnTo>
                  <a:cubicBezTo>
                    <a:pt x="4149" y="3255"/>
                    <a:pt x="4150" y="3254"/>
                    <a:pt x="4150" y="3253"/>
                  </a:cubicBezTo>
                  <a:lnTo>
                    <a:pt x="4150" y="3253"/>
                  </a:lnTo>
                  <a:cubicBezTo>
                    <a:pt x="4147" y="3257"/>
                    <a:pt x="4141" y="3264"/>
                    <a:pt x="4133" y="3274"/>
                  </a:cubicBezTo>
                  <a:lnTo>
                    <a:pt x="4133" y="3274"/>
                  </a:lnTo>
                  <a:cubicBezTo>
                    <a:pt x="4140" y="3266"/>
                    <a:pt x="4145" y="3260"/>
                    <a:pt x="4148" y="3256"/>
                  </a:cubicBezTo>
                  <a:lnTo>
                    <a:pt x="4148" y="3256"/>
                  </a:lnTo>
                  <a:cubicBezTo>
                    <a:pt x="4138" y="3276"/>
                    <a:pt x="4126" y="3294"/>
                    <a:pt x="4112" y="3302"/>
                  </a:cubicBezTo>
                  <a:cubicBezTo>
                    <a:pt x="4121" y="3291"/>
                    <a:pt x="4128" y="3282"/>
                    <a:pt x="4133" y="3274"/>
                  </a:cubicBezTo>
                  <a:lnTo>
                    <a:pt x="4133" y="3274"/>
                  </a:lnTo>
                  <a:cubicBezTo>
                    <a:pt x="4131" y="3277"/>
                    <a:pt x="4128" y="3281"/>
                    <a:pt x="4124" y="3284"/>
                  </a:cubicBezTo>
                  <a:cubicBezTo>
                    <a:pt x="4101" y="3302"/>
                    <a:pt x="4089" y="3325"/>
                    <a:pt x="4066" y="3349"/>
                  </a:cubicBezTo>
                  <a:cubicBezTo>
                    <a:pt x="4039" y="3376"/>
                    <a:pt x="4007" y="3402"/>
                    <a:pt x="3980" y="3429"/>
                  </a:cubicBezTo>
                  <a:lnTo>
                    <a:pt x="3980" y="3429"/>
                  </a:lnTo>
                  <a:cubicBezTo>
                    <a:pt x="3974" y="3432"/>
                    <a:pt x="3965" y="3436"/>
                    <a:pt x="3955" y="3442"/>
                  </a:cubicBezTo>
                  <a:cubicBezTo>
                    <a:pt x="3884" y="3489"/>
                    <a:pt x="3808" y="3530"/>
                    <a:pt x="3726" y="3577"/>
                  </a:cubicBezTo>
                  <a:cubicBezTo>
                    <a:pt x="3725" y="3577"/>
                    <a:pt x="3725" y="3578"/>
                    <a:pt x="3724" y="3578"/>
                  </a:cubicBezTo>
                  <a:lnTo>
                    <a:pt x="3724" y="3578"/>
                  </a:lnTo>
                  <a:cubicBezTo>
                    <a:pt x="3719" y="3580"/>
                    <a:pt x="3714" y="3581"/>
                    <a:pt x="3709" y="3583"/>
                  </a:cubicBezTo>
                  <a:cubicBezTo>
                    <a:pt x="3662" y="3595"/>
                    <a:pt x="3621" y="3612"/>
                    <a:pt x="3568" y="3624"/>
                  </a:cubicBezTo>
                  <a:cubicBezTo>
                    <a:pt x="3522" y="3641"/>
                    <a:pt x="3475" y="3647"/>
                    <a:pt x="3428" y="3653"/>
                  </a:cubicBezTo>
                  <a:cubicBezTo>
                    <a:pt x="3421" y="3655"/>
                    <a:pt x="3414" y="3656"/>
                    <a:pt x="3409" y="3658"/>
                  </a:cubicBezTo>
                  <a:lnTo>
                    <a:pt x="3409" y="3658"/>
                  </a:lnTo>
                  <a:cubicBezTo>
                    <a:pt x="3391" y="3659"/>
                    <a:pt x="3374" y="3659"/>
                    <a:pt x="3358" y="3659"/>
                  </a:cubicBezTo>
                  <a:cubicBezTo>
                    <a:pt x="3317" y="3665"/>
                    <a:pt x="3275" y="3668"/>
                    <a:pt x="3232" y="3668"/>
                  </a:cubicBezTo>
                  <a:cubicBezTo>
                    <a:pt x="3190" y="3668"/>
                    <a:pt x="3147" y="3665"/>
                    <a:pt x="3106" y="3659"/>
                  </a:cubicBezTo>
                  <a:cubicBezTo>
                    <a:pt x="3097" y="3659"/>
                    <a:pt x="3072" y="3658"/>
                    <a:pt x="3049" y="3656"/>
                  </a:cubicBezTo>
                  <a:lnTo>
                    <a:pt x="3049" y="3656"/>
                  </a:lnTo>
                  <a:cubicBezTo>
                    <a:pt x="3004" y="3651"/>
                    <a:pt x="2959" y="3645"/>
                    <a:pt x="2919" y="3630"/>
                  </a:cubicBezTo>
                  <a:cubicBezTo>
                    <a:pt x="2814" y="3612"/>
                    <a:pt x="2714" y="3583"/>
                    <a:pt x="2615" y="3542"/>
                  </a:cubicBezTo>
                  <a:cubicBezTo>
                    <a:pt x="2603" y="3538"/>
                    <a:pt x="2524" y="3506"/>
                    <a:pt x="2518" y="3506"/>
                  </a:cubicBezTo>
                  <a:lnTo>
                    <a:pt x="2518" y="3506"/>
                  </a:lnTo>
                  <a:cubicBezTo>
                    <a:pt x="2516" y="3506"/>
                    <a:pt x="2529" y="3512"/>
                    <a:pt x="2568" y="3530"/>
                  </a:cubicBezTo>
                  <a:cubicBezTo>
                    <a:pt x="2498" y="3501"/>
                    <a:pt x="2434" y="3472"/>
                    <a:pt x="2375" y="3437"/>
                  </a:cubicBezTo>
                  <a:lnTo>
                    <a:pt x="2159" y="3302"/>
                  </a:lnTo>
                  <a:cubicBezTo>
                    <a:pt x="2130" y="3290"/>
                    <a:pt x="2071" y="3261"/>
                    <a:pt x="2053" y="3232"/>
                  </a:cubicBezTo>
                  <a:lnTo>
                    <a:pt x="2053" y="3232"/>
                  </a:lnTo>
                  <a:cubicBezTo>
                    <a:pt x="2077" y="3244"/>
                    <a:pt x="2089" y="3261"/>
                    <a:pt x="2112" y="3273"/>
                  </a:cubicBezTo>
                  <a:cubicBezTo>
                    <a:pt x="2089" y="3261"/>
                    <a:pt x="2071" y="3238"/>
                    <a:pt x="2048" y="3220"/>
                  </a:cubicBezTo>
                  <a:cubicBezTo>
                    <a:pt x="1983" y="3173"/>
                    <a:pt x="1925" y="3115"/>
                    <a:pt x="1872" y="3056"/>
                  </a:cubicBezTo>
                  <a:cubicBezTo>
                    <a:pt x="1843" y="3027"/>
                    <a:pt x="1814" y="2998"/>
                    <a:pt x="1790" y="2969"/>
                  </a:cubicBezTo>
                  <a:cubicBezTo>
                    <a:pt x="1779" y="2945"/>
                    <a:pt x="1755" y="2922"/>
                    <a:pt x="1743" y="2910"/>
                  </a:cubicBezTo>
                  <a:cubicBezTo>
                    <a:pt x="1723" y="2887"/>
                    <a:pt x="1713" y="2876"/>
                    <a:pt x="1712" y="2876"/>
                  </a:cubicBezTo>
                  <a:lnTo>
                    <a:pt x="1712" y="2876"/>
                  </a:lnTo>
                  <a:cubicBezTo>
                    <a:pt x="1711" y="2876"/>
                    <a:pt x="1728" y="2896"/>
                    <a:pt x="1761" y="2939"/>
                  </a:cubicBezTo>
                  <a:cubicBezTo>
                    <a:pt x="1720" y="2928"/>
                    <a:pt x="1656" y="2776"/>
                    <a:pt x="1626" y="2740"/>
                  </a:cubicBezTo>
                  <a:cubicBezTo>
                    <a:pt x="1575" y="2661"/>
                    <a:pt x="1540" y="2575"/>
                    <a:pt x="1495" y="2495"/>
                  </a:cubicBezTo>
                  <a:lnTo>
                    <a:pt x="1495" y="2495"/>
                  </a:lnTo>
                  <a:cubicBezTo>
                    <a:pt x="1494" y="2491"/>
                    <a:pt x="1493" y="2487"/>
                    <a:pt x="1492" y="2483"/>
                  </a:cubicBezTo>
                  <a:cubicBezTo>
                    <a:pt x="1469" y="2430"/>
                    <a:pt x="1457" y="2384"/>
                    <a:pt x="1433" y="2331"/>
                  </a:cubicBezTo>
                  <a:cubicBezTo>
                    <a:pt x="1404" y="2237"/>
                    <a:pt x="1375" y="2144"/>
                    <a:pt x="1352" y="2044"/>
                  </a:cubicBezTo>
                  <a:cubicBezTo>
                    <a:pt x="1346" y="2003"/>
                    <a:pt x="1340" y="1963"/>
                    <a:pt x="1328" y="1922"/>
                  </a:cubicBezTo>
                  <a:cubicBezTo>
                    <a:pt x="1326" y="1909"/>
                    <a:pt x="1324" y="1896"/>
                    <a:pt x="1323" y="1883"/>
                  </a:cubicBezTo>
                  <a:lnTo>
                    <a:pt x="1323" y="1883"/>
                  </a:lnTo>
                  <a:cubicBezTo>
                    <a:pt x="1325" y="1901"/>
                    <a:pt x="1326" y="1910"/>
                    <a:pt x="1326" y="1910"/>
                  </a:cubicBezTo>
                  <a:cubicBezTo>
                    <a:pt x="1326" y="1910"/>
                    <a:pt x="1325" y="1896"/>
                    <a:pt x="1322" y="1869"/>
                  </a:cubicBezTo>
                  <a:cubicBezTo>
                    <a:pt x="1316" y="1769"/>
                    <a:pt x="1311" y="1664"/>
                    <a:pt x="1311" y="1553"/>
                  </a:cubicBezTo>
                  <a:cubicBezTo>
                    <a:pt x="1311" y="1474"/>
                    <a:pt x="1311" y="1391"/>
                    <a:pt x="1316" y="1310"/>
                  </a:cubicBezTo>
                  <a:lnTo>
                    <a:pt x="1316" y="1310"/>
                  </a:lnTo>
                  <a:cubicBezTo>
                    <a:pt x="1408" y="1289"/>
                    <a:pt x="1502" y="1271"/>
                    <a:pt x="1597" y="1255"/>
                  </a:cubicBezTo>
                  <a:cubicBezTo>
                    <a:pt x="1606" y="1255"/>
                    <a:pt x="1723" y="1237"/>
                    <a:pt x="1712" y="1237"/>
                  </a:cubicBezTo>
                  <a:cubicBezTo>
                    <a:pt x="1710" y="1237"/>
                    <a:pt x="1707" y="1238"/>
                    <a:pt x="1700" y="1238"/>
                  </a:cubicBezTo>
                  <a:lnTo>
                    <a:pt x="1700" y="1238"/>
                  </a:lnTo>
                  <a:cubicBezTo>
                    <a:pt x="1746" y="1232"/>
                    <a:pt x="1790" y="1224"/>
                    <a:pt x="1831" y="1220"/>
                  </a:cubicBezTo>
                  <a:cubicBezTo>
                    <a:pt x="1960" y="1208"/>
                    <a:pt x="2094" y="1196"/>
                    <a:pt x="2223" y="1196"/>
                  </a:cubicBezTo>
                  <a:close/>
                  <a:moveTo>
                    <a:pt x="2321" y="0"/>
                  </a:moveTo>
                  <a:cubicBezTo>
                    <a:pt x="1733" y="0"/>
                    <a:pt x="1141" y="99"/>
                    <a:pt x="591" y="260"/>
                  </a:cubicBezTo>
                  <a:cubicBezTo>
                    <a:pt x="576" y="265"/>
                    <a:pt x="561" y="270"/>
                    <a:pt x="546" y="275"/>
                  </a:cubicBezTo>
                  <a:lnTo>
                    <a:pt x="546" y="275"/>
                  </a:lnTo>
                  <a:cubicBezTo>
                    <a:pt x="354" y="336"/>
                    <a:pt x="188" y="475"/>
                    <a:pt x="152" y="687"/>
                  </a:cubicBezTo>
                  <a:cubicBezTo>
                    <a:pt x="0" y="1623"/>
                    <a:pt x="71" y="2624"/>
                    <a:pt x="609" y="3442"/>
                  </a:cubicBezTo>
                  <a:cubicBezTo>
                    <a:pt x="1170" y="4302"/>
                    <a:pt x="2130" y="4876"/>
                    <a:pt x="3159" y="4911"/>
                  </a:cubicBezTo>
                  <a:cubicBezTo>
                    <a:pt x="3195" y="4912"/>
                    <a:pt x="3231" y="4913"/>
                    <a:pt x="3268" y="4913"/>
                  </a:cubicBezTo>
                  <a:cubicBezTo>
                    <a:pt x="3741" y="4913"/>
                    <a:pt x="4247" y="4772"/>
                    <a:pt x="4627" y="4489"/>
                  </a:cubicBezTo>
                  <a:cubicBezTo>
                    <a:pt x="5083" y="4150"/>
                    <a:pt x="5388" y="3682"/>
                    <a:pt x="5540" y="3132"/>
                  </a:cubicBezTo>
                  <a:cubicBezTo>
                    <a:pt x="5698" y="2559"/>
                    <a:pt x="5645" y="1945"/>
                    <a:pt x="5347" y="1424"/>
                  </a:cubicBezTo>
                  <a:cubicBezTo>
                    <a:pt x="5101" y="1015"/>
                    <a:pt x="4721" y="676"/>
                    <a:pt x="4305" y="459"/>
                  </a:cubicBezTo>
                  <a:cubicBezTo>
                    <a:pt x="3694" y="135"/>
                    <a:pt x="3009" y="0"/>
                    <a:pt x="2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57"/>
            <p:cNvSpPr/>
            <p:nvPr/>
          </p:nvSpPr>
          <p:spPr>
            <a:xfrm>
              <a:off x="8901725" y="3572225"/>
              <a:ext cx="176675" cy="754525"/>
            </a:xfrm>
            <a:custGeom>
              <a:avLst/>
              <a:gdLst/>
              <a:ahLst/>
              <a:cxnLst/>
              <a:rect l="l" t="t" r="r" b="b"/>
              <a:pathLst>
                <a:path w="7067" h="30181" extrusionOk="0">
                  <a:moveTo>
                    <a:pt x="1680" y="29197"/>
                  </a:moveTo>
                  <a:lnTo>
                    <a:pt x="1680" y="29197"/>
                  </a:lnTo>
                  <a:cubicBezTo>
                    <a:pt x="1678" y="29200"/>
                    <a:pt x="1676" y="29204"/>
                    <a:pt x="1673" y="29207"/>
                  </a:cubicBezTo>
                  <a:cubicBezTo>
                    <a:pt x="1671" y="29211"/>
                    <a:pt x="1669" y="29215"/>
                    <a:pt x="1667" y="29219"/>
                  </a:cubicBezTo>
                  <a:lnTo>
                    <a:pt x="1667" y="29219"/>
                  </a:lnTo>
                  <a:cubicBezTo>
                    <a:pt x="1662" y="29224"/>
                    <a:pt x="1657" y="29229"/>
                    <a:pt x="1652" y="29232"/>
                  </a:cubicBezTo>
                  <a:lnTo>
                    <a:pt x="1652" y="29232"/>
                  </a:lnTo>
                  <a:cubicBezTo>
                    <a:pt x="1659" y="29218"/>
                    <a:pt x="1670" y="29202"/>
                    <a:pt x="1680" y="29197"/>
                  </a:cubicBezTo>
                  <a:close/>
                  <a:moveTo>
                    <a:pt x="1648" y="29235"/>
                  </a:moveTo>
                  <a:lnTo>
                    <a:pt x="1648" y="29235"/>
                  </a:lnTo>
                  <a:cubicBezTo>
                    <a:pt x="1647" y="29235"/>
                    <a:pt x="1645" y="29236"/>
                    <a:pt x="1644" y="29236"/>
                  </a:cubicBezTo>
                  <a:cubicBezTo>
                    <a:pt x="1645" y="29236"/>
                    <a:pt x="1647" y="29235"/>
                    <a:pt x="1648" y="29235"/>
                  </a:cubicBezTo>
                  <a:close/>
                  <a:moveTo>
                    <a:pt x="1662" y="29228"/>
                  </a:moveTo>
                  <a:lnTo>
                    <a:pt x="1662" y="29228"/>
                  </a:lnTo>
                  <a:cubicBezTo>
                    <a:pt x="1652" y="29245"/>
                    <a:pt x="1647" y="29251"/>
                    <a:pt x="1646" y="29251"/>
                  </a:cubicBezTo>
                  <a:cubicBezTo>
                    <a:pt x="1644" y="29251"/>
                    <a:pt x="1647" y="29243"/>
                    <a:pt x="1652" y="29233"/>
                  </a:cubicBezTo>
                  <a:lnTo>
                    <a:pt x="1652" y="29233"/>
                  </a:lnTo>
                  <a:cubicBezTo>
                    <a:pt x="1655" y="29231"/>
                    <a:pt x="1658" y="29230"/>
                    <a:pt x="1662" y="29228"/>
                  </a:cubicBezTo>
                  <a:close/>
                  <a:moveTo>
                    <a:pt x="4501" y="1"/>
                  </a:moveTo>
                  <a:cubicBezTo>
                    <a:pt x="4361" y="1"/>
                    <a:pt x="4212" y="21"/>
                    <a:pt x="4054" y="65"/>
                  </a:cubicBezTo>
                  <a:cubicBezTo>
                    <a:pt x="3241" y="288"/>
                    <a:pt x="2685" y="1101"/>
                    <a:pt x="2293" y="1797"/>
                  </a:cubicBezTo>
                  <a:cubicBezTo>
                    <a:pt x="1773" y="2733"/>
                    <a:pt x="1404" y="3768"/>
                    <a:pt x="1158" y="4809"/>
                  </a:cubicBezTo>
                  <a:cubicBezTo>
                    <a:pt x="685" y="6792"/>
                    <a:pt x="503" y="8857"/>
                    <a:pt x="357" y="10887"/>
                  </a:cubicBezTo>
                  <a:cubicBezTo>
                    <a:pt x="182" y="13344"/>
                    <a:pt x="111" y="15812"/>
                    <a:pt x="82" y="18275"/>
                  </a:cubicBezTo>
                  <a:cubicBezTo>
                    <a:pt x="35" y="21661"/>
                    <a:pt x="0" y="25078"/>
                    <a:pt x="182" y="28464"/>
                  </a:cubicBezTo>
                  <a:cubicBezTo>
                    <a:pt x="193" y="28523"/>
                    <a:pt x="193" y="28575"/>
                    <a:pt x="193" y="28640"/>
                  </a:cubicBezTo>
                  <a:cubicBezTo>
                    <a:pt x="210" y="28965"/>
                    <a:pt x="461" y="29122"/>
                    <a:pt x="715" y="29122"/>
                  </a:cubicBezTo>
                  <a:cubicBezTo>
                    <a:pt x="991" y="29122"/>
                    <a:pt x="1270" y="28937"/>
                    <a:pt x="1258" y="28581"/>
                  </a:cubicBezTo>
                  <a:cubicBezTo>
                    <a:pt x="1164" y="26025"/>
                    <a:pt x="1135" y="23475"/>
                    <a:pt x="1135" y="20924"/>
                  </a:cubicBezTo>
                  <a:cubicBezTo>
                    <a:pt x="1135" y="16485"/>
                    <a:pt x="1170" y="11987"/>
                    <a:pt x="1749" y="7582"/>
                  </a:cubicBezTo>
                  <a:cubicBezTo>
                    <a:pt x="1989" y="5745"/>
                    <a:pt x="2340" y="3873"/>
                    <a:pt x="3264" y="2241"/>
                  </a:cubicBezTo>
                  <a:cubicBezTo>
                    <a:pt x="3463" y="1896"/>
                    <a:pt x="3685" y="1534"/>
                    <a:pt x="3995" y="1282"/>
                  </a:cubicBezTo>
                  <a:cubicBezTo>
                    <a:pt x="4180" y="1135"/>
                    <a:pt x="4312" y="1063"/>
                    <a:pt x="4473" y="1063"/>
                  </a:cubicBezTo>
                  <a:cubicBezTo>
                    <a:pt x="4489" y="1063"/>
                    <a:pt x="4505" y="1064"/>
                    <a:pt x="4521" y="1065"/>
                  </a:cubicBezTo>
                  <a:lnTo>
                    <a:pt x="4521" y="1065"/>
                  </a:lnTo>
                  <a:cubicBezTo>
                    <a:pt x="4529" y="1068"/>
                    <a:pt x="4602" y="1089"/>
                    <a:pt x="4668" y="1136"/>
                  </a:cubicBezTo>
                  <a:cubicBezTo>
                    <a:pt x="4697" y="1153"/>
                    <a:pt x="4826" y="1276"/>
                    <a:pt x="4896" y="1358"/>
                  </a:cubicBezTo>
                  <a:cubicBezTo>
                    <a:pt x="5136" y="1657"/>
                    <a:pt x="5276" y="2054"/>
                    <a:pt x="5382" y="2417"/>
                  </a:cubicBezTo>
                  <a:cubicBezTo>
                    <a:pt x="6125" y="4862"/>
                    <a:pt x="5838" y="7640"/>
                    <a:pt x="5575" y="10144"/>
                  </a:cubicBezTo>
                  <a:cubicBezTo>
                    <a:pt x="5306" y="12741"/>
                    <a:pt x="4902" y="15321"/>
                    <a:pt x="4440" y="17889"/>
                  </a:cubicBezTo>
                  <a:cubicBezTo>
                    <a:pt x="4007" y="20293"/>
                    <a:pt x="3522" y="22685"/>
                    <a:pt x="2943" y="25060"/>
                  </a:cubicBezTo>
                  <a:cubicBezTo>
                    <a:pt x="2615" y="26405"/>
                    <a:pt x="2293" y="27938"/>
                    <a:pt x="1738" y="29108"/>
                  </a:cubicBezTo>
                  <a:cubicBezTo>
                    <a:pt x="1732" y="29118"/>
                    <a:pt x="1727" y="29128"/>
                    <a:pt x="1721" y="29137"/>
                  </a:cubicBezTo>
                  <a:lnTo>
                    <a:pt x="1721" y="29137"/>
                  </a:lnTo>
                  <a:cubicBezTo>
                    <a:pt x="1339" y="29317"/>
                    <a:pt x="1286" y="30019"/>
                    <a:pt x="1814" y="30161"/>
                  </a:cubicBezTo>
                  <a:cubicBezTo>
                    <a:pt x="1866" y="30174"/>
                    <a:pt x="1917" y="30181"/>
                    <a:pt x="1965" y="30181"/>
                  </a:cubicBezTo>
                  <a:cubicBezTo>
                    <a:pt x="2370" y="30181"/>
                    <a:pt x="2614" y="29728"/>
                    <a:pt x="2755" y="29389"/>
                  </a:cubicBezTo>
                  <a:cubicBezTo>
                    <a:pt x="3030" y="28763"/>
                    <a:pt x="3223" y="28090"/>
                    <a:pt x="3411" y="27429"/>
                  </a:cubicBezTo>
                  <a:cubicBezTo>
                    <a:pt x="4036" y="25206"/>
                    <a:pt x="4528" y="22942"/>
                    <a:pt x="4972" y="20685"/>
                  </a:cubicBezTo>
                  <a:cubicBezTo>
                    <a:pt x="5522" y="17935"/>
                    <a:pt x="5996" y="15163"/>
                    <a:pt x="6353" y="12378"/>
                  </a:cubicBezTo>
                  <a:cubicBezTo>
                    <a:pt x="6715" y="9600"/>
                    <a:pt x="7066" y="6716"/>
                    <a:pt x="6733" y="3932"/>
                  </a:cubicBezTo>
                  <a:cubicBezTo>
                    <a:pt x="6593" y="2726"/>
                    <a:pt x="6116" y="1"/>
                    <a:pt x="4501" y="1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57"/>
            <p:cNvSpPr/>
            <p:nvPr/>
          </p:nvSpPr>
          <p:spPr>
            <a:xfrm>
              <a:off x="8924025" y="3571450"/>
              <a:ext cx="366850" cy="765825"/>
            </a:xfrm>
            <a:custGeom>
              <a:avLst/>
              <a:gdLst/>
              <a:ahLst/>
              <a:cxnLst/>
              <a:rect l="l" t="t" r="r" b="b"/>
              <a:pathLst>
                <a:path w="14674" h="30633" extrusionOk="0">
                  <a:moveTo>
                    <a:pt x="12891" y="1072"/>
                  </a:moveTo>
                  <a:cubicBezTo>
                    <a:pt x="12888" y="1072"/>
                    <a:pt x="12886" y="1073"/>
                    <a:pt x="12884" y="1073"/>
                  </a:cubicBezTo>
                  <a:cubicBezTo>
                    <a:pt x="12885" y="1073"/>
                    <a:pt x="12888" y="1072"/>
                    <a:pt x="12891" y="1072"/>
                  </a:cubicBezTo>
                  <a:close/>
                  <a:moveTo>
                    <a:pt x="12955" y="0"/>
                  </a:moveTo>
                  <a:cubicBezTo>
                    <a:pt x="12450" y="0"/>
                    <a:pt x="11962" y="310"/>
                    <a:pt x="11585" y="623"/>
                  </a:cubicBezTo>
                  <a:cubicBezTo>
                    <a:pt x="10684" y="1354"/>
                    <a:pt x="9988" y="2325"/>
                    <a:pt x="9333" y="3267"/>
                  </a:cubicBezTo>
                  <a:cubicBezTo>
                    <a:pt x="7204" y="6344"/>
                    <a:pt x="5531" y="9748"/>
                    <a:pt x="4168" y="13234"/>
                  </a:cubicBezTo>
                  <a:cubicBezTo>
                    <a:pt x="2331" y="17925"/>
                    <a:pt x="939" y="22862"/>
                    <a:pt x="103" y="27840"/>
                  </a:cubicBezTo>
                  <a:cubicBezTo>
                    <a:pt x="91" y="27922"/>
                    <a:pt x="73" y="28010"/>
                    <a:pt x="62" y="28098"/>
                  </a:cubicBezTo>
                  <a:cubicBezTo>
                    <a:pt x="0" y="28490"/>
                    <a:pt x="323" y="28735"/>
                    <a:pt x="625" y="28735"/>
                  </a:cubicBezTo>
                  <a:cubicBezTo>
                    <a:pt x="841" y="28735"/>
                    <a:pt x="1045" y="28611"/>
                    <a:pt x="1091" y="28326"/>
                  </a:cubicBezTo>
                  <a:cubicBezTo>
                    <a:pt x="1694" y="24407"/>
                    <a:pt x="2753" y="20511"/>
                    <a:pt x="4004" y="16756"/>
                  </a:cubicBezTo>
                  <a:cubicBezTo>
                    <a:pt x="5133" y="13363"/>
                    <a:pt x="6525" y="10046"/>
                    <a:pt x="8292" y="6940"/>
                  </a:cubicBezTo>
                  <a:cubicBezTo>
                    <a:pt x="9099" y="5519"/>
                    <a:pt x="9947" y="4109"/>
                    <a:pt x="10953" y="2828"/>
                  </a:cubicBezTo>
                  <a:cubicBezTo>
                    <a:pt x="11439" y="2220"/>
                    <a:pt x="12018" y="1436"/>
                    <a:pt x="12737" y="1114"/>
                  </a:cubicBezTo>
                  <a:lnTo>
                    <a:pt x="12737" y="1114"/>
                  </a:lnTo>
                  <a:cubicBezTo>
                    <a:pt x="12729" y="1118"/>
                    <a:pt x="12728" y="1120"/>
                    <a:pt x="12732" y="1120"/>
                  </a:cubicBezTo>
                  <a:cubicBezTo>
                    <a:pt x="12753" y="1120"/>
                    <a:pt x="12922" y="1073"/>
                    <a:pt x="12919" y="1068"/>
                  </a:cubicBezTo>
                  <a:lnTo>
                    <a:pt x="12919" y="1068"/>
                  </a:lnTo>
                  <a:cubicBezTo>
                    <a:pt x="12947" y="1065"/>
                    <a:pt x="12981" y="1062"/>
                    <a:pt x="12992" y="1062"/>
                  </a:cubicBezTo>
                  <a:cubicBezTo>
                    <a:pt x="13000" y="1062"/>
                    <a:pt x="12997" y="1064"/>
                    <a:pt x="12971" y="1067"/>
                  </a:cubicBezTo>
                  <a:cubicBezTo>
                    <a:pt x="12926" y="1072"/>
                    <a:pt x="12993" y="1096"/>
                    <a:pt x="13017" y="1096"/>
                  </a:cubicBezTo>
                  <a:cubicBezTo>
                    <a:pt x="13021" y="1096"/>
                    <a:pt x="13023" y="1095"/>
                    <a:pt x="13024" y="1094"/>
                  </a:cubicBezTo>
                  <a:lnTo>
                    <a:pt x="13024" y="1094"/>
                  </a:lnTo>
                  <a:cubicBezTo>
                    <a:pt x="13034" y="1102"/>
                    <a:pt x="13045" y="1111"/>
                    <a:pt x="13053" y="1120"/>
                  </a:cubicBezTo>
                  <a:cubicBezTo>
                    <a:pt x="13059" y="1126"/>
                    <a:pt x="13137" y="1276"/>
                    <a:pt x="13141" y="1284"/>
                  </a:cubicBezTo>
                  <a:lnTo>
                    <a:pt x="13141" y="1284"/>
                  </a:lnTo>
                  <a:cubicBezTo>
                    <a:pt x="13352" y="1851"/>
                    <a:pt x="13299" y="2571"/>
                    <a:pt x="13235" y="3208"/>
                  </a:cubicBezTo>
                  <a:cubicBezTo>
                    <a:pt x="13042" y="4998"/>
                    <a:pt x="12480" y="6741"/>
                    <a:pt x="11872" y="8432"/>
                  </a:cubicBezTo>
                  <a:cubicBezTo>
                    <a:pt x="10310" y="12737"/>
                    <a:pt x="8426" y="16931"/>
                    <a:pt x="6549" y="21108"/>
                  </a:cubicBezTo>
                  <a:cubicBezTo>
                    <a:pt x="5250" y="23991"/>
                    <a:pt x="3887" y="26834"/>
                    <a:pt x="2583" y="29706"/>
                  </a:cubicBezTo>
                  <a:cubicBezTo>
                    <a:pt x="2559" y="29753"/>
                    <a:pt x="2542" y="29800"/>
                    <a:pt x="2519" y="29847"/>
                  </a:cubicBezTo>
                  <a:cubicBezTo>
                    <a:pt x="2320" y="30266"/>
                    <a:pt x="2683" y="30633"/>
                    <a:pt x="3029" y="30633"/>
                  </a:cubicBezTo>
                  <a:cubicBezTo>
                    <a:pt x="3193" y="30633"/>
                    <a:pt x="3354" y="30550"/>
                    <a:pt x="3449" y="30350"/>
                  </a:cubicBezTo>
                  <a:cubicBezTo>
                    <a:pt x="4659" y="27793"/>
                    <a:pt x="5847" y="25220"/>
                    <a:pt x="7017" y="22634"/>
                  </a:cubicBezTo>
                  <a:cubicBezTo>
                    <a:pt x="9011" y="18230"/>
                    <a:pt x="10994" y="13790"/>
                    <a:pt x="12679" y="9257"/>
                  </a:cubicBezTo>
                  <a:cubicBezTo>
                    <a:pt x="13346" y="7473"/>
                    <a:pt x="13960" y="5659"/>
                    <a:pt x="14223" y="3764"/>
                  </a:cubicBezTo>
                  <a:cubicBezTo>
                    <a:pt x="14369" y="2717"/>
                    <a:pt x="14674" y="395"/>
                    <a:pt x="13252" y="38"/>
                  </a:cubicBezTo>
                  <a:cubicBezTo>
                    <a:pt x="13153" y="12"/>
                    <a:pt x="13054" y="0"/>
                    <a:pt x="12955" y="0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57"/>
            <p:cNvSpPr/>
            <p:nvPr/>
          </p:nvSpPr>
          <p:spPr>
            <a:xfrm>
              <a:off x="8958025" y="3624500"/>
              <a:ext cx="514775" cy="747475"/>
            </a:xfrm>
            <a:custGeom>
              <a:avLst/>
              <a:gdLst/>
              <a:ahLst/>
              <a:cxnLst/>
              <a:rect l="l" t="t" r="r" b="b"/>
              <a:pathLst>
                <a:path w="20591" h="29899" extrusionOk="0">
                  <a:moveTo>
                    <a:pt x="17531" y="1065"/>
                  </a:moveTo>
                  <a:cubicBezTo>
                    <a:pt x="17535" y="1065"/>
                    <a:pt x="17538" y="1065"/>
                    <a:pt x="17541" y="1065"/>
                  </a:cubicBezTo>
                  <a:lnTo>
                    <a:pt x="17541" y="1065"/>
                  </a:lnTo>
                  <a:cubicBezTo>
                    <a:pt x="17541" y="1065"/>
                    <a:pt x="17541" y="1065"/>
                    <a:pt x="17542" y="1066"/>
                  </a:cubicBezTo>
                  <a:lnTo>
                    <a:pt x="17542" y="1066"/>
                  </a:lnTo>
                  <a:cubicBezTo>
                    <a:pt x="17538" y="1065"/>
                    <a:pt x="17535" y="1065"/>
                    <a:pt x="17531" y="1065"/>
                  </a:cubicBezTo>
                  <a:close/>
                  <a:moveTo>
                    <a:pt x="17530" y="1"/>
                  </a:moveTo>
                  <a:cubicBezTo>
                    <a:pt x="17495" y="1"/>
                    <a:pt x="17458" y="2"/>
                    <a:pt x="17420" y="4"/>
                  </a:cubicBezTo>
                  <a:cubicBezTo>
                    <a:pt x="16402" y="69"/>
                    <a:pt x="15414" y="940"/>
                    <a:pt x="14671" y="1554"/>
                  </a:cubicBezTo>
                  <a:cubicBezTo>
                    <a:pt x="13472" y="2549"/>
                    <a:pt x="12389" y="3660"/>
                    <a:pt x="11401" y="4877"/>
                  </a:cubicBezTo>
                  <a:cubicBezTo>
                    <a:pt x="9295" y="7462"/>
                    <a:pt x="7564" y="10358"/>
                    <a:pt x="6014" y="13306"/>
                  </a:cubicBezTo>
                  <a:cubicBezTo>
                    <a:pt x="3762" y="17588"/>
                    <a:pt x="1825" y="22080"/>
                    <a:pt x="223" y="26648"/>
                  </a:cubicBezTo>
                  <a:cubicBezTo>
                    <a:pt x="193" y="26730"/>
                    <a:pt x="164" y="26812"/>
                    <a:pt x="135" y="26900"/>
                  </a:cubicBezTo>
                  <a:cubicBezTo>
                    <a:pt x="1" y="27278"/>
                    <a:pt x="302" y="27515"/>
                    <a:pt x="617" y="27515"/>
                  </a:cubicBezTo>
                  <a:cubicBezTo>
                    <a:pt x="838" y="27515"/>
                    <a:pt x="1067" y="27399"/>
                    <a:pt x="1159" y="27134"/>
                  </a:cubicBezTo>
                  <a:cubicBezTo>
                    <a:pt x="2387" y="23507"/>
                    <a:pt x="3937" y="19910"/>
                    <a:pt x="5616" y="16429"/>
                  </a:cubicBezTo>
                  <a:cubicBezTo>
                    <a:pt x="7043" y="13470"/>
                    <a:pt x="8617" y="10580"/>
                    <a:pt x="10465" y="7877"/>
                  </a:cubicBezTo>
                  <a:cubicBezTo>
                    <a:pt x="12097" y="5497"/>
                    <a:pt x="14051" y="3052"/>
                    <a:pt x="16513" y="1496"/>
                  </a:cubicBezTo>
                  <a:cubicBezTo>
                    <a:pt x="16683" y="1385"/>
                    <a:pt x="16864" y="1279"/>
                    <a:pt x="17046" y="1197"/>
                  </a:cubicBezTo>
                  <a:cubicBezTo>
                    <a:pt x="17122" y="1168"/>
                    <a:pt x="17192" y="1139"/>
                    <a:pt x="17268" y="1116"/>
                  </a:cubicBezTo>
                  <a:cubicBezTo>
                    <a:pt x="17414" y="1063"/>
                    <a:pt x="17367" y="1086"/>
                    <a:pt x="17432" y="1075"/>
                  </a:cubicBezTo>
                  <a:cubicBezTo>
                    <a:pt x="17452" y="1069"/>
                    <a:pt x="17511" y="1069"/>
                    <a:pt x="17544" y="1069"/>
                  </a:cubicBezTo>
                  <a:cubicBezTo>
                    <a:pt x="17546" y="1069"/>
                    <a:pt x="17547" y="1069"/>
                    <a:pt x="17548" y="1069"/>
                  </a:cubicBezTo>
                  <a:lnTo>
                    <a:pt x="17548" y="1069"/>
                  </a:lnTo>
                  <a:cubicBezTo>
                    <a:pt x="17559" y="1074"/>
                    <a:pt x="17565" y="1075"/>
                    <a:pt x="17567" y="1075"/>
                  </a:cubicBezTo>
                  <a:cubicBezTo>
                    <a:pt x="17569" y="1075"/>
                    <a:pt x="17569" y="1075"/>
                    <a:pt x="17569" y="1075"/>
                  </a:cubicBezTo>
                  <a:lnTo>
                    <a:pt x="17569" y="1075"/>
                  </a:lnTo>
                  <a:cubicBezTo>
                    <a:pt x="17569" y="1075"/>
                    <a:pt x="17563" y="1078"/>
                    <a:pt x="17566" y="1104"/>
                  </a:cubicBezTo>
                  <a:cubicBezTo>
                    <a:pt x="17578" y="1151"/>
                    <a:pt x="17601" y="1233"/>
                    <a:pt x="17607" y="1314"/>
                  </a:cubicBezTo>
                  <a:cubicBezTo>
                    <a:pt x="17619" y="1431"/>
                    <a:pt x="17607" y="1701"/>
                    <a:pt x="17607" y="1718"/>
                  </a:cubicBezTo>
                  <a:cubicBezTo>
                    <a:pt x="17572" y="2116"/>
                    <a:pt x="17478" y="2514"/>
                    <a:pt x="17385" y="2900"/>
                  </a:cubicBezTo>
                  <a:cubicBezTo>
                    <a:pt x="16864" y="4883"/>
                    <a:pt x="16010" y="6790"/>
                    <a:pt x="15150" y="8650"/>
                  </a:cubicBezTo>
                  <a:cubicBezTo>
                    <a:pt x="13600" y="12031"/>
                    <a:pt x="11494" y="15102"/>
                    <a:pt x="9488" y="18219"/>
                  </a:cubicBezTo>
                  <a:cubicBezTo>
                    <a:pt x="7166" y="21811"/>
                    <a:pt x="4826" y="25385"/>
                    <a:pt x="2475" y="28947"/>
                  </a:cubicBezTo>
                  <a:lnTo>
                    <a:pt x="2340" y="29140"/>
                  </a:lnTo>
                  <a:cubicBezTo>
                    <a:pt x="2078" y="29539"/>
                    <a:pt x="2441" y="29899"/>
                    <a:pt x="2814" y="29899"/>
                  </a:cubicBezTo>
                  <a:cubicBezTo>
                    <a:pt x="2983" y="29899"/>
                    <a:pt x="3154" y="29826"/>
                    <a:pt x="3270" y="29649"/>
                  </a:cubicBezTo>
                  <a:cubicBezTo>
                    <a:pt x="5399" y="26432"/>
                    <a:pt x="7517" y="23197"/>
                    <a:pt x="9617" y="19968"/>
                  </a:cubicBezTo>
                  <a:cubicBezTo>
                    <a:pt x="11038" y="17775"/>
                    <a:pt x="12454" y="15581"/>
                    <a:pt x="13828" y="13358"/>
                  </a:cubicBezTo>
                  <a:cubicBezTo>
                    <a:pt x="14565" y="12159"/>
                    <a:pt x="15250" y="10960"/>
                    <a:pt x="15846" y="9679"/>
                  </a:cubicBezTo>
                  <a:cubicBezTo>
                    <a:pt x="16373" y="8552"/>
                    <a:pt x="20591" y="1"/>
                    <a:pt x="17530" y="1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57"/>
            <p:cNvSpPr/>
            <p:nvPr/>
          </p:nvSpPr>
          <p:spPr>
            <a:xfrm>
              <a:off x="8952425" y="3687600"/>
              <a:ext cx="628875" cy="691475"/>
            </a:xfrm>
            <a:custGeom>
              <a:avLst/>
              <a:gdLst/>
              <a:ahLst/>
              <a:cxnLst/>
              <a:rect l="l" t="t" r="r" b="b"/>
              <a:pathLst>
                <a:path w="25155" h="27659" extrusionOk="0">
                  <a:moveTo>
                    <a:pt x="23321" y="1293"/>
                  </a:moveTo>
                  <a:lnTo>
                    <a:pt x="23321" y="1293"/>
                  </a:lnTo>
                  <a:cubicBezTo>
                    <a:pt x="23324" y="1295"/>
                    <a:pt x="23326" y="1297"/>
                    <a:pt x="23326" y="1297"/>
                  </a:cubicBezTo>
                  <a:cubicBezTo>
                    <a:pt x="23327" y="1297"/>
                    <a:pt x="23325" y="1296"/>
                    <a:pt x="23321" y="1293"/>
                  </a:cubicBezTo>
                  <a:close/>
                  <a:moveTo>
                    <a:pt x="22576" y="1"/>
                  </a:moveTo>
                  <a:cubicBezTo>
                    <a:pt x="21843" y="1"/>
                    <a:pt x="21064" y="232"/>
                    <a:pt x="20475" y="516"/>
                  </a:cubicBezTo>
                  <a:cubicBezTo>
                    <a:pt x="18211" y="1598"/>
                    <a:pt x="16328" y="3540"/>
                    <a:pt x="14631" y="5365"/>
                  </a:cubicBezTo>
                  <a:cubicBezTo>
                    <a:pt x="12385" y="7769"/>
                    <a:pt x="10338" y="10372"/>
                    <a:pt x="8378" y="13010"/>
                  </a:cubicBezTo>
                  <a:cubicBezTo>
                    <a:pt x="5565" y="16801"/>
                    <a:pt x="2898" y="20708"/>
                    <a:pt x="388" y="24715"/>
                  </a:cubicBezTo>
                  <a:cubicBezTo>
                    <a:pt x="341" y="24791"/>
                    <a:pt x="300" y="24855"/>
                    <a:pt x="254" y="24931"/>
                  </a:cubicBezTo>
                  <a:cubicBezTo>
                    <a:pt x="1" y="25337"/>
                    <a:pt x="356" y="25701"/>
                    <a:pt x="723" y="25701"/>
                  </a:cubicBezTo>
                  <a:cubicBezTo>
                    <a:pt x="891" y="25701"/>
                    <a:pt x="1062" y="25624"/>
                    <a:pt x="1178" y="25440"/>
                  </a:cubicBezTo>
                  <a:cubicBezTo>
                    <a:pt x="3190" y="22188"/>
                    <a:pt x="5337" y="19012"/>
                    <a:pt x="7560" y="15912"/>
                  </a:cubicBezTo>
                  <a:cubicBezTo>
                    <a:pt x="9449" y="13274"/>
                    <a:pt x="11408" y="10688"/>
                    <a:pt x="13514" y="8214"/>
                  </a:cubicBezTo>
                  <a:cubicBezTo>
                    <a:pt x="15275" y="6143"/>
                    <a:pt x="17141" y="4055"/>
                    <a:pt x="19340" y="2452"/>
                  </a:cubicBezTo>
                  <a:cubicBezTo>
                    <a:pt x="20107" y="1891"/>
                    <a:pt x="20896" y="1393"/>
                    <a:pt x="21797" y="1154"/>
                  </a:cubicBezTo>
                  <a:cubicBezTo>
                    <a:pt x="21997" y="1099"/>
                    <a:pt x="22324" y="1062"/>
                    <a:pt x="22545" y="1062"/>
                  </a:cubicBezTo>
                  <a:cubicBezTo>
                    <a:pt x="22609" y="1062"/>
                    <a:pt x="22663" y="1065"/>
                    <a:pt x="22704" y="1072"/>
                  </a:cubicBezTo>
                  <a:cubicBezTo>
                    <a:pt x="22774" y="1083"/>
                    <a:pt x="22850" y="1101"/>
                    <a:pt x="22914" y="1113"/>
                  </a:cubicBezTo>
                  <a:cubicBezTo>
                    <a:pt x="22976" y="1130"/>
                    <a:pt x="23060" y="1161"/>
                    <a:pt x="23069" y="1163"/>
                  </a:cubicBezTo>
                  <a:lnTo>
                    <a:pt x="23069" y="1163"/>
                  </a:lnTo>
                  <a:cubicBezTo>
                    <a:pt x="23125" y="1189"/>
                    <a:pt x="23178" y="1215"/>
                    <a:pt x="23230" y="1241"/>
                  </a:cubicBezTo>
                  <a:cubicBezTo>
                    <a:pt x="23287" y="1270"/>
                    <a:pt x="23312" y="1286"/>
                    <a:pt x="23321" y="1293"/>
                  </a:cubicBezTo>
                  <a:lnTo>
                    <a:pt x="23321" y="1293"/>
                  </a:lnTo>
                  <a:cubicBezTo>
                    <a:pt x="23320" y="1291"/>
                    <a:pt x="23319" y="1290"/>
                    <a:pt x="23318" y="1288"/>
                  </a:cubicBezTo>
                  <a:lnTo>
                    <a:pt x="23318" y="1288"/>
                  </a:lnTo>
                  <a:cubicBezTo>
                    <a:pt x="23370" y="1334"/>
                    <a:pt x="23410" y="1375"/>
                    <a:pt x="23461" y="1426"/>
                  </a:cubicBezTo>
                  <a:lnTo>
                    <a:pt x="23461" y="1426"/>
                  </a:lnTo>
                  <a:cubicBezTo>
                    <a:pt x="23466" y="1436"/>
                    <a:pt x="23476" y="1453"/>
                    <a:pt x="23493" y="1481"/>
                  </a:cubicBezTo>
                  <a:cubicBezTo>
                    <a:pt x="23513" y="1508"/>
                    <a:pt x="23530" y="1541"/>
                    <a:pt x="23547" y="1573"/>
                  </a:cubicBezTo>
                  <a:lnTo>
                    <a:pt x="23547" y="1573"/>
                  </a:lnTo>
                  <a:cubicBezTo>
                    <a:pt x="23547" y="1573"/>
                    <a:pt x="23547" y="1573"/>
                    <a:pt x="23546" y="1573"/>
                  </a:cubicBezTo>
                  <a:lnTo>
                    <a:pt x="23546" y="1573"/>
                  </a:lnTo>
                  <a:cubicBezTo>
                    <a:pt x="23540" y="1573"/>
                    <a:pt x="23597" y="1710"/>
                    <a:pt x="23610" y="1750"/>
                  </a:cubicBezTo>
                  <a:cubicBezTo>
                    <a:pt x="23620" y="1795"/>
                    <a:pt x="23625" y="1814"/>
                    <a:pt x="23626" y="1821"/>
                  </a:cubicBezTo>
                  <a:lnTo>
                    <a:pt x="23626" y="1821"/>
                  </a:lnTo>
                  <a:cubicBezTo>
                    <a:pt x="23626" y="1818"/>
                    <a:pt x="23625" y="1816"/>
                    <a:pt x="23624" y="1816"/>
                  </a:cubicBezTo>
                  <a:cubicBezTo>
                    <a:pt x="23623" y="1816"/>
                    <a:pt x="23622" y="1818"/>
                    <a:pt x="23622" y="1826"/>
                  </a:cubicBezTo>
                  <a:cubicBezTo>
                    <a:pt x="23634" y="1885"/>
                    <a:pt x="23640" y="1949"/>
                    <a:pt x="23640" y="2008"/>
                  </a:cubicBezTo>
                  <a:cubicBezTo>
                    <a:pt x="23645" y="2090"/>
                    <a:pt x="23640" y="2166"/>
                    <a:pt x="23640" y="2242"/>
                  </a:cubicBezTo>
                  <a:cubicBezTo>
                    <a:pt x="23637" y="2292"/>
                    <a:pt x="23639" y="2299"/>
                    <a:pt x="23639" y="2299"/>
                  </a:cubicBezTo>
                  <a:cubicBezTo>
                    <a:pt x="23639" y="2299"/>
                    <a:pt x="23639" y="2299"/>
                    <a:pt x="23639" y="2299"/>
                  </a:cubicBezTo>
                  <a:lnTo>
                    <a:pt x="23639" y="2299"/>
                  </a:lnTo>
                  <a:cubicBezTo>
                    <a:pt x="23638" y="2302"/>
                    <a:pt x="23634" y="2319"/>
                    <a:pt x="23622" y="2394"/>
                  </a:cubicBezTo>
                  <a:cubicBezTo>
                    <a:pt x="23487" y="3242"/>
                    <a:pt x="23195" y="3879"/>
                    <a:pt x="22797" y="4646"/>
                  </a:cubicBezTo>
                  <a:cubicBezTo>
                    <a:pt x="21645" y="6874"/>
                    <a:pt x="20083" y="8910"/>
                    <a:pt x="18527" y="10864"/>
                  </a:cubicBezTo>
                  <a:cubicBezTo>
                    <a:pt x="16650" y="13215"/>
                    <a:pt x="14661" y="15473"/>
                    <a:pt x="12625" y="17690"/>
                  </a:cubicBezTo>
                  <a:cubicBezTo>
                    <a:pt x="9817" y="20755"/>
                    <a:pt x="6881" y="23674"/>
                    <a:pt x="3962" y="26634"/>
                  </a:cubicBezTo>
                  <a:cubicBezTo>
                    <a:pt x="3909" y="26686"/>
                    <a:pt x="3869" y="26727"/>
                    <a:pt x="3816" y="26774"/>
                  </a:cubicBezTo>
                  <a:cubicBezTo>
                    <a:pt x="3432" y="27140"/>
                    <a:pt x="3808" y="27659"/>
                    <a:pt x="4223" y="27659"/>
                  </a:cubicBezTo>
                  <a:cubicBezTo>
                    <a:pt x="4345" y="27659"/>
                    <a:pt x="4471" y="27613"/>
                    <a:pt x="4582" y="27505"/>
                  </a:cubicBezTo>
                  <a:cubicBezTo>
                    <a:pt x="7209" y="24961"/>
                    <a:pt x="9753" y="22328"/>
                    <a:pt x="12245" y="19649"/>
                  </a:cubicBezTo>
                  <a:cubicBezTo>
                    <a:pt x="14368" y="17374"/>
                    <a:pt x="16445" y="15058"/>
                    <a:pt x="18428" y="12659"/>
                  </a:cubicBezTo>
                  <a:cubicBezTo>
                    <a:pt x="20183" y="10530"/>
                    <a:pt x="21914" y="8337"/>
                    <a:pt x="23294" y="5938"/>
                  </a:cubicBezTo>
                  <a:cubicBezTo>
                    <a:pt x="24026" y="4675"/>
                    <a:pt x="25155" y="2745"/>
                    <a:pt x="24570" y="1224"/>
                  </a:cubicBezTo>
                  <a:cubicBezTo>
                    <a:pt x="24217" y="314"/>
                    <a:pt x="23428" y="1"/>
                    <a:pt x="22576" y="1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7"/>
            <p:cNvSpPr/>
            <p:nvPr/>
          </p:nvSpPr>
          <p:spPr>
            <a:xfrm>
              <a:off x="9001975" y="3986625"/>
              <a:ext cx="605775" cy="420725"/>
            </a:xfrm>
            <a:custGeom>
              <a:avLst/>
              <a:gdLst/>
              <a:ahLst/>
              <a:cxnLst/>
              <a:rect l="l" t="t" r="r" b="b"/>
              <a:pathLst>
                <a:path w="24231" h="16829" extrusionOk="0">
                  <a:moveTo>
                    <a:pt x="21940" y="1"/>
                  </a:moveTo>
                  <a:cubicBezTo>
                    <a:pt x="21794" y="1"/>
                    <a:pt x="21652" y="9"/>
                    <a:pt x="21517" y="26"/>
                  </a:cubicBezTo>
                  <a:cubicBezTo>
                    <a:pt x="19581" y="260"/>
                    <a:pt x="17721" y="1248"/>
                    <a:pt x="16025" y="2172"/>
                  </a:cubicBezTo>
                  <a:cubicBezTo>
                    <a:pt x="13767" y="3418"/>
                    <a:pt x="11608" y="4846"/>
                    <a:pt x="9502" y="6326"/>
                  </a:cubicBezTo>
                  <a:cubicBezTo>
                    <a:pt x="6443" y="8478"/>
                    <a:pt x="3460" y="10754"/>
                    <a:pt x="570" y="13128"/>
                  </a:cubicBezTo>
                  <a:cubicBezTo>
                    <a:pt x="518" y="13169"/>
                    <a:pt x="477" y="13210"/>
                    <a:pt x="424" y="13251"/>
                  </a:cubicBezTo>
                  <a:cubicBezTo>
                    <a:pt x="1" y="13584"/>
                    <a:pt x="289" y="14246"/>
                    <a:pt x="695" y="14246"/>
                  </a:cubicBezTo>
                  <a:cubicBezTo>
                    <a:pt x="788" y="14246"/>
                    <a:pt x="887" y="14211"/>
                    <a:pt x="986" y="14129"/>
                  </a:cubicBezTo>
                  <a:cubicBezTo>
                    <a:pt x="3302" y="12210"/>
                    <a:pt x="5695" y="10373"/>
                    <a:pt x="8122" y="8595"/>
                  </a:cubicBezTo>
                  <a:cubicBezTo>
                    <a:pt x="10169" y="7103"/>
                    <a:pt x="12246" y="5659"/>
                    <a:pt x="14404" y="4331"/>
                  </a:cubicBezTo>
                  <a:cubicBezTo>
                    <a:pt x="16229" y="3208"/>
                    <a:pt x="18130" y="2091"/>
                    <a:pt x="20172" y="1418"/>
                  </a:cubicBezTo>
                  <a:cubicBezTo>
                    <a:pt x="20792" y="1209"/>
                    <a:pt x="21378" y="1045"/>
                    <a:pt x="22023" y="1045"/>
                  </a:cubicBezTo>
                  <a:cubicBezTo>
                    <a:pt x="22084" y="1045"/>
                    <a:pt x="22145" y="1046"/>
                    <a:pt x="22207" y="1049"/>
                  </a:cubicBezTo>
                  <a:cubicBezTo>
                    <a:pt x="22365" y="1055"/>
                    <a:pt x="22658" y="1125"/>
                    <a:pt x="22804" y="1196"/>
                  </a:cubicBezTo>
                  <a:cubicBezTo>
                    <a:pt x="22983" y="1282"/>
                    <a:pt x="23065" y="1341"/>
                    <a:pt x="23141" y="1506"/>
                  </a:cubicBezTo>
                  <a:lnTo>
                    <a:pt x="23141" y="1506"/>
                  </a:lnTo>
                  <a:cubicBezTo>
                    <a:pt x="23135" y="1493"/>
                    <a:pt x="23132" y="1488"/>
                    <a:pt x="23130" y="1488"/>
                  </a:cubicBezTo>
                  <a:lnTo>
                    <a:pt x="23130" y="1488"/>
                  </a:lnTo>
                  <a:cubicBezTo>
                    <a:pt x="23124" y="1488"/>
                    <a:pt x="23157" y="1598"/>
                    <a:pt x="23164" y="1598"/>
                  </a:cubicBezTo>
                  <a:cubicBezTo>
                    <a:pt x="23166" y="1598"/>
                    <a:pt x="23165" y="1589"/>
                    <a:pt x="23161" y="1564"/>
                  </a:cubicBezTo>
                  <a:lnTo>
                    <a:pt x="23161" y="1564"/>
                  </a:lnTo>
                  <a:cubicBezTo>
                    <a:pt x="23173" y="1605"/>
                    <a:pt x="23178" y="1652"/>
                    <a:pt x="23173" y="1693"/>
                  </a:cubicBezTo>
                  <a:cubicBezTo>
                    <a:pt x="23169" y="1744"/>
                    <a:pt x="23169" y="1759"/>
                    <a:pt x="23171" y="1759"/>
                  </a:cubicBezTo>
                  <a:cubicBezTo>
                    <a:pt x="23171" y="1759"/>
                    <a:pt x="23171" y="1759"/>
                    <a:pt x="23171" y="1759"/>
                  </a:cubicBezTo>
                  <a:lnTo>
                    <a:pt x="23171" y="1759"/>
                  </a:lnTo>
                  <a:cubicBezTo>
                    <a:pt x="23151" y="1846"/>
                    <a:pt x="23132" y="1930"/>
                    <a:pt x="23105" y="2013"/>
                  </a:cubicBezTo>
                  <a:lnTo>
                    <a:pt x="23105" y="2013"/>
                  </a:lnTo>
                  <a:cubicBezTo>
                    <a:pt x="23094" y="2036"/>
                    <a:pt x="23063" y="2110"/>
                    <a:pt x="23056" y="2132"/>
                  </a:cubicBezTo>
                  <a:cubicBezTo>
                    <a:pt x="23015" y="2196"/>
                    <a:pt x="22985" y="2260"/>
                    <a:pt x="22950" y="2330"/>
                  </a:cubicBezTo>
                  <a:cubicBezTo>
                    <a:pt x="22658" y="2845"/>
                    <a:pt x="22184" y="3348"/>
                    <a:pt x="21693" y="3810"/>
                  </a:cubicBezTo>
                  <a:cubicBezTo>
                    <a:pt x="20236" y="5202"/>
                    <a:pt x="18552" y="6343"/>
                    <a:pt x="16873" y="7431"/>
                  </a:cubicBezTo>
                  <a:cubicBezTo>
                    <a:pt x="14855" y="8753"/>
                    <a:pt x="12778" y="9976"/>
                    <a:pt x="10684" y="11169"/>
                  </a:cubicBezTo>
                  <a:cubicBezTo>
                    <a:pt x="8830" y="12216"/>
                    <a:pt x="6970" y="13222"/>
                    <a:pt x="5086" y="14211"/>
                  </a:cubicBezTo>
                  <a:cubicBezTo>
                    <a:pt x="4063" y="14743"/>
                    <a:pt x="3010" y="15234"/>
                    <a:pt x="2004" y="15790"/>
                  </a:cubicBezTo>
                  <a:cubicBezTo>
                    <a:pt x="1957" y="15819"/>
                    <a:pt x="1910" y="15842"/>
                    <a:pt x="1857" y="15860"/>
                  </a:cubicBezTo>
                  <a:cubicBezTo>
                    <a:pt x="1329" y="16122"/>
                    <a:pt x="1670" y="16828"/>
                    <a:pt x="2166" y="16828"/>
                  </a:cubicBezTo>
                  <a:cubicBezTo>
                    <a:pt x="2247" y="16828"/>
                    <a:pt x="2333" y="16809"/>
                    <a:pt x="2419" y="16767"/>
                  </a:cubicBezTo>
                  <a:cubicBezTo>
                    <a:pt x="5022" y="15492"/>
                    <a:pt x="7584" y="14117"/>
                    <a:pt x="10117" y="12713"/>
                  </a:cubicBezTo>
                  <a:cubicBezTo>
                    <a:pt x="12299" y="11496"/>
                    <a:pt x="14457" y="10245"/>
                    <a:pt x="16551" y="8917"/>
                  </a:cubicBezTo>
                  <a:cubicBezTo>
                    <a:pt x="18417" y="7729"/>
                    <a:pt x="20260" y="6489"/>
                    <a:pt x="21927" y="5033"/>
                  </a:cubicBezTo>
                  <a:cubicBezTo>
                    <a:pt x="22851" y="4231"/>
                    <a:pt x="24214" y="3044"/>
                    <a:pt x="24225" y="1693"/>
                  </a:cubicBezTo>
                  <a:cubicBezTo>
                    <a:pt x="24231" y="454"/>
                    <a:pt x="22997" y="1"/>
                    <a:pt x="21940" y="1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7"/>
            <p:cNvSpPr/>
            <p:nvPr/>
          </p:nvSpPr>
          <p:spPr>
            <a:xfrm>
              <a:off x="8272025" y="4392525"/>
              <a:ext cx="622025" cy="377800"/>
            </a:xfrm>
            <a:custGeom>
              <a:avLst/>
              <a:gdLst/>
              <a:ahLst/>
              <a:cxnLst/>
              <a:rect l="l" t="t" r="r" b="b"/>
              <a:pathLst>
                <a:path w="24881" h="15112" extrusionOk="0">
                  <a:moveTo>
                    <a:pt x="1428" y="13674"/>
                  </a:moveTo>
                  <a:cubicBezTo>
                    <a:pt x="1428" y="13679"/>
                    <a:pt x="1428" y="13683"/>
                    <a:pt x="1429" y="13687"/>
                  </a:cubicBezTo>
                  <a:lnTo>
                    <a:pt x="1429" y="13687"/>
                  </a:lnTo>
                  <a:cubicBezTo>
                    <a:pt x="1428" y="13683"/>
                    <a:pt x="1428" y="13678"/>
                    <a:pt x="1428" y="13674"/>
                  </a:cubicBezTo>
                  <a:close/>
                  <a:moveTo>
                    <a:pt x="22695" y="1"/>
                  </a:moveTo>
                  <a:cubicBezTo>
                    <a:pt x="22632" y="1"/>
                    <a:pt x="22564" y="14"/>
                    <a:pt x="22492" y="45"/>
                  </a:cubicBezTo>
                  <a:cubicBezTo>
                    <a:pt x="19684" y="1250"/>
                    <a:pt x="16906" y="2555"/>
                    <a:pt x="14162" y="3906"/>
                  </a:cubicBezTo>
                  <a:cubicBezTo>
                    <a:pt x="11898" y="5023"/>
                    <a:pt x="9641" y="6187"/>
                    <a:pt x="7447" y="7445"/>
                  </a:cubicBezTo>
                  <a:cubicBezTo>
                    <a:pt x="5604" y="8503"/>
                    <a:pt x="3744" y="9621"/>
                    <a:pt x="2118" y="11025"/>
                  </a:cubicBezTo>
                  <a:cubicBezTo>
                    <a:pt x="1305" y="11726"/>
                    <a:pt x="1" y="12937"/>
                    <a:pt x="451" y="14166"/>
                  </a:cubicBezTo>
                  <a:cubicBezTo>
                    <a:pt x="723" y="14892"/>
                    <a:pt x="1377" y="15112"/>
                    <a:pt x="2079" y="15112"/>
                  </a:cubicBezTo>
                  <a:cubicBezTo>
                    <a:pt x="2632" y="15112"/>
                    <a:pt x="3214" y="14976"/>
                    <a:pt x="3662" y="14844"/>
                  </a:cubicBezTo>
                  <a:cubicBezTo>
                    <a:pt x="5581" y="14283"/>
                    <a:pt x="7394" y="13288"/>
                    <a:pt x="9132" y="12306"/>
                  </a:cubicBezTo>
                  <a:cubicBezTo>
                    <a:pt x="11331" y="11071"/>
                    <a:pt x="13472" y="9720"/>
                    <a:pt x="15572" y="8328"/>
                  </a:cubicBezTo>
                  <a:cubicBezTo>
                    <a:pt x="18526" y="6374"/>
                    <a:pt x="21451" y="4368"/>
                    <a:pt x="24282" y="2233"/>
                  </a:cubicBezTo>
                  <a:cubicBezTo>
                    <a:pt x="24334" y="2192"/>
                    <a:pt x="24375" y="2157"/>
                    <a:pt x="24428" y="2122"/>
                  </a:cubicBezTo>
                  <a:cubicBezTo>
                    <a:pt x="24880" y="1785"/>
                    <a:pt x="24584" y="1111"/>
                    <a:pt x="24156" y="1111"/>
                  </a:cubicBezTo>
                  <a:cubicBezTo>
                    <a:pt x="24063" y="1111"/>
                    <a:pt x="23965" y="1143"/>
                    <a:pt x="23866" y="1215"/>
                  </a:cubicBezTo>
                  <a:cubicBezTo>
                    <a:pt x="21608" y="2900"/>
                    <a:pt x="19298" y="4526"/>
                    <a:pt x="16970" y="6105"/>
                  </a:cubicBezTo>
                  <a:cubicBezTo>
                    <a:pt x="14928" y="7486"/>
                    <a:pt x="12869" y="8843"/>
                    <a:pt x="10764" y="10118"/>
                  </a:cubicBezTo>
                  <a:cubicBezTo>
                    <a:pt x="8921" y="11229"/>
                    <a:pt x="7043" y="12329"/>
                    <a:pt x="5066" y="13183"/>
                  </a:cubicBezTo>
                  <a:cubicBezTo>
                    <a:pt x="4341" y="13499"/>
                    <a:pt x="3598" y="13785"/>
                    <a:pt x="2820" y="13961"/>
                  </a:cubicBezTo>
                  <a:cubicBezTo>
                    <a:pt x="2610" y="14008"/>
                    <a:pt x="2352" y="14037"/>
                    <a:pt x="2060" y="14049"/>
                  </a:cubicBezTo>
                  <a:cubicBezTo>
                    <a:pt x="1971" y="14051"/>
                    <a:pt x="1948" y="14055"/>
                    <a:pt x="1936" y="14055"/>
                  </a:cubicBezTo>
                  <a:cubicBezTo>
                    <a:pt x="1919" y="14055"/>
                    <a:pt x="1920" y="14049"/>
                    <a:pt x="1814" y="14025"/>
                  </a:cubicBezTo>
                  <a:cubicBezTo>
                    <a:pt x="1767" y="14019"/>
                    <a:pt x="1726" y="14002"/>
                    <a:pt x="1674" y="13990"/>
                  </a:cubicBezTo>
                  <a:cubicBezTo>
                    <a:pt x="1671" y="13989"/>
                    <a:pt x="1669" y="13989"/>
                    <a:pt x="1668" y="13988"/>
                  </a:cubicBezTo>
                  <a:lnTo>
                    <a:pt x="1668" y="13988"/>
                  </a:lnTo>
                  <a:cubicBezTo>
                    <a:pt x="1658" y="13984"/>
                    <a:pt x="1643" y="13977"/>
                    <a:pt x="1621" y="13967"/>
                  </a:cubicBezTo>
                  <a:cubicBezTo>
                    <a:pt x="1596" y="13954"/>
                    <a:pt x="1572" y="13936"/>
                    <a:pt x="1547" y="13921"/>
                  </a:cubicBezTo>
                  <a:lnTo>
                    <a:pt x="1547" y="13921"/>
                  </a:lnTo>
                  <a:cubicBezTo>
                    <a:pt x="1529" y="13905"/>
                    <a:pt x="1507" y="13886"/>
                    <a:pt x="1498" y="13873"/>
                  </a:cubicBezTo>
                  <a:lnTo>
                    <a:pt x="1498" y="13873"/>
                  </a:lnTo>
                  <a:cubicBezTo>
                    <a:pt x="1505" y="13881"/>
                    <a:pt x="1508" y="13885"/>
                    <a:pt x="1510" y="13885"/>
                  </a:cubicBezTo>
                  <a:cubicBezTo>
                    <a:pt x="1515" y="13885"/>
                    <a:pt x="1471" y="13810"/>
                    <a:pt x="1456" y="13791"/>
                  </a:cubicBezTo>
                  <a:lnTo>
                    <a:pt x="1456" y="13791"/>
                  </a:lnTo>
                  <a:cubicBezTo>
                    <a:pt x="1448" y="13767"/>
                    <a:pt x="1439" y="13741"/>
                    <a:pt x="1434" y="13716"/>
                  </a:cubicBezTo>
                  <a:lnTo>
                    <a:pt x="1434" y="13716"/>
                  </a:lnTo>
                  <a:cubicBezTo>
                    <a:pt x="1434" y="13699"/>
                    <a:pt x="1434" y="13674"/>
                    <a:pt x="1434" y="13651"/>
                  </a:cubicBezTo>
                  <a:cubicBezTo>
                    <a:pt x="1434" y="13642"/>
                    <a:pt x="1434" y="13635"/>
                    <a:pt x="1434" y="13629"/>
                  </a:cubicBezTo>
                  <a:lnTo>
                    <a:pt x="1434" y="13629"/>
                  </a:lnTo>
                  <a:cubicBezTo>
                    <a:pt x="1434" y="13628"/>
                    <a:pt x="1434" y="13628"/>
                    <a:pt x="1434" y="13628"/>
                  </a:cubicBezTo>
                  <a:cubicBezTo>
                    <a:pt x="1440" y="13569"/>
                    <a:pt x="1457" y="13511"/>
                    <a:pt x="1469" y="13464"/>
                  </a:cubicBezTo>
                  <a:cubicBezTo>
                    <a:pt x="1473" y="13450"/>
                    <a:pt x="1477" y="13439"/>
                    <a:pt x="1479" y="13431"/>
                  </a:cubicBezTo>
                  <a:lnTo>
                    <a:pt x="1479" y="13431"/>
                  </a:lnTo>
                  <a:cubicBezTo>
                    <a:pt x="1482" y="13425"/>
                    <a:pt x="1487" y="13416"/>
                    <a:pt x="1492" y="13405"/>
                  </a:cubicBezTo>
                  <a:cubicBezTo>
                    <a:pt x="1516" y="13353"/>
                    <a:pt x="1533" y="13306"/>
                    <a:pt x="1563" y="13259"/>
                  </a:cubicBezTo>
                  <a:cubicBezTo>
                    <a:pt x="1600" y="13189"/>
                    <a:pt x="1747" y="12961"/>
                    <a:pt x="1747" y="12961"/>
                  </a:cubicBezTo>
                  <a:lnTo>
                    <a:pt x="1747" y="12961"/>
                  </a:lnTo>
                  <a:cubicBezTo>
                    <a:pt x="1747" y="12961"/>
                    <a:pt x="1746" y="12963"/>
                    <a:pt x="1744" y="12967"/>
                  </a:cubicBezTo>
                  <a:cubicBezTo>
                    <a:pt x="1931" y="12703"/>
                    <a:pt x="2147" y="12469"/>
                    <a:pt x="2376" y="12241"/>
                  </a:cubicBezTo>
                  <a:cubicBezTo>
                    <a:pt x="3727" y="10908"/>
                    <a:pt x="5411" y="9896"/>
                    <a:pt x="7026" y="8930"/>
                  </a:cubicBezTo>
                  <a:cubicBezTo>
                    <a:pt x="9120" y="7679"/>
                    <a:pt x="11267" y="6544"/>
                    <a:pt x="13449" y="5450"/>
                  </a:cubicBezTo>
                  <a:cubicBezTo>
                    <a:pt x="16479" y="3918"/>
                    <a:pt x="19549" y="2496"/>
                    <a:pt x="22661" y="1133"/>
                  </a:cubicBezTo>
                  <a:cubicBezTo>
                    <a:pt x="22708" y="1110"/>
                    <a:pt x="22761" y="1092"/>
                    <a:pt x="22819" y="1069"/>
                  </a:cubicBezTo>
                  <a:cubicBezTo>
                    <a:pt x="23358" y="831"/>
                    <a:pt x="23181" y="1"/>
                    <a:pt x="22695" y="1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7"/>
            <p:cNvSpPr/>
            <p:nvPr/>
          </p:nvSpPr>
          <p:spPr>
            <a:xfrm>
              <a:off x="8310500" y="4439125"/>
              <a:ext cx="619725" cy="587275"/>
            </a:xfrm>
            <a:custGeom>
              <a:avLst/>
              <a:gdLst/>
              <a:ahLst/>
              <a:cxnLst/>
              <a:rect l="l" t="t" r="r" b="b"/>
              <a:pathLst>
                <a:path w="24789" h="23491" extrusionOk="0">
                  <a:moveTo>
                    <a:pt x="1907" y="22304"/>
                  </a:moveTo>
                  <a:cubicBezTo>
                    <a:pt x="1908" y="22305"/>
                    <a:pt x="1909" y="22306"/>
                    <a:pt x="1910" y="22307"/>
                  </a:cubicBezTo>
                  <a:lnTo>
                    <a:pt x="1910" y="22307"/>
                  </a:lnTo>
                  <a:cubicBezTo>
                    <a:pt x="1909" y="22306"/>
                    <a:pt x="1908" y="22305"/>
                    <a:pt x="1907" y="22304"/>
                  </a:cubicBezTo>
                  <a:close/>
                  <a:moveTo>
                    <a:pt x="2035" y="22371"/>
                  </a:moveTo>
                  <a:lnTo>
                    <a:pt x="2035" y="22371"/>
                  </a:lnTo>
                  <a:cubicBezTo>
                    <a:pt x="2039" y="22372"/>
                    <a:pt x="2043" y="22373"/>
                    <a:pt x="2047" y="22374"/>
                  </a:cubicBezTo>
                  <a:cubicBezTo>
                    <a:pt x="2043" y="22373"/>
                    <a:pt x="2039" y="22372"/>
                    <a:pt x="2035" y="22371"/>
                  </a:cubicBezTo>
                  <a:close/>
                  <a:moveTo>
                    <a:pt x="23385" y="0"/>
                  </a:moveTo>
                  <a:cubicBezTo>
                    <a:pt x="23296" y="0"/>
                    <a:pt x="23200" y="29"/>
                    <a:pt x="23105" y="94"/>
                  </a:cubicBezTo>
                  <a:cubicBezTo>
                    <a:pt x="19952" y="2252"/>
                    <a:pt x="16887" y="4539"/>
                    <a:pt x="13892" y="6909"/>
                  </a:cubicBezTo>
                  <a:cubicBezTo>
                    <a:pt x="11406" y="8880"/>
                    <a:pt x="8956" y="10904"/>
                    <a:pt x="6651" y="13080"/>
                  </a:cubicBezTo>
                  <a:cubicBezTo>
                    <a:pt x="4785" y="14846"/>
                    <a:pt x="2884" y="16724"/>
                    <a:pt x="1562" y="18947"/>
                  </a:cubicBezTo>
                  <a:cubicBezTo>
                    <a:pt x="907" y="20040"/>
                    <a:pt x="0" y="22111"/>
                    <a:pt x="1240" y="23152"/>
                  </a:cubicBezTo>
                  <a:cubicBezTo>
                    <a:pt x="1529" y="23393"/>
                    <a:pt x="1862" y="23490"/>
                    <a:pt x="2213" y="23490"/>
                  </a:cubicBezTo>
                  <a:cubicBezTo>
                    <a:pt x="3199" y="23490"/>
                    <a:pt x="4327" y="22726"/>
                    <a:pt x="5013" y="22251"/>
                  </a:cubicBezTo>
                  <a:cubicBezTo>
                    <a:pt x="6978" y="20906"/>
                    <a:pt x="8745" y="19221"/>
                    <a:pt x="10441" y="17549"/>
                  </a:cubicBezTo>
                  <a:cubicBezTo>
                    <a:pt x="12530" y="15495"/>
                    <a:pt x="14536" y="13355"/>
                    <a:pt x="16495" y="11179"/>
                  </a:cubicBezTo>
                  <a:cubicBezTo>
                    <a:pt x="19175" y="8213"/>
                    <a:pt x="21824" y="5195"/>
                    <a:pt x="24340" y="2077"/>
                  </a:cubicBezTo>
                  <a:cubicBezTo>
                    <a:pt x="24380" y="2024"/>
                    <a:pt x="24421" y="1977"/>
                    <a:pt x="24462" y="1931"/>
                  </a:cubicBezTo>
                  <a:cubicBezTo>
                    <a:pt x="24789" y="1529"/>
                    <a:pt x="24433" y="1014"/>
                    <a:pt x="24053" y="1014"/>
                  </a:cubicBezTo>
                  <a:cubicBezTo>
                    <a:pt x="23929" y="1014"/>
                    <a:pt x="23802" y="1069"/>
                    <a:pt x="23696" y="1199"/>
                  </a:cubicBezTo>
                  <a:cubicBezTo>
                    <a:pt x="21655" y="3691"/>
                    <a:pt x="19555" y="6142"/>
                    <a:pt x="17420" y="8546"/>
                  </a:cubicBezTo>
                  <a:cubicBezTo>
                    <a:pt x="13875" y="12565"/>
                    <a:pt x="10248" y="16659"/>
                    <a:pt x="6119" y="20070"/>
                  </a:cubicBezTo>
                  <a:cubicBezTo>
                    <a:pt x="5382" y="20678"/>
                    <a:pt x="4621" y="21269"/>
                    <a:pt x="3802" y="21760"/>
                  </a:cubicBezTo>
                  <a:cubicBezTo>
                    <a:pt x="3457" y="21965"/>
                    <a:pt x="3206" y="22105"/>
                    <a:pt x="2913" y="22216"/>
                  </a:cubicBezTo>
                  <a:cubicBezTo>
                    <a:pt x="2784" y="22263"/>
                    <a:pt x="2662" y="22304"/>
                    <a:pt x="2527" y="22345"/>
                  </a:cubicBezTo>
                  <a:cubicBezTo>
                    <a:pt x="2510" y="22354"/>
                    <a:pt x="2453" y="22365"/>
                    <a:pt x="2418" y="22372"/>
                  </a:cubicBezTo>
                  <a:lnTo>
                    <a:pt x="2418" y="22372"/>
                  </a:lnTo>
                  <a:lnTo>
                    <a:pt x="2252" y="22392"/>
                  </a:lnTo>
                  <a:cubicBezTo>
                    <a:pt x="2235" y="22394"/>
                    <a:pt x="2217" y="22394"/>
                    <a:pt x="2199" y="22394"/>
                  </a:cubicBezTo>
                  <a:cubicBezTo>
                    <a:pt x="2190" y="22394"/>
                    <a:pt x="2181" y="22394"/>
                    <a:pt x="2172" y="22394"/>
                  </a:cubicBezTo>
                  <a:lnTo>
                    <a:pt x="2172" y="22394"/>
                  </a:lnTo>
                  <a:cubicBezTo>
                    <a:pt x="2192" y="22394"/>
                    <a:pt x="2099" y="22387"/>
                    <a:pt x="2065" y="22374"/>
                  </a:cubicBezTo>
                  <a:cubicBezTo>
                    <a:pt x="2054" y="22372"/>
                    <a:pt x="2029" y="22366"/>
                    <a:pt x="2005" y="22361"/>
                  </a:cubicBezTo>
                  <a:lnTo>
                    <a:pt x="2005" y="22361"/>
                  </a:lnTo>
                  <a:cubicBezTo>
                    <a:pt x="1980" y="22351"/>
                    <a:pt x="1954" y="22339"/>
                    <a:pt x="1934" y="22325"/>
                  </a:cubicBezTo>
                  <a:lnTo>
                    <a:pt x="1934" y="22325"/>
                  </a:lnTo>
                  <a:cubicBezTo>
                    <a:pt x="1916" y="22307"/>
                    <a:pt x="1897" y="22288"/>
                    <a:pt x="1889" y="22281"/>
                  </a:cubicBezTo>
                  <a:cubicBezTo>
                    <a:pt x="1869" y="22255"/>
                    <a:pt x="1862" y="22246"/>
                    <a:pt x="1862" y="22246"/>
                  </a:cubicBezTo>
                  <a:lnTo>
                    <a:pt x="1862" y="22246"/>
                  </a:lnTo>
                  <a:cubicBezTo>
                    <a:pt x="1862" y="22246"/>
                    <a:pt x="1898" y="22290"/>
                    <a:pt x="1899" y="22290"/>
                  </a:cubicBezTo>
                  <a:cubicBezTo>
                    <a:pt x="1900" y="22290"/>
                    <a:pt x="1893" y="22280"/>
                    <a:pt x="1872" y="22251"/>
                  </a:cubicBezTo>
                  <a:cubicBezTo>
                    <a:pt x="1852" y="22228"/>
                    <a:pt x="1835" y="22196"/>
                    <a:pt x="1819" y="22163"/>
                  </a:cubicBezTo>
                  <a:lnTo>
                    <a:pt x="1819" y="22163"/>
                  </a:lnTo>
                  <a:cubicBezTo>
                    <a:pt x="1809" y="22132"/>
                    <a:pt x="1777" y="22045"/>
                    <a:pt x="1767" y="22023"/>
                  </a:cubicBezTo>
                  <a:cubicBezTo>
                    <a:pt x="1708" y="21819"/>
                    <a:pt x="1702" y="21514"/>
                    <a:pt x="1743" y="21286"/>
                  </a:cubicBezTo>
                  <a:cubicBezTo>
                    <a:pt x="1819" y="20883"/>
                    <a:pt x="1919" y="20608"/>
                    <a:pt x="2065" y="20274"/>
                  </a:cubicBezTo>
                  <a:cubicBezTo>
                    <a:pt x="3024" y="18186"/>
                    <a:pt x="4767" y="16431"/>
                    <a:pt x="6376" y="14846"/>
                  </a:cubicBezTo>
                  <a:cubicBezTo>
                    <a:pt x="8499" y="12729"/>
                    <a:pt x="10792" y="10769"/>
                    <a:pt x="13120" y="8891"/>
                  </a:cubicBezTo>
                  <a:cubicBezTo>
                    <a:pt x="16478" y="6177"/>
                    <a:pt x="19952" y="3586"/>
                    <a:pt x="23497" y="1129"/>
                  </a:cubicBezTo>
                  <a:cubicBezTo>
                    <a:pt x="23556" y="1083"/>
                    <a:pt x="23620" y="1042"/>
                    <a:pt x="23679" y="1001"/>
                  </a:cubicBezTo>
                  <a:cubicBezTo>
                    <a:pt x="24135" y="680"/>
                    <a:pt x="23825" y="0"/>
                    <a:pt x="23385" y="0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7"/>
            <p:cNvSpPr/>
            <p:nvPr/>
          </p:nvSpPr>
          <p:spPr>
            <a:xfrm>
              <a:off x="8399100" y="4380450"/>
              <a:ext cx="557200" cy="878475"/>
            </a:xfrm>
            <a:custGeom>
              <a:avLst/>
              <a:gdLst/>
              <a:ahLst/>
              <a:cxnLst/>
              <a:rect l="l" t="t" r="r" b="b"/>
              <a:pathLst>
                <a:path w="22288" h="35139" extrusionOk="0">
                  <a:moveTo>
                    <a:pt x="19013" y="0"/>
                  </a:moveTo>
                  <a:cubicBezTo>
                    <a:pt x="18845" y="0"/>
                    <a:pt x="18673" y="71"/>
                    <a:pt x="18553" y="242"/>
                  </a:cubicBezTo>
                  <a:lnTo>
                    <a:pt x="18553" y="242"/>
                  </a:lnTo>
                  <a:cubicBezTo>
                    <a:pt x="18586" y="194"/>
                    <a:pt x="18599" y="175"/>
                    <a:pt x="18599" y="175"/>
                  </a:cubicBezTo>
                  <a:lnTo>
                    <a:pt x="18599" y="175"/>
                  </a:lnTo>
                  <a:cubicBezTo>
                    <a:pt x="18599" y="175"/>
                    <a:pt x="18463" y="368"/>
                    <a:pt x="18415" y="435"/>
                  </a:cubicBezTo>
                  <a:cubicBezTo>
                    <a:pt x="18251" y="669"/>
                    <a:pt x="18081" y="891"/>
                    <a:pt x="17912" y="1119"/>
                  </a:cubicBezTo>
                  <a:cubicBezTo>
                    <a:pt x="17327" y="1926"/>
                    <a:pt x="16742" y="2733"/>
                    <a:pt x="16163" y="3546"/>
                  </a:cubicBezTo>
                  <a:cubicBezTo>
                    <a:pt x="14396" y="6038"/>
                    <a:pt x="12665" y="8554"/>
                    <a:pt x="10980" y="11110"/>
                  </a:cubicBezTo>
                  <a:cubicBezTo>
                    <a:pt x="8986" y="14134"/>
                    <a:pt x="7049" y="17211"/>
                    <a:pt x="5265" y="20381"/>
                  </a:cubicBezTo>
                  <a:cubicBezTo>
                    <a:pt x="3727" y="23113"/>
                    <a:pt x="2229" y="25938"/>
                    <a:pt x="1247" y="28921"/>
                  </a:cubicBezTo>
                  <a:cubicBezTo>
                    <a:pt x="720" y="30518"/>
                    <a:pt x="1" y="32998"/>
                    <a:pt x="1317" y="34408"/>
                  </a:cubicBezTo>
                  <a:cubicBezTo>
                    <a:pt x="1804" y="34933"/>
                    <a:pt x="2377" y="35139"/>
                    <a:pt x="2969" y="35139"/>
                  </a:cubicBezTo>
                  <a:cubicBezTo>
                    <a:pt x="4047" y="35139"/>
                    <a:pt x="5189" y="34455"/>
                    <a:pt x="5997" y="33764"/>
                  </a:cubicBezTo>
                  <a:cubicBezTo>
                    <a:pt x="8114" y="31945"/>
                    <a:pt x="9676" y="29401"/>
                    <a:pt x="11091" y="27008"/>
                  </a:cubicBezTo>
                  <a:cubicBezTo>
                    <a:pt x="12934" y="23897"/>
                    <a:pt x="14548" y="20633"/>
                    <a:pt x="16075" y="17345"/>
                  </a:cubicBezTo>
                  <a:cubicBezTo>
                    <a:pt x="17467" y="14356"/>
                    <a:pt x="18766" y="11326"/>
                    <a:pt x="20018" y="8273"/>
                  </a:cubicBezTo>
                  <a:cubicBezTo>
                    <a:pt x="20708" y="6588"/>
                    <a:pt x="21380" y="4909"/>
                    <a:pt x="22012" y="3201"/>
                  </a:cubicBezTo>
                  <a:cubicBezTo>
                    <a:pt x="22059" y="3084"/>
                    <a:pt x="22100" y="2967"/>
                    <a:pt x="22147" y="2845"/>
                  </a:cubicBezTo>
                  <a:cubicBezTo>
                    <a:pt x="22288" y="2467"/>
                    <a:pt x="21990" y="2232"/>
                    <a:pt x="21673" y="2232"/>
                  </a:cubicBezTo>
                  <a:cubicBezTo>
                    <a:pt x="21449" y="2232"/>
                    <a:pt x="21216" y="2348"/>
                    <a:pt x="21117" y="2611"/>
                  </a:cubicBezTo>
                  <a:cubicBezTo>
                    <a:pt x="21147" y="2531"/>
                    <a:pt x="21157" y="2502"/>
                    <a:pt x="21157" y="2502"/>
                  </a:cubicBezTo>
                  <a:lnTo>
                    <a:pt x="21157" y="2502"/>
                  </a:lnTo>
                  <a:cubicBezTo>
                    <a:pt x="21155" y="2502"/>
                    <a:pt x="21091" y="2672"/>
                    <a:pt x="21070" y="2733"/>
                  </a:cubicBezTo>
                  <a:cubicBezTo>
                    <a:pt x="20983" y="2967"/>
                    <a:pt x="20895" y="3201"/>
                    <a:pt x="20801" y="3435"/>
                  </a:cubicBezTo>
                  <a:cubicBezTo>
                    <a:pt x="20480" y="4278"/>
                    <a:pt x="20146" y="5126"/>
                    <a:pt x="19807" y="5968"/>
                  </a:cubicBezTo>
                  <a:cubicBezTo>
                    <a:pt x="18713" y="8723"/>
                    <a:pt x="17561" y="11455"/>
                    <a:pt x="16356" y="14163"/>
                  </a:cubicBezTo>
                  <a:cubicBezTo>
                    <a:pt x="14911" y="17410"/>
                    <a:pt x="13390" y="20627"/>
                    <a:pt x="11706" y="23756"/>
                  </a:cubicBezTo>
                  <a:cubicBezTo>
                    <a:pt x="10249" y="26453"/>
                    <a:pt x="8699" y="29184"/>
                    <a:pt x="6704" y="31524"/>
                  </a:cubicBezTo>
                  <a:cubicBezTo>
                    <a:pt x="6008" y="32331"/>
                    <a:pt x="5295" y="33092"/>
                    <a:pt x="4400" y="33630"/>
                  </a:cubicBezTo>
                  <a:cubicBezTo>
                    <a:pt x="4049" y="33841"/>
                    <a:pt x="3826" y="33952"/>
                    <a:pt x="3388" y="34045"/>
                  </a:cubicBezTo>
                  <a:cubicBezTo>
                    <a:pt x="3401" y="34041"/>
                    <a:pt x="3404" y="34040"/>
                    <a:pt x="3401" y="34040"/>
                  </a:cubicBezTo>
                  <a:cubicBezTo>
                    <a:pt x="3389" y="34040"/>
                    <a:pt x="3294" y="34060"/>
                    <a:pt x="3230" y="34069"/>
                  </a:cubicBezTo>
                  <a:cubicBezTo>
                    <a:pt x="3142" y="34075"/>
                    <a:pt x="3054" y="34075"/>
                    <a:pt x="2967" y="34075"/>
                  </a:cubicBezTo>
                  <a:lnTo>
                    <a:pt x="2931" y="34075"/>
                  </a:lnTo>
                  <a:cubicBezTo>
                    <a:pt x="2896" y="34069"/>
                    <a:pt x="2850" y="34069"/>
                    <a:pt x="2814" y="34051"/>
                  </a:cubicBezTo>
                  <a:cubicBezTo>
                    <a:pt x="2727" y="34028"/>
                    <a:pt x="2645" y="34016"/>
                    <a:pt x="2569" y="33987"/>
                  </a:cubicBezTo>
                  <a:lnTo>
                    <a:pt x="2569" y="33987"/>
                  </a:lnTo>
                  <a:cubicBezTo>
                    <a:pt x="2564" y="33984"/>
                    <a:pt x="2556" y="33980"/>
                    <a:pt x="2545" y="33975"/>
                  </a:cubicBezTo>
                  <a:cubicBezTo>
                    <a:pt x="2510" y="33963"/>
                    <a:pt x="2469" y="33946"/>
                    <a:pt x="2440" y="33928"/>
                  </a:cubicBezTo>
                  <a:cubicBezTo>
                    <a:pt x="2364" y="33881"/>
                    <a:pt x="2288" y="33846"/>
                    <a:pt x="2218" y="33794"/>
                  </a:cubicBezTo>
                  <a:lnTo>
                    <a:pt x="2218" y="33794"/>
                  </a:lnTo>
                  <a:cubicBezTo>
                    <a:pt x="2246" y="33814"/>
                    <a:pt x="2258" y="33821"/>
                    <a:pt x="2258" y="33821"/>
                  </a:cubicBezTo>
                  <a:cubicBezTo>
                    <a:pt x="2261" y="33821"/>
                    <a:pt x="2157" y="33744"/>
                    <a:pt x="2130" y="33718"/>
                  </a:cubicBezTo>
                  <a:cubicBezTo>
                    <a:pt x="2085" y="33668"/>
                    <a:pt x="2023" y="33595"/>
                    <a:pt x="2018" y="33595"/>
                  </a:cubicBezTo>
                  <a:lnTo>
                    <a:pt x="2018" y="33595"/>
                  </a:lnTo>
                  <a:cubicBezTo>
                    <a:pt x="2016" y="33595"/>
                    <a:pt x="2020" y="33602"/>
                    <a:pt x="2031" y="33618"/>
                  </a:cubicBezTo>
                  <a:cubicBezTo>
                    <a:pt x="1990" y="33560"/>
                    <a:pt x="1955" y="33501"/>
                    <a:pt x="1908" y="33437"/>
                  </a:cubicBezTo>
                  <a:cubicBezTo>
                    <a:pt x="1884" y="33408"/>
                    <a:pt x="1873" y="33373"/>
                    <a:pt x="1855" y="33343"/>
                  </a:cubicBezTo>
                  <a:cubicBezTo>
                    <a:pt x="1853" y="33339"/>
                    <a:pt x="1851" y="33336"/>
                    <a:pt x="1849" y="33333"/>
                  </a:cubicBezTo>
                  <a:lnTo>
                    <a:pt x="1849" y="33333"/>
                  </a:lnTo>
                  <a:cubicBezTo>
                    <a:pt x="1850" y="33331"/>
                    <a:pt x="1848" y="33319"/>
                    <a:pt x="1838" y="33291"/>
                  </a:cubicBezTo>
                  <a:cubicBezTo>
                    <a:pt x="1779" y="33133"/>
                    <a:pt x="1726" y="32969"/>
                    <a:pt x="1697" y="32805"/>
                  </a:cubicBezTo>
                  <a:lnTo>
                    <a:pt x="1697" y="32805"/>
                  </a:lnTo>
                  <a:cubicBezTo>
                    <a:pt x="1702" y="32829"/>
                    <a:pt x="1704" y="32838"/>
                    <a:pt x="1704" y="32838"/>
                  </a:cubicBezTo>
                  <a:cubicBezTo>
                    <a:pt x="1706" y="32838"/>
                    <a:pt x="1678" y="32684"/>
                    <a:pt x="1674" y="32641"/>
                  </a:cubicBezTo>
                  <a:cubicBezTo>
                    <a:pt x="1662" y="32530"/>
                    <a:pt x="1662" y="32419"/>
                    <a:pt x="1650" y="32320"/>
                  </a:cubicBezTo>
                  <a:cubicBezTo>
                    <a:pt x="1645" y="32133"/>
                    <a:pt x="1662" y="31852"/>
                    <a:pt x="1674" y="31723"/>
                  </a:cubicBezTo>
                  <a:cubicBezTo>
                    <a:pt x="1709" y="31308"/>
                    <a:pt x="1826" y="30740"/>
                    <a:pt x="1943" y="30278"/>
                  </a:cubicBezTo>
                  <a:cubicBezTo>
                    <a:pt x="2645" y="27523"/>
                    <a:pt x="4002" y="24908"/>
                    <a:pt x="5336" y="22417"/>
                  </a:cubicBezTo>
                  <a:cubicBezTo>
                    <a:pt x="7014" y="19305"/>
                    <a:pt x="8863" y="16292"/>
                    <a:pt x="10775" y="13321"/>
                  </a:cubicBezTo>
                  <a:cubicBezTo>
                    <a:pt x="12513" y="10630"/>
                    <a:pt x="14314" y="7986"/>
                    <a:pt x="16151" y="5360"/>
                  </a:cubicBezTo>
                  <a:cubicBezTo>
                    <a:pt x="17163" y="3921"/>
                    <a:pt x="18175" y="2505"/>
                    <a:pt x="19216" y="1090"/>
                  </a:cubicBezTo>
                  <a:cubicBezTo>
                    <a:pt x="19304" y="973"/>
                    <a:pt x="19392" y="856"/>
                    <a:pt x="19474" y="733"/>
                  </a:cubicBezTo>
                  <a:cubicBezTo>
                    <a:pt x="19748" y="354"/>
                    <a:pt x="19389" y="0"/>
                    <a:pt x="19013" y="0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7"/>
            <p:cNvSpPr/>
            <p:nvPr/>
          </p:nvSpPr>
          <p:spPr>
            <a:xfrm>
              <a:off x="8619050" y="4401050"/>
              <a:ext cx="381950" cy="846675"/>
            </a:xfrm>
            <a:custGeom>
              <a:avLst/>
              <a:gdLst/>
              <a:ahLst/>
              <a:cxnLst/>
              <a:rect l="l" t="t" r="r" b="b"/>
              <a:pathLst>
                <a:path w="15278" h="33867" extrusionOk="0">
                  <a:moveTo>
                    <a:pt x="12289" y="0"/>
                  </a:moveTo>
                  <a:cubicBezTo>
                    <a:pt x="12121" y="0"/>
                    <a:pt x="11953" y="78"/>
                    <a:pt x="11845" y="266"/>
                  </a:cubicBezTo>
                  <a:cubicBezTo>
                    <a:pt x="9816" y="3746"/>
                    <a:pt x="7956" y="7338"/>
                    <a:pt x="6207" y="10964"/>
                  </a:cubicBezTo>
                  <a:cubicBezTo>
                    <a:pt x="4744" y="14000"/>
                    <a:pt x="3376" y="17083"/>
                    <a:pt x="2211" y="20259"/>
                  </a:cubicBezTo>
                  <a:cubicBezTo>
                    <a:pt x="1229" y="22938"/>
                    <a:pt x="322" y="25757"/>
                    <a:pt x="123" y="28629"/>
                  </a:cubicBezTo>
                  <a:cubicBezTo>
                    <a:pt x="0" y="30419"/>
                    <a:pt x="252" y="32689"/>
                    <a:pt x="2030" y="33584"/>
                  </a:cubicBezTo>
                  <a:cubicBezTo>
                    <a:pt x="2417" y="33780"/>
                    <a:pt x="2798" y="33866"/>
                    <a:pt x="3168" y="33866"/>
                  </a:cubicBezTo>
                  <a:cubicBezTo>
                    <a:pt x="4343" y="33866"/>
                    <a:pt x="5406" y="32998"/>
                    <a:pt x="6172" y="32028"/>
                  </a:cubicBezTo>
                  <a:cubicBezTo>
                    <a:pt x="7727" y="30039"/>
                    <a:pt x="8698" y="27588"/>
                    <a:pt x="9570" y="25237"/>
                  </a:cubicBezTo>
                  <a:cubicBezTo>
                    <a:pt x="10658" y="22283"/>
                    <a:pt x="11535" y="19253"/>
                    <a:pt x="12325" y="16211"/>
                  </a:cubicBezTo>
                  <a:cubicBezTo>
                    <a:pt x="13437" y="11929"/>
                    <a:pt x="14390" y="7601"/>
                    <a:pt x="15168" y="3243"/>
                  </a:cubicBezTo>
                  <a:cubicBezTo>
                    <a:pt x="15185" y="3167"/>
                    <a:pt x="15197" y="3103"/>
                    <a:pt x="15209" y="3027"/>
                  </a:cubicBezTo>
                  <a:cubicBezTo>
                    <a:pt x="15277" y="2631"/>
                    <a:pt x="14953" y="2386"/>
                    <a:pt x="14648" y="2386"/>
                  </a:cubicBezTo>
                  <a:cubicBezTo>
                    <a:pt x="14430" y="2386"/>
                    <a:pt x="14222" y="2510"/>
                    <a:pt x="14174" y="2793"/>
                  </a:cubicBezTo>
                  <a:cubicBezTo>
                    <a:pt x="13559" y="6320"/>
                    <a:pt x="12793" y="9830"/>
                    <a:pt x="11962" y="13310"/>
                  </a:cubicBezTo>
                  <a:cubicBezTo>
                    <a:pt x="11237" y="16322"/>
                    <a:pt x="10430" y="19317"/>
                    <a:pt x="9482" y="22265"/>
                  </a:cubicBezTo>
                  <a:cubicBezTo>
                    <a:pt x="8658" y="24816"/>
                    <a:pt x="7739" y="27384"/>
                    <a:pt x="6423" y="29723"/>
                  </a:cubicBezTo>
                  <a:cubicBezTo>
                    <a:pt x="5943" y="30577"/>
                    <a:pt x="5440" y="31379"/>
                    <a:pt x="4721" y="32057"/>
                  </a:cubicBezTo>
                  <a:cubicBezTo>
                    <a:pt x="4487" y="32285"/>
                    <a:pt x="4253" y="32467"/>
                    <a:pt x="3902" y="32648"/>
                  </a:cubicBezTo>
                  <a:cubicBezTo>
                    <a:pt x="3873" y="32666"/>
                    <a:pt x="3914" y="32648"/>
                    <a:pt x="3791" y="32695"/>
                  </a:cubicBezTo>
                  <a:cubicBezTo>
                    <a:pt x="3715" y="32724"/>
                    <a:pt x="3639" y="32742"/>
                    <a:pt x="3557" y="32765"/>
                  </a:cubicBezTo>
                  <a:cubicBezTo>
                    <a:pt x="3494" y="32787"/>
                    <a:pt x="3480" y="32792"/>
                    <a:pt x="3477" y="32792"/>
                  </a:cubicBezTo>
                  <a:cubicBezTo>
                    <a:pt x="3474" y="32792"/>
                    <a:pt x="3482" y="32788"/>
                    <a:pt x="3469" y="32788"/>
                  </a:cubicBezTo>
                  <a:cubicBezTo>
                    <a:pt x="3466" y="32788"/>
                    <a:pt x="3463" y="32788"/>
                    <a:pt x="3457" y="32788"/>
                  </a:cubicBezTo>
                  <a:cubicBezTo>
                    <a:pt x="3364" y="32800"/>
                    <a:pt x="3276" y="32800"/>
                    <a:pt x="3177" y="32812"/>
                  </a:cubicBezTo>
                  <a:cubicBezTo>
                    <a:pt x="3169" y="32812"/>
                    <a:pt x="3162" y="32812"/>
                    <a:pt x="3155" y="32812"/>
                  </a:cubicBezTo>
                  <a:cubicBezTo>
                    <a:pt x="2968" y="32812"/>
                    <a:pt x="2704" y="32742"/>
                    <a:pt x="2451" y="32601"/>
                  </a:cubicBezTo>
                  <a:cubicBezTo>
                    <a:pt x="2182" y="32455"/>
                    <a:pt x="1919" y="32209"/>
                    <a:pt x="1773" y="31981"/>
                  </a:cubicBezTo>
                  <a:cubicBezTo>
                    <a:pt x="1328" y="31320"/>
                    <a:pt x="1188" y="30536"/>
                    <a:pt x="1159" y="29682"/>
                  </a:cubicBezTo>
                  <a:cubicBezTo>
                    <a:pt x="1071" y="27109"/>
                    <a:pt x="1884" y="24482"/>
                    <a:pt x="2685" y="22072"/>
                  </a:cubicBezTo>
                  <a:cubicBezTo>
                    <a:pt x="3709" y="19013"/>
                    <a:pt x="4990" y="16042"/>
                    <a:pt x="6353" y="13117"/>
                  </a:cubicBezTo>
                  <a:cubicBezTo>
                    <a:pt x="8271" y="8981"/>
                    <a:pt x="10377" y="4916"/>
                    <a:pt x="12653" y="968"/>
                  </a:cubicBezTo>
                  <a:cubicBezTo>
                    <a:pt x="12688" y="903"/>
                    <a:pt x="12735" y="827"/>
                    <a:pt x="12770" y="763"/>
                  </a:cubicBezTo>
                  <a:cubicBezTo>
                    <a:pt x="13009" y="360"/>
                    <a:pt x="12649" y="0"/>
                    <a:pt x="12289" y="0"/>
                  </a:cubicBezTo>
                  <a:close/>
                </a:path>
              </a:pathLst>
            </a:custGeom>
            <a:solidFill>
              <a:srgbClr val="AF97A4"/>
            </a:solidFill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7"/>
            <p:cNvSpPr/>
            <p:nvPr/>
          </p:nvSpPr>
          <p:spPr>
            <a:xfrm>
              <a:off x="8844975" y="4464175"/>
              <a:ext cx="175800" cy="641700"/>
            </a:xfrm>
            <a:custGeom>
              <a:avLst/>
              <a:gdLst/>
              <a:ahLst/>
              <a:cxnLst/>
              <a:rect l="l" t="t" r="r" b="b"/>
              <a:pathLst>
                <a:path w="7032" h="25668" extrusionOk="0">
                  <a:moveTo>
                    <a:pt x="6248" y="0"/>
                  </a:moveTo>
                  <a:cubicBezTo>
                    <a:pt x="5974" y="0"/>
                    <a:pt x="5700" y="185"/>
                    <a:pt x="5721" y="543"/>
                  </a:cubicBezTo>
                  <a:cubicBezTo>
                    <a:pt x="5879" y="3157"/>
                    <a:pt x="5926" y="5790"/>
                    <a:pt x="5938" y="8416"/>
                  </a:cubicBezTo>
                  <a:cubicBezTo>
                    <a:pt x="5938" y="10703"/>
                    <a:pt x="5891" y="12996"/>
                    <a:pt x="5745" y="15283"/>
                  </a:cubicBezTo>
                  <a:cubicBezTo>
                    <a:pt x="5616" y="17325"/>
                    <a:pt x="5423" y="19384"/>
                    <a:pt x="4949" y="21378"/>
                  </a:cubicBezTo>
                  <a:cubicBezTo>
                    <a:pt x="4774" y="22109"/>
                    <a:pt x="4581" y="22811"/>
                    <a:pt x="4259" y="23466"/>
                  </a:cubicBezTo>
                  <a:cubicBezTo>
                    <a:pt x="4130" y="23735"/>
                    <a:pt x="3984" y="23981"/>
                    <a:pt x="3850" y="24139"/>
                  </a:cubicBezTo>
                  <a:cubicBezTo>
                    <a:pt x="3645" y="24373"/>
                    <a:pt x="3639" y="24391"/>
                    <a:pt x="3399" y="24525"/>
                  </a:cubicBezTo>
                  <a:cubicBezTo>
                    <a:pt x="3397" y="24526"/>
                    <a:pt x="3396" y="24527"/>
                    <a:pt x="3394" y="24528"/>
                  </a:cubicBezTo>
                  <a:lnTo>
                    <a:pt x="3394" y="24528"/>
                  </a:lnTo>
                  <a:cubicBezTo>
                    <a:pt x="3387" y="24531"/>
                    <a:pt x="3373" y="24537"/>
                    <a:pt x="3347" y="24549"/>
                  </a:cubicBezTo>
                  <a:cubicBezTo>
                    <a:pt x="3294" y="24566"/>
                    <a:pt x="3235" y="24584"/>
                    <a:pt x="3189" y="24589"/>
                  </a:cubicBezTo>
                  <a:cubicBezTo>
                    <a:pt x="3216" y="24583"/>
                    <a:pt x="3215" y="24580"/>
                    <a:pt x="3198" y="24580"/>
                  </a:cubicBezTo>
                  <a:cubicBezTo>
                    <a:pt x="3163" y="24580"/>
                    <a:pt x="3057" y="24590"/>
                    <a:pt x="2989" y="24590"/>
                  </a:cubicBezTo>
                  <a:cubicBezTo>
                    <a:pt x="2978" y="24590"/>
                    <a:pt x="2969" y="24590"/>
                    <a:pt x="2961" y="24589"/>
                  </a:cubicBezTo>
                  <a:lnTo>
                    <a:pt x="2961" y="24589"/>
                  </a:lnTo>
                  <a:cubicBezTo>
                    <a:pt x="2969" y="24590"/>
                    <a:pt x="2976" y="24590"/>
                    <a:pt x="2981" y="24590"/>
                  </a:cubicBezTo>
                  <a:cubicBezTo>
                    <a:pt x="3052" y="24590"/>
                    <a:pt x="2793" y="24553"/>
                    <a:pt x="2732" y="24531"/>
                  </a:cubicBezTo>
                  <a:cubicBezTo>
                    <a:pt x="2727" y="24525"/>
                    <a:pt x="2551" y="24449"/>
                    <a:pt x="2434" y="24379"/>
                  </a:cubicBezTo>
                  <a:cubicBezTo>
                    <a:pt x="2428" y="24373"/>
                    <a:pt x="2294" y="24274"/>
                    <a:pt x="2206" y="24186"/>
                  </a:cubicBezTo>
                  <a:cubicBezTo>
                    <a:pt x="2066" y="24057"/>
                    <a:pt x="2077" y="24063"/>
                    <a:pt x="1972" y="23905"/>
                  </a:cubicBezTo>
                  <a:cubicBezTo>
                    <a:pt x="1797" y="23624"/>
                    <a:pt x="1709" y="23443"/>
                    <a:pt x="1609" y="23121"/>
                  </a:cubicBezTo>
                  <a:cubicBezTo>
                    <a:pt x="1042" y="21431"/>
                    <a:pt x="1176" y="19495"/>
                    <a:pt x="1323" y="17746"/>
                  </a:cubicBezTo>
                  <a:cubicBezTo>
                    <a:pt x="1510" y="15435"/>
                    <a:pt x="1931" y="13148"/>
                    <a:pt x="2399" y="10873"/>
                  </a:cubicBezTo>
                  <a:cubicBezTo>
                    <a:pt x="2826" y="8773"/>
                    <a:pt x="3335" y="6696"/>
                    <a:pt x="3867" y="4620"/>
                  </a:cubicBezTo>
                  <a:cubicBezTo>
                    <a:pt x="4166" y="3467"/>
                    <a:pt x="4540" y="2309"/>
                    <a:pt x="4774" y="1139"/>
                  </a:cubicBezTo>
                  <a:cubicBezTo>
                    <a:pt x="4797" y="1040"/>
                    <a:pt x="4838" y="899"/>
                    <a:pt x="4815" y="800"/>
                  </a:cubicBezTo>
                  <a:cubicBezTo>
                    <a:pt x="4764" y="481"/>
                    <a:pt x="4490" y="324"/>
                    <a:pt x="4233" y="324"/>
                  </a:cubicBezTo>
                  <a:cubicBezTo>
                    <a:pt x="3959" y="324"/>
                    <a:pt x="3705" y="502"/>
                    <a:pt x="3761" y="851"/>
                  </a:cubicBezTo>
                  <a:lnTo>
                    <a:pt x="3761" y="851"/>
                  </a:lnTo>
                  <a:cubicBezTo>
                    <a:pt x="3752" y="893"/>
                    <a:pt x="3745" y="934"/>
                    <a:pt x="3733" y="975"/>
                  </a:cubicBezTo>
                  <a:cubicBezTo>
                    <a:pt x="3692" y="1163"/>
                    <a:pt x="3639" y="1362"/>
                    <a:pt x="3586" y="1549"/>
                  </a:cubicBezTo>
                  <a:cubicBezTo>
                    <a:pt x="3423" y="2210"/>
                    <a:pt x="3235" y="2859"/>
                    <a:pt x="3072" y="3520"/>
                  </a:cubicBezTo>
                  <a:cubicBezTo>
                    <a:pt x="2534" y="5567"/>
                    <a:pt x="2025" y="7615"/>
                    <a:pt x="1580" y="9679"/>
                  </a:cubicBezTo>
                  <a:cubicBezTo>
                    <a:pt x="1065" y="12043"/>
                    <a:pt x="621" y="14429"/>
                    <a:pt x="363" y="16827"/>
                  </a:cubicBezTo>
                  <a:cubicBezTo>
                    <a:pt x="153" y="18804"/>
                    <a:pt x="1" y="20893"/>
                    <a:pt x="439" y="22858"/>
                  </a:cubicBezTo>
                  <a:cubicBezTo>
                    <a:pt x="732" y="24151"/>
                    <a:pt x="1522" y="25613"/>
                    <a:pt x="2996" y="25666"/>
                  </a:cubicBezTo>
                  <a:cubicBezTo>
                    <a:pt x="3021" y="25667"/>
                    <a:pt x="3046" y="25667"/>
                    <a:pt x="3071" y="25667"/>
                  </a:cubicBezTo>
                  <a:cubicBezTo>
                    <a:pt x="4335" y="25667"/>
                    <a:pt x="5068" y="24381"/>
                    <a:pt x="5470" y="23326"/>
                  </a:cubicBezTo>
                  <a:cubicBezTo>
                    <a:pt x="6154" y="21524"/>
                    <a:pt x="6412" y="19559"/>
                    <a:pt x="6599" y="17652"/>
                  </a:cubicBezTo>
                  <a:cubicBezTo>
                    <a:pt x="6845" y="15295"/>
                    <a:pt x="6944" y="12926"/>
                    <a:pt x="6973" y="10557"/>
                  </a:cubicBezTo>
                  <a:cubicBezTo>
                    <a:pt x="7026" y="7269"/>
                    <a:pt x="7032" y="3935"/>
                    <a:pt x="6786" y="654"/>
                  </a:cubicBezTo>
                  <a:cubicBezTo>
                    <a:pt x="6774" y="601"/>
                    <a:pt x="6774" y="543"/>
                    <a:pt x="6774" y="490"/>
                  </a:cubicBezTo>
                  <a:cubicBezTo>
                    <a:pt x="6757" y="160"/>
                    <a:pt x="6503" y="0"/>
                    <a:pt x="6248" y="0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57"/>
            <p:cNvSpPr/>
            <p:nvPr/>
          </p:nvSpPr>
          <p:spPr>
            <a:xfrm>
              <a:off x="8163075" y="4156200"/>
              <a:ext cx="719100" cy="326325"/>
            </a:xfrm>
            <a:custGeom>
              <a:avLst/>
              <a:gdLst/>
              <a:ahLst/>
              <a:cxnLst/>
              <a:rect l="l" t="t" r="r" b="b"/>
              <a:pathLst>
                <a:path w="28764" h="13053" extrusionOk="0">
                  <a:moveTo>
                    <a:pt x="15701" y="5400"/>
                  </a:moveTo>
                  <a:cubicBezTo>
                    <a:pt x="15968" y="5400"/>
                    <a:pt x="16236" y="5422"/>
                    <a:pt x="16502" y="5468"/>
                  </a:cubicBezTo>
                  <a:cubicBezTo>
                    <a:pt x="17847" y="5702"/>
                    <a:pt x="18941" y="6667"/>
                    <a:pt x="18391" y="8124"/>
                  </a:cubicBezTo>
                  <a:cubicBezTo>
                    <a:pt x="18080" y="8938"/>
                    <a:pt x="17388" y="9300"/>
                    <a:pt x="16652" y="9300"/>
                  </a:cubicBezTo>
                  <a:cubicBezTo>
                    <a:pt x="16241" y="9300"/>
                    <a:pt x="15817" y="9187"/>
                    <a:pt x="15438" y="8978"/>
                  </a:cubicBezTo>
                  <a:cubicBezTo>
                    <a:pt x="14196" y="8299"/>
                    <a:pt x="13833" y="6951"/>
                    <a:pt x="14079" y="5654"/>
                  </a:cubicBezTo>
                  <a:lnTo>
                    <a:pt x="14079" y="5654"/>
                  </a:lnTo>
                  <a:cubicBezTo>
                    <a:pt x="14609" y="5491"/>
                    <a:pt x="15154" y="5400"/>
                    <a:pt x="15701" y="5400"/>
                  </a:cubicBezTo>
                  <a:close/>
                  <a:moveTo>
                    <a:pt x="18962" y="0"/>
                  </a:moveTo>
                  <a:cubicBezTo>
                    <a:pt x="17323" y="0"/>
                    <a:pt x="15811" y="748"/>
                    <a:pt x="14706" y="2140"/>
                  </a:cubicBezTo>
                  <a:cubicBezTo>
                    <a:pt x="14082" y="2929"/>
                    <a:pt x="13517" y="3867"/>
                    <a:pt x="13197" y="4855"/>
                  </a:cubicBezTo>
                  <a:lnTo>
                    <a:pt x="13197" y="4855"/>
                  </a:lnTo>
                  <a:cubicBezTo>
                    <a:pt x="11461" y="5536"/>
                    <a:pt x="9977" y="6830"/>
                    <a:pt x="8892" y="8363"/>
                  </a:cubicBezTo>
                  <a:cubicBezTo>
                    <a:pt x="8079" y="9522"/>
                    <a:pt x="7471" y="10779"/>
                    <a:pt x="6225" y="11522"/>
                  </a:cubicBezTo>
                  <a:cubicBezTo>
                    <a:pt x="5723" y="11821"/>
                    <a:pt x="5158" y="11996"/>
                    <a:pt x="4588" y="11996"/>
                  </a:cubicBezTo>
                  <a:cubicBezTo>
                    <a:pt x="4267" y="11996"/>
                    <a:pt x="3945" y="11941"/>
                    <a:pt x="3633" y="11820"/>
                  </a:cubicBezTo>
                  <a:cubicBezTo>
                    <a:pt x="1779" y="11113"/>
                    <a:pt x="1194" y="8866"/>
                    <a:pt x="1668" y="7071"/>
                  </a:cubicBezTo>
                  <a:cubicBezTo>
                    <a:pt x="1838" y="6439"/>
                    <a:pt x="2113" y="5866"/>
                    <a:pt x="2458" y="5310"/>
                  </a:cubicBezTo>
                  <a:cubicBezTo>
                    <a:pt x="2707" y="4908"/>
                    <a:pt x="2343" y="4542"/>
                    <a:pt x="1975" y="4542"/>
                  </a:cubicBezTo>
                  <a:cubicBezTo>
                    <a:pt x="1808" y="4542"/>
                    <a:pt x="1639" y="4618"/>
                    <a:pt x="1528" y="4801"/>
                  </a:cubicBezTo>
                  <a:cubicBezTo>
                    <a:pt x="387" y="6644"/>
                    <a:pt x="1" y="9024"/>
                    <a:pt x="1130" y="10961"/>
                  </a:cubicBezTo>
                  <a:cubicBezTo>
                    <a:pt x="1872" y="12248"/>
                    <a:pt x="3203" y="13052"/>
                    <a:pt x="4632" y="13052"/>
                  </a:cubicBezTo>
                  <a:cubicBezTo>
                    <a:pt x="4982" y="13052"/>
                    <a:pt x="5338" y="13004"/>
                    <a:pt x="5692" y="12903"/>
                  </a:cubicBezTo>
                  <a:cubicBezTo>
                    <a:pt x="8336" y="12160"/>
                    <a:pt x="9138" y="9329"/>
                    <a:pt x="10945" y="7568"/>
                  </a:cubicBezTo>
                  <a:cubicBezTo>
                    <a:pt x="11517" y="7008"/>
                    <a:pt x="12197" y="6503"/>
                    <a:pt x="12938" y="6122"/>
                  </a:cubicBezTo>
                  <a:lnTo>
                    <a:pt x="12938" y="6122"/>
                  </a:lnTo>
                  <a:cubicBezTo>
                    <a:pt x="12875" y="6912"/>
                    <a:pt x="13010" y="7706"/>
                    <a:pt x="13431" y="8457"/>
                  </a:cubicBezTo>
                  <a:cubicBezTo>
                    <a:pt x="14073" y="9601"/>
                    <a:pt x="15349" y="10379"/>
                    <a:pt x="16650" y="10379"/>
                  </a:cubicBezTo>
                  <a:cubicBezTo>
                    <a:pt x="16925" y="10379"/>
                    <a:pt x="17201" y="10344"/>
                    <a:pt x="17473" y="10270"/>
                  </a:cubicBezTo>
                  <a:cubicBezTo>
                    <a:pt x="19052" y="9849"/>
                    <a:pt x="20006" y="7925"/>
                    <a:pt x="19421" y="6392"/>
                  </a:cubicBezTo>
                  <a:cubicBezTo>
                    <a:pt x="18857" y="4899"/>
                    <a:pt x="17208" y="4349"/>
                    <a:pt x="15723" y="4349"/>
                  </a:cubicBezTo>
                  <a:cubicBezTo>
                    <a:pt x="15498" y="4349"/>
                    <a:pt x="15276" y="4362"/>
                    <a:pt x="15063" y="4386"/>
                  </a:cubicBezTo>
                  <a:cubicBezTo>
                    <a:pt x="14863" y="4409"/>
                    <a:pt x="14666" y="4440"/>
                    <a:pt x="14471" y="4479"/>
                  </a:cubicBezTo>
                  <a:lnTo>
                    <a:pt x="14471" y="4479"/>
                  </a:lnTo>
                  <a:cubicBezTo>
                    <a:pt x="15303" y="2664"/>
                    <a:pt x="16877" y="1049"/>
                    <a:pt x="18927" y="1049"/>
                  </a:cubicBezTo>
                  <a:cubicBezTo>
                    <a:pt x="19013" y="1049"/>
                    <a:pt x="19100" y="1052"/>
                    <a:pt x="19187" y="1058"/>
                  </a:cubicBezTo>
                  <a:cubicBezTo>
                    <a:pt x="21129" y="1192"/>
                    <a:pt x="22925" y="2426"/>
                    <a:pt x="24370" y="3649"/>
                  </a:cubicBezTo>
                  <a:cubicBezTo>
                    <a:pt x="25504" y="4596"/>
                    <a:pt x="26540" y="5661"/>
                    <a:pt x="27487" y="6802"/>
                  </a:cubicBezTo>
                  <a:cubicBezTo>
                    <a:pt x="27496" y="6813"/>
                    <a:pt x="27502" y="6820"/>
                    <a:pt x="27506" y="6825"/>
                  </a:cubicBezTo>
                  <a:lnTo>
                    <a:pt x="27506" y="6825"/>
                  </a:lnTo>
                  <a:cubicBezTo>
                    <a:pt x="27491" y="6810"/>
                    <a:pt x="27485" y="6804"/>
                    <a:pt x="27485" y="6804"/>
                  </a:cubicBezTo>
                  <a:lnTo>
                    <a:pt x="27485" y="6804"/>
                  </a:lnTo>
                  <a:cubicBezTo>
                    <a:pt x="27484" y="6804"/>
                    <a:pt x="27508" y="6832"/>
                    <a:pt x="27510" y="6832"/>
                  </a:cubicBezTo>
                  <a:cubicBezTo>
                    <a:pt x="27511" y="6832"/>
                    <a:pt x="27510" y="6830"/>
                    <a:pt x="27506" y="6825"/>
                  </a:cubicBezTo>
                  <a:lnTo>
                    <a:pt x="27506" y="6825"/>
                  </a:lnTo>
                  <a:cubicBezTo>
                    <a:pt x="27512" y="6831"/>
                    <a:pt x="27519" y="6839"/>
                    <a:pt x="27528" y="6848"/>
                  </a:cubicBezTo>
                  <a:cubicBezTo>
                    <a:pt x="27546" y="6866"/>
                    <a:pt x="27558" y="6889"/>
                    <a:pt x="27575" y="6907"/>
                  </a:cubicBezTo>
                  <a:cubicBezTo>
                    <a:pt x="27690" y="7060"/>
                    <a:pt x="27846" y="7124"/>
                    <a:pt x="28000" y="7124"/>
                  </a:cubicBezTo>
                  <a:cubicBezTo>
                    <a:pt x="28387" y="7124"/>
                    <a:pt x="28764" y="6724"/>
                    <a:pt x="28458" y="6340"/>
                  </a:cubicBezTo>
                  <a:cubicBezTo>
                    <a:pt x="27727" y="5398"/>
                    <a:pt x="26897" y="4520"/>
                    <a:pt x="26025" y="3701"/>
                  </a:cubicBezTo>
                  <a:cubicBezTo>
                    <a:pt x="24463" y="2227"/>
                    <a:pt x="22656" y="847"/>
                    <a:pt x="20585" y="239"/>
                  </a:cubicBezTo>
                  <a:cubicBezTo>
                    <a:pt x="20037" y="78"/>
                    <a:pt x="19493" y="0"/>
                    <a:pt x="18962" y="0"/>
                  </a:cubicBez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57"/>
            <p:cNvSpPr/>
            <p:nvPr/>
          </p:nvSpPr>
          <p:spPr>
            <a:xfrm>
              <a:off x="8484800" y="4261300"/>
              <a:ext cx="178300" cy="162200"/>
            </a:xfrm>
            <a:custGeom>
              <a:avLst/>
              <a:gdLst/>
              <a:ahLst/>
              <a:cxnLst/>
              <a:rect l="l" t="t" r="r" b="b"/>
              <a:pathLst>
                <a:path w="7132" h="6488" fill="none" extrusionOk="0">
                  <a:moveTo>
                    <a:pt x="59" y="1925"/>
                  </a:moveTo>
                  <a:cubicBezTo>
                    <a:pt x="1" y="2715"/>
                    <a:pt x="135" y="3498"/>
                    <a:pt x="556" y="4253"/>
                  </a:cubicBezTo>
                  <a:cubicBezTo>
                    <a:pt x="1334" y="5639"/>
                    <a:pt x="3042" y="6487"/>
                    <a:pt x="4598" y="6066"/>
                  </a:cubicBezTo>
                  <a:cubicBezTo>
                    <a:pt x="6178" y="5645"/>
                    <a:pt x="7131" y="3721"/>
                    <a:pt x="6546" y="2188"/>
                  </a:cubicBezTo>
                  <a:cubicBezTo>
                    <a:pt x="5897" y="468"/>
                    <a:pt x="3809" y="0"/>
                    <a:pt x="2188" y="182"/>
                  </a:cubicBezTo>
                  <a:cubicBezTo>
                    <a:pt x="1984" y="205"/>
                    <a:pt x="1785" y="240"/>
                    <a:pt x="1586" y="275"/>
                  </a:cubicBezTo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57"/>
            <p:cNvSpPr/>
            <p:nvPr/>
          </p:nvSpPr>
          <p:spPr>
            <a:xfrm>
              <a:off x="8493000" y="4145625"/>
              <a:ext cx="391925" cy="196425"/>
            </a:xfrm>
            <a:custGeom>
              <a:avLst/>
              <a:gdLst/>
              <a:ahLst/>
              <a:cxnLst/>
              <a:rect l="l" t="t" r="r" b="b"/>
              <a:pathLst>
                <a:path w="15677" h="7857" fill="none" extrusionOk="0">
                  <a:moveTo>
                    <a:pt x="1275" y="4891"/>
                  </a:moveTo>
                  <a:cubicBezTo>
                    <a:pt x="2124" y="2937"/>
                    <a:pt x="3738" y="1328"/>
                    <a:pt x="5978" y="1475"/>
                  </a:cubicBezTo>
                  <a:cubicBezTo>
                    <a:pt x="7920" y="1609"/>
                    <a:pt x="9710" y="2843"/>
                    <a:pt x="11161" y="4066"/>
                  </a:cubicBezTo>
                  <a:cubicBezTo>
                    <a:pt x="12296" y="5014"/>
                    <a:pt x="13331" y="6072"/>
                    <a:pt x="14273" y="7213"/>
                  </a:cubicBezTo>
                  <a:cubicBezTo>
                    <a:pt x="14355" y="7312"/>
                    <a:pt x="14208" y="7149"/>
                    <a:pt x="14320" y="7266"/>
                  </a:cubicBezTo>
                  <a:cubicBezTo>
                    <a:pt x="14331" y="7283"/>
                    <a:pt x="14349" y="7301"/>
                    <a:pt x="14361" y="7324"/>
                  </a:cubicBezTo>
                  <a:cubicBezTo>
                    <a:pt x="14782" y="7856"/>
                    <a:pt x="15677" y="7295"/>
                    <a:pt x="15261" y="6757"/>
                  </a:cubicBezTo>
                  <a:lnTo>
                    <a:pt x="15261" y="6757"/>
                  </a:lnTo>
                  <a:cubicBezTo>
                    <a:pt x="14530" y="5809"/>
                    <a:pt x="13700" y="4932"/>
                    <a:pt x="12828" y="4113"/>
                  </a:cubicBezTo>
                  <a:cubicBezTo>
                    <a:pt x="11272" y="2645"/>
                    <a:pt x="9459" y="1264"/>
                    <a:pt x="7388" y="656"/>
                  </a:cubicBezTo>
                  <a:cubicBezTo>
                    <a:pt x="5148" y="1"/>
                    <a:pt x="2972" y="714"/>
                    <a:pt x="1509" y="2557"/>
                  </a:cubicBezTo>
                  <a:cubicBezTo>
                    <a:pt x="889" y="3346"/>
                    <a:pt x="316" y="4282"/>
                    <a:pt x="0" y="5271"/>
                  </a:cubicBezTo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57"/>
            <p:cNvSpPr/>
            <p:nvPr/>
          </p:nvSpPr>
          <p:spPr>
            <a:xfrm>
              <a:off x="8508350" y="4289675"/>
              <a:ext cx="127825" cy="105750"/>
            </a:xfrm>
            <a:custGeom>
              <a:avLst/>
              <a:gdLst/>
              <a:ahLst/>
              <a:cxnLst/>
              <a:rect l="l" t="t" r="r" b="b"/>
              <a:pathLst>
                <a:path w="5113" h="4230" fill="none" extrusionOk="0">
                  <a:moveTo>
                    <a:pt x="252" y="328"/>
                  </a:moveTo>
                  <a:cubicBezTo>
                    <a:pt x="1042" y="88"/>
                    <a:pt x="1866" y="0"/>
                    <a:pt x="2679" y="135"/>
                  </a:cubicBezTo>
                  <a:cubicBezTo>
                    <a:pt x="4025" y="369"/>
                    <a:pt x="5113" y="1334"/>
                    <a:pt x="4563" y="2790"/>
                  </a:cubicBezTo>
                  <a:cubicBezTo>
                    <a:pt x="4083" y="4066"/>
                    <a:pt x="2674" y="4229"/>
                    <a:pt x="1609" y="3644"/>
                  </a:cubicBezTo>
                  <a:cubicBezTo>
                    <a:pt x="363" y="2960"/>
                    <a:pt x="0" y="1597"/>
                    <a:pt x="258" y="293"/>
                  </a:cubicBezTo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57"/>
            <p:cNvSpPr/>
            <p:nvPr/>
          </p:nvSpPr>
          <p:spPr>
            <a:xfrm>
              <a:off x="8162800" y="4261600"/>
              <a:ext cx="361500" cy="230050"/>
            </a:xfrm>
            <a:custGeom>
              <a:avLst/>
              <a:gdLst/>
              <a:ahLst/>
              <a:cxnLst/>
              <a:rect l="l" t="t" r="r" b="b"/>
              <a:pathLst>
                <a:path w="14460" h="9202" fill="none" extrusionOk="0">
                  <a:moveTo>
                    <a:pt x="14460" y="263"/>
                  </a:moveTo>
                  <a:cubicBezTo>
                    <a:pt x="12185" y="726"/>
                    <a:pt x="10225" y="2246"/>
                    <a:pt x="8891" y="4147"/>
                  </a:cubicBezTo>
                  <a:cubicBezTo>
                    <a:pt x="8078" y="5300"/>
                    <a:pt x="7470" y="6557"/>
                    <a:pt x="6218" y="7306"/>
                  </a:cubicBezTo>
                  <a:cubicBezTo>
                    <a:pt x="5440" y="7774"/>
                    <a:pt x="4493" y="7932"/>
                    <a:pt x="3633" y="7604"/>
                  </a:cubicBezTo>
                  <a:cubicBezTo>
                    <a:pt x="1773" y="6897"/>
                    <a:pt x="1188" y="4650"/>
                    <a:pt x="1667" y="2855"/>
                  </a:cubicBezTo>
                  <a:cubicBezTo>
                    <a:pt x="1831" y="2223"/>
                    <a:pt x="2112" y="1644"/>
                    <a:pt x="2457" y="1094"/>
                  </a:cubicBezTo>
                  <a:cubicBezTo>
                    <a:pt x="2820" y="509"/>
                    <a:pt x="1884" y="0"/>
                    <a:pt x="1527" y="585"/>
                  </a:cubicBezTo>
                  <a:cubicBezTo>
                    <a:pt x="386" y="2428"/>
                    <a:pt x="0" y="4803"/>
                    <a:pt x="1123" y="6745"/>
                  </a:cubicBezTo>
                  <a:cubicBezTo>
                    <a:pt x="2053" y="8347"/>
                    <a:pt x="3890" y="9201"/>
                    <a:pt x="5686" y="8687"/>
                  </a:cubicBezTo>
                  <a:cubicBezTo>
                    <a:pt x="8336" y="7944"/>
                    <a:pt x="9137" y="5113"/>
                    <a:pt x="10944" y="3352"/>
                  </a:cubicBezTo>
                  <a:cubicBezTo>
                    <a:pt x="11798" y="2515"/>
                    <a:pt x="12898" y="1808"/>
                    <a:pt x="14074" y="1439"/>
                  </a:cubicBezTo>
                </a:path>
              </a:pathLst>
            </a:custGeom>
            <a:noFill/>
            <a:ln w="45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57"/>
            <p:cNvSpPr/>
            <p:nvPr/>
          </p:nvSpPr>
          <p:spPr>
            <a:xfrm>
              <a:off x="8798625" y="4254325"/>
              <a:ext cx="302725" cy="277775"/>
            </a:xfrm>
            <a:custGeom>
              <a:avLst/>
              <a:gdLst/>
              <a:ahLst/>
              <a:cxnLst/>
              <a:rect l="l" t="t" r="r" b="b"/>
              <a:pathLst>
                <a:path w="12109" h="11111" extrusionOk="0">
                  <a:moveTo>
                    <a:pt x="4275" y="1"/>
                  </a:moveTo>
                  <a:cubicBezTo>
                    <a:pt x="3531" y="1"/>
                    <a:pt x="2818" y="427"/>
                    <a:pt x="2481" y="1157"/>
                  </a:cubicBezTo>
                  <a:lnTo>
                    <a:pt x="463" y="5485"/>
                  </a:lnTo>
                  <a:cubicBezTo>
                    <a:pt x="0" y="6474"/>
                    <a:pt x="404" y="7644"/>
                    <a:pt x="1363" y="8129"/>
                  </a:cubicBezTo>
                  <a:lnTo>
                    <a:pt x="6862" y="10902"/>
                  </a:lnTo>
                  <a:cubicBezTo>
                    <a:pt x="7145" y="11044"/>
                    <a:pt x="7446" y="11111"/>
                    <a:pt x="7742" y="11111"/>
                  </a:cubicBezTo>
                  <a:cubicBezTo>
                    <a:pt x="8484" y="11111"/>
                    <a:pt x="9196" y="10689"/>
                    <a:pt x="9535" y="9966"/>
                  </a:cubicBezTo>
                  <a:lnTo>
                    <a:pt x="11635" y="5538"/>
                  </a:lnTo>
                  <a:cubicBezTo>
                    <a:pt x="12109" y="4532"/>
                    <a:pt x="11693" y="3333"/>
                    <a:pt x="10705" y="2865"/>
                  </a:cubicBezTo>
                  <a:lnTo>
                    <a:pt x="5130" y="198"/>
                  </a:lnTo>
                  <a:cubicBezTo>
                    <a:pt x="4854" y="64"/>
                    <a:pt x="4562" y="1"/>
                    <a:pt x="4275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57"/>
            <p:cNvSpPr/>
            <p:nvPr/>
          </p:nvSpPr>
          <p:spPr>
            <a:xfrm>
              <a:off x="8837975" y="4286825"/>
              <a:ext cx="150350" cy="124675"/>
            </a:xfrm>
            <a:custGeom>
              <a:avLst/>
              <a:gdLst/>
              <a:ahLst/>
              <a:cxnLst/>
              <a:rect l="l" t="t" r="r" b="b"/>
              <a:pathLst>
                <a:path w="6014" h="4987" extrusionOk="0">
                  <a:moveTo>
                    <a:pt x="2802" y="1"/>
                  </a:moveTo>
                  <a:cubicBezTo>
                    <a:pt x="2550" y="1"/>
                    <a:pt x="2319" y="38"/>
                    <a:pt x="2129" y="120"/>
                  </a:cubicBezTo>
                  <a:cubicBezTo>
                    <a:pt x="971" y="617"/>
                    <a:pt x="409" y="3086"/>
                    <a:pt x="409" y="3086"/>
                  </a:cubicBezTo>
                  <a:cubicBezTo>
                    <a:pt x="1" y="4274"/>
                    <a:pt x="966" y="4987"/>
                    <a:pt x="2315" y="4987"/>
                  </a:cubicBezTo>
                  <a:cubicBezTo>
                    <a:pt x="2627" y="4987"/>
                    <a:pt x="2959" y="4949"/>
                    <a:pt x="3299" y="4870"/>
                  </a:cubicBezTo>
                  <a:cubicBezTo>
                    <a:pt x="5112" y="4455"/>
                    <a:pt x="6013" y="2489"/>
                    <a:pt x="5943" y="1641"/>
                  </a:cubicBezTo>
                  <a:cubicBezTo>
                    <a:pt x="5889" y="929"/>
                    <a:pt x="4070" y="1"/>
                    <a:pt x="2802" y="1"/>
                  </a:cubicBezTo>
                  <a:close/>
                </a:path>
              </a:pathLst>
            </a:custGeom>
            <a:solidFill>
              <a:srgbClr val="AF9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57"/>
            <p:cNvSpPr/>
            <p:nvPr/>
          </p:nvSpPr>
          <p:spPr>
            <a:xfrm>
              <a:off x="8871000" y="4319675"/>
              <a:ext cx="168925" cy="122550"/>
            </a:xfrm>
            <a:custGeom>
              <a:avLst/>
              <a:gdLst/>
              <a:ahLst/>
              <a:cxnLst/>
              <a:rect l="l" t="t" r="r" b="b"/>
              <a:pathLst>
                <a:path w="6757" h="4902" extrusionOk="0">
                  <a:moveTo>
                    <a:pt x="2037" y="1"/>
                  </a:moveTo>
                  <a:cubicBezTo>
                    <a:pt x="1946" y="1"/>
                    <a:pt x="1853" y="19"/>
                    <a:pt x="1756" y="58"/>
                  </a:cubicBezTo>
                  <a:cubicBezTo>
                    <a:pt x="1" y="760"/>
                    <a:pt x="1545" y="4901"/>
                    <a:pt x="1545" y="4901"/>
                  </a:cubicBezTo>
                  <a:cubicBezTo>
                    <a:pt x="4347" y="4796"/>
                    <a:pt x="6757" y="3404"/>
                    <a:pt x="5809" y="2035"/>
                  </a:cubicBezTo>
                  <a:cubicBezTo>
                    <a:pt x="5590" y="1719"/>
                    <a:pt x="5250" y="1614"/>
                    <a:pt x="4895" y="1614"/>
                  </a:cubicBezTo>
                  <a:cubicBezTo>
                    <a:pt x="4198" y="1614"/>
                    <a:pt x="3446" y="2017"/>
                    <a:pt x="3446" y="2017"/>
                  </a:cubicBezTo>
                  <a:cubicBezTo>
                    <a:pt x="3425" y="1548"/>
                    <a:pt x="2875" y="1"/>
                    <a:pt x="203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57"/>
            <p:cNvSpPr/>
            <p:nvPr/>
          </p:nvSpPr>
          <p:spPr>
            <a:xfrm>
              <a:off x="8886650" y="4319675"/>
              <a:ext cx="90125" cy="91550"/>
            </a:xfrm>
            <a:custGeom>
              <a:avLst/>
              <a:gdLst/>
              <a:ahLst/>
              <a:cxnLst/>
              <a:rect l="l" t="t" r="r" b="b"/>
              <a:pathLst>
                <a:path w="3605" h="3662" extrusionOk="0">
                  <a:moveTo>
                    <a:pt x="1407" y="0"/>
                  </a:moveTo>
                  <a:cubicBezTo>
                    <a:pt x="1316" y="0"/>
                    <a:pt x="1222" y="18"/>
                    <a:pt x="1124" y="58"/>
                  </a:cubicBezTo>
                  <a:cubicBezTo>
                    <a:pt x="1" y="508"/>
                    <a:pt x="235" y="2380"/>
                    <a:pt x="545" y="3661"/>
                  </a:cubicBezTo>
                  <a:cubicBezTo>
                    <a:pt x="802" y="3644"/>
                    <a:pt x="1071" y="3614"/>
                    <a:pt x="1346" y="3550"/>
                  </a:cubicBezTo>
                  <a:cubicBezTo>
                    <a:pt x="2434" y="3304"/>
                    <a:pt x="3189" y="2497"/>
                    <a:pt x="3604" y="1713"/>
                  </a:cubicBezTo>
                  <a:lnTo>
                    <a:pt x="3604" y="1713"/>
                  </a:lnTo>
                  <a:cubicBezTo>
                    <a:pt x="3165" y="1830"/>
                    <a:pt x="2814" y="2017"/>
                    <a:pt x="2814" y="2017"/>
                  </a:cubicBezTo>
                  <a:cubicBezTo>
                    <a:pt x="2793" y="1542"/>
                    <a:pt x="2248" y="0"/>
                    <a:pt x="1407" y="0"/>
                  </a:cubicBezTo>
                  <a:close/>
                </a:path>
              </a:pathLst>
            </a:custGeom>
            <a:solidFill>
              <a:srgbClr val="EF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57"/>
            <p:cNvSpPr/>
            <p:nvPr/>
          </p:nvSpPr>
          <p:spPr>
            <a:xfrm>
              <a:off x="8899975" y="4334625"/>
              <a:ext cx="32875" cy="56550"/>
            </a:xfrm>
            <a:custGeom>
              <a:avLst/>
              <a:gdLst/>
              <a:ahLst/>
              <a:cxnLst/>
              <a:rect l="l" t="t" r="r" b="b"/>
              <a:pathLst>
                <a:path w="1315" h="2262" extrusionOk="0">
                  <a:moveTo>
                    <a:pt x="772" y="1"/>
                  </a:moveTo>
                  <a:cubicBezTo>
                    <a:pt x="709" y="1"/>
                    <a:pt x="639" y="25"/>
                    <a:pt x="562" y="80"/>
                  </a:cubicBezTo>
                  <a:cubicBezTo>
                    <a:pt x="0" y="472"/>
                    <a:pt x="211" y="1601"/>
                    <a:pt x="211" y="1601"/>
                  </a:cubicBezTo>
                  <a:cubicBezTo>
                    <a:pt x="261" y="2064"/>
                    <a:pt x="487" y="2261"/>
                    <a:pt x="717" y="2261"/>
                  </a:cubicBezTo>
                  <a:cubicBezTo>
                    <a:pt x="974" y="2261"/>
                    <a:pt x="1236" y="2018"/>
                    <a:pt x="1269" y="1624"/>
                  </a:cubicBezTo>
                  <a:cubicBezTo>
                    <a:pt x="1315" y="978"/>
                    <a:pt x="1173" y="1"/>
                    <a:pt x="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57"/>
            <p:cNvSpPr/>
            <p:nvPr/>
          </p:nvSpPr>
          <p:spPr>
            <a:xfrm>
              <a:off x="8907800" y="4402675"/>
              <a:ext cx="19525" cy="21275"/>
            </a:xfrm>
            <a:custGeom>
              <a:avLst/>
              <a:gdLst/>
              <a:ahLst/>
              <a:cxnLst/>
              <a:rect l="l" t="t" r="r" b="b"/>
              <a:pathLst>
                <a:path w="781" h="851" extrusionOk="0">
                  <a:moveTo>
                    <a:pt x="340" y="1"/>
                  </a:moveTo>
                  <a:cubicBezTo>
                    <a:pt x="246" y="1"/>
                    <a:pt x="159" y="81"/>
                    <a:pt x="108" y="306"/>
                  </a:cubicBezTo>
                  <a:cubicBezTo>
                    <a:pt x="1" y="781"/>
                    <a:pt x="185" y="851"/>
                    <a:pt x="302" y="851"/>
                  </a:cubicBezTo>
                  <a:cubicBezTo>
                    <a:pt x="352" y="851"/>
                    <a:pt x="389" y="838"/>
                    <a:pt x="389" y="838"/>
                  </a:cubicBezTo>
                  <a:cubicBezTo>
                    <a:pt x="547" y="838"/>
                    <a:pt x="781" y="657"/>
                    <a:pt x="763" y="452"/>
                  </a:cubicBezTo>
                  <a:cubicBezTo>
                    <a:pt x="744" y="320"/>
                    <a:pt x="527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3" name="Google Shape;3983;p57"/>
          <p:cNvGrpSpPr/>
          <p:nvPr/>
        </p:nvGrpSpPr>
        <p:grpSpPr>
          <a:xfrm rot="440494">
            <a:off x="-13" y="3707841"/>
            <a:ext cx="2137895" cy="1794653"/>
            <a:chOff x="4174775" y="922000"/>
            <a:chExt cx="1236150" cy="1037625"/>
          </a:xfrm>
        </p:grpSpPr>
        <p:sp>
          <p:nvSpPr>
            <p:cNvPr id="3984" name="Google Shape;3984;p57"/>
            <p:cNvSpPr/>
            <p:nvPr/>
          </p:nvSpPr>
          <p:spPr>
            <a:xfrm>
              <a:off x="4207825" y="957450"/>
              <a:ext cx="1167575" cy="978925"/>
            </a:xfrm>
            <a:custGeom>
              <a:avLst/>
              <a:gdLst/>
              <a:ahLst/>
              <a:cxnLst/>
              <a:rect l="l" t="t" r="r" b="b"/>
              <a:pathLst>
                <a:path w="46703" h="39157" extrusionOk="0">
                  <a:moveTo>
                    <a:pt x="37045" y="12401"/>
                  </a:moveTo>
                  <a:cubicBezTo>
                    <a:pt x="40320" y="12401"/>
                    <a:pt x="42988" y="15068"/>
                    <a:pt x="42988" y="18350"/>
                  </a:cubicBezTo>
                  <a:lnTo>
                    <a:pt x="42988" y="22310"/>
                  </a:lnTo>
                  <a:cubicBezTo>
                    <a:pt x="42988" y="25586"/>
                    <a:pt x="40320" y="28253"/>
                    <a:pt x="37045" y="28253"/>
                  </a:cubicBezTo>
                  <a:lnTo>
                    <a:pt x="35664" y="28253"/>
                  </a:lnTo>
                  <a:lnTo>
                    <a:pt x="35664" y="12401"/>
                  </a:lnTo>
                  <a:close/>
                  <a:moveTo>
                    <a:pt x="2779" y="0"/>
                  </a:moveTo>
                  <a:cubicBezTo>
                    <a:pt x="1252" y="0"/>
                    <a:pt x="0" y="1246"/>
                    <a:pt x="0" y="2779"/>
                  </a:cubicBezTo>
                  <a:cubicBezTo>
                    <a:pt x="0" y="4311"/>
                    <a:pt x="1246" y="5557"/>
                    <a:pt x="2779" y="5557"/>
                  </a:cubicBezTo>
                  <a:lnTo>
                    <a:pt x="3048" y="5557"/>
                  </a:lnTo>
                  <a:lnTo>
                    <a:pt x="3048" y="32979"/>
                  </a:lnTo>
                  <a:cubicBezTo>
                    <a:pt x="3048" y="36384"/>
                    <a:pt x="5370" y="39156"/>
                    <a:pt x="8213" y="39156"/>
                  </a:cubicBezTo>
                  <a:lnTo>
                    <a:pt x="30493" y="39156"/>
                  </a:lnTo>
                  <a:cubicBezTo>
                    <a:pt x="33342" y="39156"/>
                    <a:pt x="35653" y="36384"/>
                    <a:pt x="35653" y="32979"/>
                  </a:cubicBezTo>
                  <a:lnTo>
                    <a:pt x="35653" y="31961"/>
                  </a:lnTo>
                  <a:lnTo>
                    <a:pt x="37033" y="31961"/>
                  </a:lnTo>
                  <a:cubicBezTo>
                    <a:pt x="42356" y="31961"/>
                    <a:pt x="46685" y="27633"/>
                    <a:pt x="46685" y="22310"/>
                  </a:cubicBezTo>
                  <a:lnTo>
                    <a:pt x="46685" y="18350"/>
                  </a:lnTo>
                  <a:cubicBezTo>
                    <a:pt x="46702" y="13027"/>
                    <a:pt x="42368" y="8698"/>
                    <a:pt x="37045" y="8698"/>
                  </a:cubicBezTo>
                  <a:lnTo>
                    <a:pt x="35664" y="8698"/>
                  </a:lnTo>
                  <a:lnTo>
                    <a:pt x="35664" y="5557"/>
                  </a:lnTo>
                  <a:lnTo>
                    <a:pt x="35933" y="5557"/>
                  </a:lnTo>
                  <a:cubicBezTo>
                    <a:pt x="37460" y="5557"/>
                    <a:pt x="38712" y="4317"/>
                    <a:pt x="38712" y="2779"/>
                  </a:cubicBezTo>
                  <a:cubicBezTo>
                    <a:pt x="38712" y="1252"/>
                    <a:pt x="37466" y="0"/>
                    <a:pt x="35933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57"/>
            <p:cNvSpPr/>
            <p:nvPr/>
          </p:nvSpPr>
          <p:spPr>
            <a:xfrm>
              <a:off x="4174775" y="934200"/>
              <a:ext cx="1223725" cy="1025425"/>
            </a:xfrm>
            <a:custGeom>
              <a:avLst/>
              <a:gdLst/>
              <a:ahLst/>
              <a:cxnLst/>
              <a:rect l="l" t="t" r="r" b="b"/>
              <a:pathLst>
                <a:path w="48949" h="41017" extrusionOk="0">
                  <a:moveTo>
                    <a:pt x="3884" y="1890"/>
                  </a:moveTo>
                  <a:lnTo>
                    <a:pt x="3884" y="1890"/>
                  </a:lnTo>
                  <a:cubicBezTo>
                    <a:pt x="3883" y="1890"/>
                    <a:pt x="3882" y="1891"/>
                    <a:pt x="3880" y="1892"/>
                  </a:cubicBezTo>
                  <a:lnTo>
                    <a:pt x="3880" y="1892"/>
                  </a:lnTo>
                  <a:cubicBezTo>
                    <a:pt x="3882" y="1891"/>
                    <a:pt x="3883" y="1890"/>
                    <a:pt x="3884" y="1890"/>
                  </a:cubicBezTo>
                  <a:close/>
                  <a:moveTo>
                    <a:pt x="3876" y="1893"/>
                  </a:moveTo>
                  <a:cubicBezTo>
                    <a:pt x="3852" y="1901"/>
                    <a:pt x="3792" y="1906"/>
                    <a:pt x="3769" y="1906"/>
                  </a:cubicBezTo>
                  <a:cubicBezTo>
                    <a:pt x="3749" y="1906"/>
                    <a:pt x="3755" y="1903"/>
                    <a:pt x="3826" y="1895"/>
                  </a:cubicBezTo>
                  <a:cubicBezTo>
                    <a:pt x="3842" y="1895"/>
                    <a:pt x="3859" y="1895"/>
                    <a:pt x="3876" y="1893"/>
                  </a:cubicBezTo>
                  <a:close/>
                  <a:moveTo>
                    <a:pt x="3013" y="2211"/>
                  </a:moveTo>
                  <a:cubicBezTo>
                    <a:pt x="3013" y="2211"/>
                    <a:pt x="2960" y="2249"/>
                    <a:pt x="2932" y="2270"/>
                  </a:cubicBezTo>
                  <a:lnTo>
                    <a:pt x="2932" y="2270"/>
                  </a:lnTo>
                  <a:cubicBezTo>
                    <a:pt x="2965" y="2238"/>
                    <a:pt x="2997" y="2211"/>
                    <a:pt x="3013" y="2211"/>
                  </a:cubicBezTo>
                  <a:close/>
                  <a:moveTo>
                    <a:pt x="2608" y="2604"/>
                  </a:moveTo>
                  <a:cubicBezTo>
                    <a:pt x="2593" y="2625"/>
                    <a:pt x="2580" y="2644"/>
                    <a:pt x="2580" y="2644"/>
                  </a:cubicBezTo>
                  <a:cubicBezTo>
                    <a:pt x="2580" y="2637"/>
                    <a:pt x="2593" y="2621"/>
                    <a:pt x="2608" y="2604"/>
                  </a:cubicBezTo>
                  <a:close/>
                  <a:moveTo>
                    <a:pt x="38738" y="2608"/>
                  </a:moveTo>
                  <a:lnTo>
                    <a:pt x="38738" y="2608"/>
                  </a:lnTo>
                  <a:cubicBezTo>
                    <a:pt x="38755" y="2627"/>
                    <a:pt x="38770" y="2645"/>
                    <a:pt x="38770" y="2650"/>
                  </a:cubicBezTo>
                  <a:cubicBezTo>
                    <a:pt x="38758" y="2634"/>
                    <a:pt x="38747" y="2620"/>
                    <a:pt x="38738" y="2608"/>
                  </a:cubicBezTo>
                  <a:close/>
                  <a:moveTo>
                    <a:pt x="2399" y="2972"/>
                  </a:moveTo>
                  <a:cubicBezTo>
                    <a:pt x="2399" y="2972"/>
                    <a:pt x="2395" y="2979"/>
                    <a:pt x="2390" y="2990"/>
                  </a:cubicBezTo>
                  <a:lnTo>
                    <a:pt x="2390" y="2990"/>
                  </a:lnTo>
                  <a:cubicBezTo>
                    <a:pt x="2394" y="2979"/>
                    <a:pt x="2397" y="2972"/>
                    <a:pt x="2399" y="2972"/>
                  </a:cubicBezTo>
                  <a:close/>
                  <a:moveTo>
                    <a:pt x="2263" y="3391"/>
                  </a:moveTo>
                  <a:cubicBezTo>
                    <a:pt x="2264" y="3391"/>
                    <a:pt x="2259" y="3462"/>
                    <a:pt x="2255" y="3498"/>
                  </a:cubicBezTo>
                  <a:lnTo>
                    <a:pt x="2255" y="3498"/>
                  </a:lnTo>
                  <a:cubicBezTo>
                    <a:pt x="2256" y="3484"/>
                    <a:pt x="2257" y="3470"/>
                    <a:pt x="2258" y="3457"/>
                  </a:cubicBezTo>
                  <a:cubicBezTo>
                    <a:pt x="2262" y="3408"/>
                    <a:pt x="2263" y="3391"/>
                    <a:pt x="2263" y="3391"/>
                  </a:cubicBezTo>
                  <a:close/>
                  <a:moveTo>
                    <a:pt x="39112" y="3508"/>
                  </a:moveTo>
                  <a:cubicBezTo>
                    <a:pt x="39112" y="3516"/>
                    <a:pt x="39112" y="3521"/>
                    <a:pt x="39110" y="3522"/>
                  </a:cubicBezTo>
                  <a:cubicBezTo>
                    <a:pt x="39111" y="3521"/>
                    <a:pt x="39112" y="3516"/>
                    <a:pt x="39112" y="3508"/>
                  </a:cubicBezTo>
                  <a:close/>
                  <a:moveTo>
                    <a:pt x="39110" y="3913"/>
                  </a:moveTo>
                  <a:cubicBezTo>
                    <a:pt x="39114" y="3917"/>
                    <a:pt x="39114" y="3927"/>
                    <a:pt x="39113" y="3939"/>
                  </a:cubicBezTo>
                  <a:lnTo>
                    <a:pt x="39113" y="3939"/>
                  </a:lnTo>
                  <a:cubicBezTo>
                    <a:pt x="39113" y="3926"/>
                    <a:pt x="39112" y="3916"/>
                    <a:pt x="39110" y="3913"/>
                  </a:cubicBezTo>
                  <a:close/>
                  <a:moveTo>
                    <a:pt x="39010" y="4346"/>
                  </a:moveTo>
                  <a:cubicBezTo>
                    <a:pt x="39010" y="4346"/>
                    <a:pt x="39010" y="4346"/>
                    <a:pt x="39010" y="4346"/>
                  </a:cubicBezTo>
                  <a:cubicBezTo>
                    <a:pt x="39013" y="4371"/>
                    <a:pt x="38994" y="4410"/>
                    <a:pt x="38971" y="4451"/>
                  </a:cubicBezTo>
                  <a:lnTo>
                    <a:pt x="38971" y="4451"/>
                  </a:lnTo>
                  <a:cubicBezTo>
                    <a:pt x="38981" y="4426"/>
                    <a:pt x="39009" y="4346"/>
                    <a:pt x="39010" y="4346"/>
                  </a:cubicBezTo>
                  <a:close/>
                  <a:moveTo>
                    <a:pt x="2586" y="4793"/>
                  </a:moveTo>
                  <a:lnTo>
                    <a:pt x="2586" y="4793"/>
                  </a:lnTo>
                  <a:cubicBezTo>
                    <a:pt x="2594" y="4804"/>
                    <a:pt x="2604" y="4820"/>
                    <a:pt x="2614" y="4836"/>
                  </a:cubicBezTo>
                  <a:lnTo>
                    <a:pt x="2614" y="4836"/>
                  </a:lnTo>
                  <a:cubicBezTo>
                    <a:pt x="2601" y="4818"/>
                    <a:pt x="2590" y="4800"/>
                    <a:pt x="2586" y="4793"/>
                  </a:cubicBezTo>
                  <a:close/>
                  <a:moveTo>
                    <a:pt x="2925" y="5159"/>
                  </a:moveTo>
                  <a:lnTo>
                    <a:pt x="2925" y="5159"/>
                  </a:lnTo>
                  <a:cubicBezTo>
                    <a:pt x="2925" y="5159"/>
                    <a:pt x="2941" y="5174"/>
                    <a:pt x="2960" y="5190"/>
                  </a:cubicBezTo>
                  <a:lnTo>
                    <a:pt x="2960" y="5190"/>
                  </a:lnTo>
                  <a:cubicBezTo>
                    <a:pt x="2941" y="5177"/>
                    <a:pt x="2925" y="5164"/>
                    <a:pt x="2925" y="5159"/>
                  </a:cubicBezTo>
                  <a:close/>
                  <a:moveTo>
                    <a:pt x="38016" y="5399"/>
                  </a:moveTo>
                  <a:lnTo>
                    <a:pt x="38016" y="5399"/>
                  </a:lnTo>
                  <a:cubicBezTo>
                    <a:pt x="38016" y="5399"/>
                    <a:pt x="38016" y="5399"/>
                    <a:pt x="38016" y="5399"/>
                  </a:cubicBezTo>
                  <a:lnTo>
                    <a:pt x="38016" y="5399"/>
                  </a:lnTo>
                  <a:cubicBezTo>
                    <a:pt x="38016" y="5399"/>
                    <a:pt x="38016" y="5399"/>
                    <a:pt x="38016" y="5399"/>
                  </a:cubicBezTo>
                  <a:close/>
                  <a:moveTo>
                    <a:pt x="38016" y="5399"/>
                  </a:moveTo>
                  <a:lnTo>
                    <a:pt x="38016" y="5399"/>
                  </a:lnTo>
                  <a:cubicBezTo>
                    <a:pt x="38016" y="5400"/>
                    <a:pt x="38016" y="5400"/>
                    <a:pt x="38015" y="5400"/>
                  </a:cubicBezTo>
                  <a:lnTo>
                    <a:pt x="38015" y="5400"/>
                  </a:lnTo>
                  <a:cubicBezTo>
                    <a:pt x="38015" y="5400"/>
                    <a:pt x="38016" y="5400"/>
                    <a:pt x="38016" y="5400"/>
                  </a:cubicBezTo>
                  <a:lnTo>
                    <a:pt x="38016" y="5400"/>
                  </a:lnTo>
                  <a:cubicBezTo>
                    <a:pt x="38016" y="5400"/>
                    <a:pt x="38016" y="5400"/>
                    <a:pt x="38016" y="5399"/>
                  </a:cubicBezTo>
                  <a:close/>
                  <a:moveTo>
                    <a:pt x="38015" y="5400"/>
                  </a:moveTo>
                  <a:cubicBezTo>
                    <a:pt x="37997" y="5407"/>
                    <a:pt x="37980" y="5414"/>
                    <a:pt x="37963" y="5423"/>
                  </a:cubicBezTo>
                  <a:cubicBezTo>
                    <a:pt x="37929" y="5441"/>
                    <a:pt x="37918" y="5447"/>
                    <a:pt x="37920" y="5447"/>
                  </a:cubicBezTo>
                  <a:cubicBezTo>
                    <a:pt x="37924" y="5447"/>
                    <a:pt x="38009" y="5407"/>
                    <a:pt x="38015" y="5400"/>
                  </a:cubicBezTo>
                  <a:close/>
                  <a:moveTo>
                    <a:pt x="3403" y="5436"/>
                  </a:moveTo>
                  <a:cubicBezTo>
                    <a:pt x="3416" y="5439"/>
                    <a:pt x="3430" y="5442"/>
                    <a:pt x="3440" y="5446"/>
                  </a:cubicBezTo>
                  <a:cubicBezTo>
                    <a:pt x="3441" y="5447"/>
                    <a:pt x="3443" y="5447"/>
                    <a:pt x="3445" y="5448"/>
                  </a:cubicBezTo>
                  <a:lnTo>
                    <a:pt x="3445" y="5448"/>
                  </a:lnTo>
                  <a:cubicBezTo>
                    <a:pt x="3435" y="5447"/>
                    <a:pt x="3419" y="5443"/>
                    <a:pt x="3403" y="5436"/>
                  </a:cubicBezTo>
                  <a:close/>
                  <a:moveTo>
                    <a:pt x="3794" y="5539"/>
                  </a:moveTo>
                  <a:cubicBezTo>
                    <a:pt x="3795" y="5539"/>
                    <a:pt x="3796" y="5539"/>
                    <a:pt x="3797" y="5540"/>
                  </a:cubicBezTo>
                  <a:cubicBezTo>
                    <a:pt x="3802" y="5541"/>
                    <a:pt x="3807" y="5542"/>
                    <a:pt x="3812" y="5543"/>
                  </a:cubicBezTo>
                  <a:lnTo>
                    <a:pt x="3812" y="5543"/>
                  </a:lnTo>
                  <a:cubicBezTo>
                    <a:pt x="3832" y="5545"/>
                    <a:pt x="3853" y="5548"/>
                    <a:pt x="3872" y="5550"/>
                  </a:cubicBezTo>
                  <a:lnTo>
                    <a:pt x="3872" y="5550"/>
                  </a:lnTo>
                  <a:cubicBezTo>
                    <a:pt x="3866" y="5547"/>
                    <a:pt x="3833" y="5540"/>
                    <a:pt x="3794" y="5539"/>
                  </a:cubicBezTo>
                  <a:close/>
                  <a:moveTo>
                    <a:pt x="45258" y="28588"/>
                  </a:moveTo>
                  <a:cubicBezTo>
                    <a:pt x="45246" y="28603"/>
                    <a:pt x="45235" y="28617"/>
                    <a:pt x="45224" y="28626"/>
                  </a:cubicBezTo>
                  <a:lnTo>
                    <a:pt x="45224" y="28626"/>
                  </a:lnTo>
                  <a:cubicBezTo>
                    <a:pt x="45231" y="28620"/>
                    <a:pt x="45245" y="28604"/>
                    <a:pt x="45258" y="28588"/>
                  </a:cubicBezTo>
                  <a:close/>
                  <a:moveTo>
                    <a:pt x="39564" y="31891"/>
                  </a:moveTo>
                  <a:cubicBezTo>
                    <a:pt x="39571" y="31891"/>
                    <a:pt x="39560" y="31893"/>
                    <a:pt x="39513" y="31897"/>
                  </a:cubicBezTo>
                  <a:cubicBezTo>
                    <a:pt x="39497" y="31899"/>
                    <a:pt x="39481" y="31900"/>
                    <a:pt x="39465" y="31902"/>
                  </a:cubicBezTo>
                  <a:lnTo>
                    <a:pt x="39465" y="31902"/>
                  </a:lnTo>
                  <a:cubicBezTo>
                    <a:pt x="39499" y="31895"/>
                    <a:pt x="39553" y="31891"/>
                    <a:pt x="39564" y="31891"/>
                  </a:cubicBezTo>
                  <a:close/>
                  <a:moveTo>
                    <a:pt x="5733" y="36261"/>
                  </a:moveTo>
                  <a:cubicBezTo>
                    <a:pt x="5733" y="36261"/>
                    <a:pt x="5733" y="36261"/>
                    <a:pt x="5733" y="36261"/>
                  </a:cubicBezTo>
                  <a:lnTo>
                    <a:pt x="5733" y="36261"/>
                  </a:lnTo>
                  <a:cubicBezTo>
                    <a:pt x="5733" y="36261"/>
                    <a:pt x="5733" y="36261"/>
                    <a:pt x="5733" y="36261"/>
                  </a:cubicBezTo>
                  <a:lnTo>
                    <a:pt x="5733" y="36261"/>
                  </a:lnTo>
                  <a:cubicBezTo>
                    <a:pt x="5733" y="36261"/>
                    <a:pt x="5733" y="36261"/>
                    <a:pt x="5733" y="36261"/>
                  </a:cubicBezTo>
                  <a:close/>
                  <a:moveTo>
                    <a:pt x="34892" y="37489"/>
                  </a:moveTo>
                  <a:lnTo>
                    <a:pt x="34892" y="37489"/>
                  </a:lnTo>
                  <a:cubicBezTo>
                    <a:pt x="34845" y="37553"/>
                    <a:pt x="34823" y="37584"/>
                    <a:pt x="34824" y="37584"/>
                  </a:cubicBezTo>
                  <a:cubicBezTo>
                    <a:pt x="34825" y="37584"/>
                    <a:pt x="34838" y="37568"/>
                    <a:pt x="34863" y="37536"/>
                  </a:cubicBezTo>
                  <a:cubicBezTo>
                    <a:pt x="34877" y="37522"/>
                    <a:pt x="34883" y="37504"/>
                    <a:pt x="34891" y="37492"/>
                  </a:cubicBezTo>
                  <a:lnTo>
                    <a:pt x="34891" y="37492"/>
                  </a:lnTo>
                  <a:cubicBezTo>
                    <a:pt x="34892" y="37491"/>
                    <a:pt x="34892" y="37490"/>
                    <a:pt x="34892" y="37489"/>
                  </a:cubicBezTo>
                  <a:close/>
                  <a:moveTo>
                    <a:pt x="7219" y="38319"/>
                  </a:moveTo>
                  <a:cubicBezTo>
                    <a:pt x="7225" y="38319"/>
                    <a:pt x="7256" y="38344"/>
                    <a:pt x="7277" y="38360"/>
                  </a:cubicBezTo>
                  <a:lnTo>
                    <a:pt x="7277" y="38360"/>
                  </a:lnTo>
                  <a:cubicBezTo>
                    <a:pt x="7243" y="38337"/>
                    <a:pt x="7219" y="38320"/>
                    <a:pt x="7219" y="38320"/>
                  </a:cubicBezTo>
                  <a:cubicBezTo>
                    <a:pt x="7219" y="38319"/>
                    <a:pt x="7219" y="38319"/>
                    <a:pt x="7219" y="38319"/>
                  </a:cubicBezTo>
                  <a:close/>
                  <a:moveTo>
                    <a:pt x="37249" y="1890"/>
                  </a:moveTo>
                  <a:cubicBezTo>
                    <a:pt x="37296" y="1890"/>
                    <a:pt x="37355" y="1890"/>
                    <a:pt x="37407" y="1895"/>
                  </a:cubicBezTo>
                  <a:cubicBezTo>
                    <a:pt x="37444" y="1895"/>
                    <a:pt x="37477" y="1903"/>
                    <a:pt x="37513" y="1906"/>
                  </a:cubicBezTo>
                  <a:lnTo>
                    <a:pt x="37513" y="1906"/>
                  </a:lnTo>
                  <a:cubicBezTo>
                    <a:pt x="37515" y="1906"/>
                    <a:pt x="37517" y="1907"/>
                    <a:pt x="37519" y="1907"/>
                  </a:cubicBezTo>
                  <a:cubicBezTo>
                    <a:pt x="37577" y="1919"/>
                    <a:pt x="37987" y="1977"/>
                    <a:pt x="37998" y="2042"/>
                  </a:cubicBezTo>
                  <a:cubicBezTo>
                    <a:pt x="37998" y="2042"/>
                    <a:pt x="37893" y="1992"/>
                    <a:pt x="37889" y="1992"/>
                  </a:cubicBezTo>
                  <a:lnTo>
                    <a:pt x="37889" y="1992"/>
                  </a:lnTo>
                  <a:cubicBezTo>
                    <a:pt x="37888" y="1992"/>
                    <a:pt x="37904" y="2000"/>
                    <a:pt x="37951" y="2024"/>
                  </a:cubicBezTo>
                  <a:cubicBezTo>
                    <a:pt x="37987" y="2042"/>
                    <a:pt x="38022" y="2059"/>
                    <a:pt x="38057" y="2071"/>
                  </a:cubicBezTo>
                  <a:cubicBezTo>
                    <a:pt x="38139" y="2118"/>
                    <a:pt x="38220" y="2159"/>
                    <a:pt x="38302" y="2211"/>
                  </a:cubicBezTo>
                  <a:cubicBezTo>
                    <a:pt x="38334" y="2232"/>
                    <a:pt x="38360" y="2258"/>
                    <a:pt x="38391" y="2271"/>
                  </a:cubicBezTo>
                  <a:lnTo>
                    <a:pt x="38391" y="2271"/>
                  </a:lnTo>
                  <a:cubicBezTo>
                    <a:pt x="38431" y="2310"/>
                    <a:pt x="38477" y="2344"/>
                    <a:pt x="38519" y="2381"/>
                  </a:cubicBezTo>
                  <a:cubicBezTo>
                    <a:pt x="38577" y="2439"/>
                    <a:pt x="38636" y="2498"/>
                    <a:pt x="38688" y="2556"/>
                  </a:cubicBezTo>
                  <a:cubicBezTo>
                    <a:pt x="38688" y="2556"/>
                    <a:pt x="38709" y="2577"/>
                    <a:pt x="38729" y="2598"/>
                  </a:cubicBezTo>
                  <a:lnTo>
                    <a:pt x="38729" y="2598"/>
                  </a:lnTo>
                  <a:cubicBezTo>
                    <a:pt x="38745" y="2619"/>
                    <a:pt x="38756" y="2641"/>
                    <a:pt x="38770" y="2656"/>
                  </a:cubicBezTo>
                  <a:cubicBezTo>
                    <a:pt x="38854" y="2785"/>
                    <a:pt x="38917" y="2908"/>
                    <a:pt x="38984" y="3041"/>
                  </a:cubicBezTo>
                  <a:lnTo>
                    <a:pt x="38984" y="3041"/>
                  </a:lnTo>
                  <a:cubicBezTo>
                    <a:pt x="38993" y="3070"/>
                    <a:pt x="39008" y="3099"/>
                    <a:pt x="39016" y="3124"/>
                  </a:cubicBezTo>
                  <a:cubicBezTo>
                    <a:pt x="39045" y="3212"/>
                    <a:pt x="39069" y="3311"/>
                    <a:pt x="39092" y="3399"/>
                  </a:cubicBezTo>
                  <a:cubicBezTo>
                    <a:pt x="39092" y="3398"/>
                    <a:pt x="39092" y="3398"/>
                    <a:pt x="39092" y="3398"/>
                  </a:cubicBezTo>
                  <a:cubicBezTo>
                    <a:pt x="39093" y="3398"/>
                    <a:pt x="39097" y="3415"/>
                    <a:pt x="39102" y="3436"/>
                  </a:cubicBezTo>
                  <a:lnTo>
                    <a:pt x="39102" y="3436"/>
                  </a:lnTo>
                  <a:cubicBezTo>
                    <a:pt x="39102" y="3443"/>
                    <a:pt x="39103" y="3452"/>
                    <a:pt x="39104" y="3463"/>
                  </a:cubicBezTo>
                  <a:cubicBezTo>
                    <a:pt x="39110" y="3551"/>
                    <a:pt x="39121" y="3639"/>
                    <a:pt x="39121" y="3720"/>
                  </a:cubicBezTo>
                  <a:cubicBezTo>
                    <a:pt x="39121" y="3796"/>
                    <a:pt x="39110" y="3896"/>
                    <a:pt x="39104" y="3972"/>
                  </a:cubicBezTo>
                  <a:cubicBezTo>
                    <a:pt x="39104" y="3977"/>
                    <a:pt x="39103" y="3982"/>
                    <a:pt x="39103" y="3986"/>
                  </a:cubicBezTo>
                  <a:lnTo>
                    <a:pt x="39103" y="3986"/>
                  </a:lnTo>
                  <a:cubicBezTo>
                    <a:pt x="39094" y="4023"/>
                    <a:pt x="39080" y="4062"/>
                    <a:pt x="39080" y="4071"/>
                  </a:cubicBezTo>
                  <a:cubicBezTo>
                    <a:pt x="39063" y="4147"/>
                    <a:pt x="39045" y="4229"/>
                    <a:pt x="39016" y="4311"/>
                  </a:cubicBezTo>
                  <a:cubicBezTo>
                    <a:pt x="39004" y="4346"/>
                    <a:pt x="38987" y="4393"/>
                    <a:pt x="38975" y="4428"/>
                  </a:cubicBezTo>
                  <a:cubicBezTo>
                    <a:pt x="38970" y="4445"/>
                    <a:pt x="38968" y="4454"/>
                    <a:pt x="38967" y="4456"/>
                  </a:cubicBezTo>
                  <a:lnTo>
                    <a:pt x="38967" y="4456"/>
                  </a:lnTo>
                  <a:cubicBezTo>
                    <a:pt x="38941" y="4501"/>
                    <a:pt x="38911" y="4545"/>
                    <a:pt x="38899" y="4569"/>
                  </a:cubicBezTo>
                  <a:cubicBezTo>
                    <a:pt x="38846" y="4656"/>
                    <a:pt x="38788" y="4744"/>
                    <a:pt x="38741" y="4832"/>
                  </a:cubicBezTo>
                  <a:cubicBezTo>
                    <a:pt x="38741" y="4833"/>
                    <a:pt x="38740" y="4833"/>
                    <a:pt x="38739" y="4834"/>
                  </a:cubicBezTo>
                  <a:lnTo>
                    <a:pt x="38739" y="4834"/>
                  </a:lnTo>
                  <a:cubicBezTo>
                    <a:pt x="38719" y="4855"/>
                    <a:pt x="38697" y="4876"/>
                    <a:pt x="38694" y="4879"/>
                  </a:cubicBezTo>
                  <a:cubicBezTo>
                    <a:pt x="38653" y="4931"/>
                    <a:pt x="38601" y="4984"/>
                    <a:pt x="38548" y="5037"/>
                  </a:cubicBezTo>
                  <a:cubicBezTo>
                    <a:pt x="38497" y="5087"/>
                    <a:pt x="38442" y="5125"/>
                    <a:pt x="38390" y="5172"/>
                  </a:cubicBezTo>
                  <a:lnTo>
                    <a:pt x="38390" y="5172"/>
                  </a:lnTo>
                  <a:cubicBezTo>
                    <a:pt x="38356" y="5197"/>
                    <a:pt x="38325" y="5222"/>
                    <a:pt x="38285" y="5247"/>
                  </a:cubicBezTo>
                  <a:cubicBezTo>
                    <a:pt x="38220" y="5288"/>
                    <a:pt x="38144" y="5335"/>
                    <a:pt x="38074" y="5370"/>
                  </a:cubicBezTo>
                  <a:cubicBezTo>
                    <a:pt x="38056" y="5382"/>
                    <a:pt x="38036" y="5391"/>
                    <a:pt x="38016" y="5400"/>
                  </a:cubicBezTo>
                  <a:lnTo>
                    <a:pt x="38016" y="5400"/>
                  </a:lnTo>
                  <a:cubicBezTo>
                    <a:pt x="37996" y="5464"/>
                    <a:pt x="37600" y="5522"/>
                    <a:pt x="37530" y="5540"/>
                  </a:cubicBezTo>
                  <a:cubicBezTo>
                    <a:pt x="37523" y="5541"/>
                    <a:pt x="37516" y="5543"/>
                    <a:pt x="37510" y="5544"/>
                  </a:cubicBezTo>
                  <a:lnTo>
                    <a:pt x="37510" y="5544"/>
                  </a:lnTo>
                  <a:cubicBezTo>
                    <a:pt x="37485" y="5545"/>
                    <a:pt x="37463" y="5545"/>
                    <a:pt x="37460" y="5545"/>
                  </a:cubicBezTo>
                  <a:cubicBezTo>
                    <a:pt x="37396" y="5551"/>
                    <a:pt x="37326" y="5551"/>
                    <a:pt x="37261" y="5551"/>
                  </a:cubicBezTo>
                  <a:lnTo>
                    <a:pt x="36998" y="5551"/>
                  </a:lnTo>
                  <a:cubicBezTo>
                    <a:pt x="36501" y="5551"/>
                    <a:pt x="36080" y="5978"/>
                    <a:pt x="36080" y="6475"/>
                  </a:cubicBezTo>
                  <a:lnTo>
                    <a:pt x="36080" y="9611"/>
                  </a:lnTo>
                  <a:cubicBezTo>
                    <a:pt x="36080" y="10108"/>
                    <a:pt x="36501" y="10535"/>
                    <a:pt x="36998" y="10535"/>
                  </a:cubicBezTo>
                  <a:lnTo>
                    <a:pt x="38262" y="10535"/>
                  </a:lnTo>
                  <a:cubicBezTo>
                    <a:pt x="38296" y="10539"/>
                    <a:pt x="38331" y="10541"/>
                    <a:pt x="38367" y="10541"/>
                  </a:cubicBezTo>
                  <a:cubicBezTo>
                    <a:pt x="38718" y="10541"/>
                    <a:pt x="39063" y="10564"/>
                    <a:pt x="39402" y="10599"/>
                  </a:cubicBezTo>
                  <a:cubicBezTo>
                    <a:pt x="39428" y="10603"/>
                    <a:pt x="39507" y="10613"/>
                    <a:pt x="39551" y="10617"/>
                  </a:cubicBezTo>
                  <a:lnTo>
                    <a:pt x="39551" y="10617"/>
                  </a:lnTo>
                  <a:cubicBezTo>
                    <a:pt x="39559" y="10619"/>
                    <a:pt x="39567" y="10621"/>
                    <a:pt x="39572" y="10623"/>
                  </a:cubicBezTo>
                  <a:cubicBezTo>
                    <a:pt x="39619" y="10629"/>
                    <a:pt x="39654" y="10634"/>
                    <a:pt x="39695" y="10640"/>
                  </a:cubicBezTo>
                  <a:cubicBezTo>
                    <a:pt x="39864" y="10670"/>
                    <a:pt x="40034" y="10699"/>
                    <a:pt x="40192" y="10740"/>
                  </a:cubicBezTo>
                  <a:cubicBezTo>
                    <a:pt x="40525" y="10810"/>
                    <a:pt x="40847" y="10898"/>
                    <a:pt x="41169" y="11009"/>
                  </a:cubicBezTo>
                  <a:cubicBezTo>
                    <a:pt x="41315" y="11061"/>
                    <a:pt x="41461" y="11108"/>
                    <a:pt x="41607" y="11167"/>
                  </a:cubicBezTo>
                  <a:cubicBezTo>
                    <a:pt x="41619" y="11172"/>
                    <a:pt x="41645" y="11182"/>
                    <a:pt x="41673" y="11194"/>
                  </a:cubicBezTo>
                  <a:lnTo>
                    <a:pt x="41673" y="11194"/>
                  </a:lnTo>
                  <a:cubicBezTo>
                    <a:pt x="41672" y="11193"/>
                    <a:pt x="41671" y="11193"/>
                    <a:pt x="41671" y="11193"/>
                  </a:cubicBezTo>
                  <a:lnTo>
                    <a:pt x="41671" y="11193"/>
                  </a:lnTo>
                  <a:cubicBezTo>
                    <a:pt x="41671" y="11193"/>
                    <a:pt x="41672" y="11194"/>
                    <a:pt x="41674" y="11194"/>
                  </a:cubicBezTo>
                  <a:lnTo>
                    <a:pt x="41674" y="11194"/>
                  </a:lnTo>
                  <a:cubicBezTo>
                    <a:pt x="41719" y="11212"/>
                    <a:pt x="41767" y="11231"/>
                    <a:pt x="41769" y="11231"/>
                  </a:cubicBezTo>
                  <a:cubicBezTo>
                    <a:pt x="41770" y="11231"/>
                    <a:pt x="41762" y="11227"/>
                    <a:pt x="41742" y="11219"/>
                  </a:cubicBezTo>
                  <a:lnTo>
                    <a:pt x="41742" y="11219"/>
                  </a:lnTo>
                  <a:cubicBezTo>
                    <a:pt x="41749" y="11221"/>
                    <a:pt x="41755" y="11224"/>
                    <a:pt x="41759" y="11225"/>
                  </a:cubicBezTo>
                  <a:cubicBezTo>
                    <a:pt x="41800" y="11249"/>
                    <a:pt x="41853" y="11272"/>
                    <a:pt x="41900" y="11295"/>
                  </a:cubicBezTo>
                  <a:cubicBezTo>
                    <a:pt x="42491" y="11564"/>
                    <a:pt x="43046" y="11892"/>
                    <a:pt x="43573" y="12272"/>
                  </a:cubicBezTo>
                  <a:cubicBezTo>
                    <a:pt x="43625" y="12307"/>
                    <a:pt x="43696" y="12354"/>
                    <a:pt x="43748" y="12407"/>
                  </a:cubicBezTo>
                  <a:cubicBezTo>
                    <a:pt x="43694" y="12349"/>
                    <a:pt x="43675" y="12328"/>
                    <a:pt x="43676" y="12328"/>
                  </a:cubicBezTo>
                  <a:lnTo>
                    <a:pt x="43676" y="12328"/>
                  </a:lnTo>
                  <a:cubicBezTo>
                    <a:pt x="43678" y="12328"/>
                    <a:pt x="43762" y="12413"/>
                    <a:pt x="43801" y="12448"/>
                  </a:cubicBezTo>
                  <a:cubicBezTo>
                    <a:pt x="43924" y="12553"/>
                    <a:pt x="44047" y="12658"/>
                    <a:pt x="44169" y="12769"/>
                  </a:cubicBezTo>
                  <a:cubicBezTo>
                    <a:pt x="44415" y="12992"/>
                    <a:pt x="44649" y="13226"/>
                    <a:pt x="44865" y="13466"/>
                  </a:cubicBezTo>
                  <a:cubicBezTo>
                    <a:pt x="44971" y="13583"/>
                    <a:pt x="45070" y="13699"/>
                    <a:pt x="45164" y="13816"/>
                  </a:cubicBezTo>
                  <a:cubicBezTo>
                    <a:pt x="45185" y="13837"/>
                    <a:pt x="45215" y="13866"/>
                    <a:pt x="45241" y="13897"/>
                  </a:cubicBezTo>
                  <a:lnTo>
                    <a:pt x="45241" y="13897"/>
                  </a:lnTo>
                  <a:cubicBezTo>
                    <a:pt x="45245" y="13905"/>
                    <a:pt x="45253" y="13920"/>
                    <a:pt x="45269" y="13939"/>
                  </a:cubicBezTo>
                  <a:cubicBezTo>
                    <a:pt x="45277" y="13952"/>
                    <a:pt x="45286" y="13964"/>
                    <a:pt x="45294" y="13975"/>
                  </a:cubicBezTo>
                  <a:lnTo>
                    <a:pt x="45294" y="13975"/>
                  </a:lnTo>
                  <a:cubicBezTo>
                    <a:pt x="45294" y="13974"/>
                    <a:pt x="45293" y="13972"/>
                    <a:pt x="45292" y="13970"/>
                  </a:cubicBezTo>
                  <a:lnTo>
                    <a:pt x="45292" y="13970"/>
                  </a:lnTo>
                  <a:cubicBezTo>
                    <a:pt x="45293" y="13972"/>
                    <a:pt x="45294" y="13974"/>
                    <a:pt x="45295" y="13976"/>
                  </a:cubicBezTo>
                  <a:lnTo>
                    <a:pt x="45295" y="13976"/>
                  </a:lnTo>
                  <a:cubicBezTo>
                    <a:pt x="45295" y="13976"/>
                    <a:pt x="45294" y="13976"/>
                    <a:pt x="45294" y="13975"/>
                  </a:cubicBezTo>
                  <a:lnTo>
                    <a:pt x="45294" y="13975"/>
                  </a:lnTo>
                  <a:cubicBezTo>
                    <a:pt x="45296" y="13979"/>
                    <a:pt x="45297" y="13982"/>
                    <a:pt x="45298" y="13986"/>
                  </a:cubicBezTo>
                  <a:cubicBezTo>
                    <a:pt x="45297" y="13983"/>
                    <a:pt x="45296" y="13979"/>
                    <a:pt x="45295" y="13976"/>
                  </a:cubicBezTo>
                  <a:lnTo>
                    <a:pt x="45295" y="13976"/>
                  </a:lnTo>
                  <a:cubicBezTo>
                    <a:pt x="45322" y="14013"/>
                    <a:pt x="45349" y="14046"/>
                    <a:pt x="45380" y="14086"/>
                  </a:cubicBezTo>
                  <a:cubicBezTo>
                    <a:pt x="45567" y="14343"/>
                    <a:pt x="45737" y="14612"/>
                    <a:pt x="45895" y="14881"/>
                  </a:cubicBezTo>
                  <a:cubicBezTo>
                    <a:pt x="46059" y="15162"/>
                    <a:pt x="46205" y="15448"/>
                    <a:pt x="46345" y="15729"/>
                  </a:cubicBezTo>
                  <a:cubicBezTo>
                    <a:pt x="46362" y="15773"/>
                    <a:pt x="46385" y="15820"/>
                    <a:pt x="46406" y="15864"/>
                  </a:cubicBezTo>
                  <a:lnTo>
                    <a:pt x="46406" y="15864"/>
                  </a:lnTo>
                  <a:cubicBezTo>
                    <a:pt x="46410" y="15874"/>
                    <a:pt x="46415" y="15887"/>
                    <a:pt x="46421" y="15905"/>
                  </a:cubicBezTo>
                  <a:cubicBezTo>
                    <a:pt x="46439" y="15946"/>
                    <a:pt x="46451" y="15987"/>
                    <a:pt x="46468" y="16022"/>
                  </a:cubicBezTo>
                  <a:cubicBezTo>
                    <a:pt x="46527" y="16180"/>
                    <a:pt x="46585" y="16338"/>
                    <a:pt x="46638" y="16490"/>
                  </a:cubicBezTo>
                  <a:cubicBezTo>
                    <a:pt x="46737" y="16800"/>
                    <a:pt x="46825" y="17116"/>
                    <a:pt x="46889" y="17437"/>
                  </a:cubicBezTo>
                  <a:cubicBezTo>
                    <a:pt x="46930" y="17589"/>
                    <a:pt x="46960" y="17747"/>
                    <a:pt x="46977" y="17899"/>
                  </a:cubicBezTo>
                  <a:cubicBezTo>
                    <a:pt x="46995" y="17975"/>
                    <a:pt x="47030" y="18087"/>
                    <a:pt x="47018" y="18157"/>
                  </a:cubicBezTo>
                  <a:cubicBezTo>
                    <a:pt x="47018" y="18148"/>
                    <a:pt x="47003" y="18036"/>
                    <a:pt x="47001" y="18036"/>
                  </a:cubicBezTo>
                  <a:lnTo>
                    <a:pt x="47001" y="18036"/>
                  </a:lnTo>
                  <a:cubicBezTo>
                    <a:pt x="47000" y="18036"/>
                    <a:pt x="47001" y="18054"/>
                    <a:pt x="47006" y="18104"/>
                  </a:cubicBezTo>
                  <a:cubicBezTo>
                    <a:pt x="47018" y="18157"/>
                    <a:pt x="47024" y="18215"/>
                    <a:pt x="47030" y="18268"/>
                  </a:cubicBezTo>
                  <a:cubicBezTo>
                    <a:pt x="47077" y="18660"/>
                    <a:pt x="47082" y="19058"/>
                    <a:pt x="47082" y="19444"/>
                  </a:cubicBezTo>
                  <a:lnTo>
                    <a:pt x="47082" y="21941"/>
                  </a:lnTo>
                  <a:cubicBezTo>
                    <a:pt x="47082" y="22672"/>
                    <a:pt x="47112" y="23415"/>
                    <a:pt x="47036" y="24147"/>
                  </a:cubicBezTo>
                  <a:cubicBezTo>
                    <a:pt x="47030" y="24223"/>
                    <a:pt x="47024" y="24299"/>
                    <a:pt x="47018" y="24375"/>
                  </a:cubicBezTo>
                  <a:cubicBezTo>
                    <a:pt x="47010" y="24437"/>
                    <a:pt x="47008" y="24458"/>
                    <a:pt x="47008" y="24458"/>
                  </a:cubicBezTo>
                  <a:cubicBezTo>
                    <a:pt x="47008" y="24458"/>
                    <a:pt x="47018" y="24367"/>
                    <a:pt x="47016" y="24367"/>
                  </a:cubicBezTo>
                  <a:lnTo>
                    <a:pt x="47016" y="24367"/>
                  </a:lnTo>
                  <a:cubicBezTo>
                    <a:pt x="47015" y="24367"/>
                    <a:pt x="47012" y="24380"/>
                    <a:pt x="47006" y="24416"/>
                  </a:cubicBezTo>
                  <a:cubicBezTo>
                    <a:pt x="46977" y="24591"/>
                    <a:pt x="46948" y="24778"/>
                    <a:pt x="46913" y="24954"/>
                  </a:cubicBezTo>
                  <a:cubicBezTo>
                    <a:pt x="46848" y="25275"/>
                    <a:pt x="46766" y="25585"/>
                    <a:pt x="46667" y="25895"/>
                  </a:cubicBezTo>
                  <a:cubicBezTo>
                    <a:pt x="46614" y="26053"/>
                    <a:pt x="46562" y="26211"/>
                    <a:pt x="46503" y="26369"/>
                  </a:cubicBezTo>
                  <a:cubicBezTo>
                    <a:pt x="46476" y="26430"/>
                    <a:pt x="46453" y="26501"/>
                    <a:pt x="46427" y="26562"/>
                  </a:cubicBezTo>
                  <a:lnTo>
                    <a:pt x="46427" y="26562"/>
                  </a:lnTo>
                  <a:cubicBezTo>
                    <a:pt x="46419" y="26578"/>
                    <a:pt x="46384" y="26660"/>
                    <a:pt x="46380" y="26668"/>
                  </a:cubicBezTo>
                  <a:cubicBezTo>
                    <a:pt x="46246" y="26960"/>
                    <a:pt x="46111" y="27247"/>
                    <a:pt x="45948" y="27527"/>
                  </a:cubicBezTo>
                  <a:cubicBezTo>
                    <a:pt x="45790" y="27808"/>
                    <a:pt x="45614" y="28089"/>
                    <a:pt x="45421" y="28358"/>
                  </a:cubicBezTo>
                  <a:cubicBezTo>
                    <a:pt x="45380" y="28417"/>
                    <a:pt x="45339" y="28475"/>
                    <a:pt x="45298" y="28534"/>
                  </a:cubicBezTo>
                  <a:cubicBezTo>
                    <a:pt x="45297" y="28535"/>
                    <a:pt x="45295" y="28537"/>
                    <a:pt x="45294" y="28539"/>
                  </a:cubicBezTo>
                  <a:lnTo>
                    <a:pt x="45294" y="28539"/>
                  </a:lnTo>
                  <a:cubicBezTo>
                    <a:pt x="45291" y="28541"/>
                    <a:pt x="45278" y="28555"/>
                    <a:pt x="45251" y="28586"/>
                  </a:cubicBezTo>
                  <a:cubicBezTo>
                    <a:pt x="45152" y="28709"/>
                    <a:pt x="45047" y="28838"/>
                    <a:pt x="44941" y="28955"/>
                  </a:cubicBezTo>
                  <a:cubicBezTo>
                    <a:pt x="44725" y="29206"/>
                    <a:pt x="44491" y="29440"/>
                    <a:pt x="44251" y="29657"/>
                  </a:cubicBezTo>
                  <a:cubicBezTo>
                    <a:pt x="44140" y="29762"/>
                    <a:pt x="44023" y="29861"/>
                    <a:pt x="43906" y="29967"/>
                  </a:cubicBezTo>
                  <a:cubicBezTo>
                    <a:pt x="43859" y="30013"/>
                    <a:pt x="43801" y="30054"/>
                    <a:pt x="43742" y="30107"/>
                  </a:cubicBezTo>
                  <a:cubicBezTo>
                    <a:pt x="43733" y="30112"/>
                    <a:pt x="43719" y="30124"/>
                    <a:pt x="43704" y="30137"/>
                  </a:cubicBezTo>
                  <a:lnTo>
                    <a:pt x="43704" y="30137"/>
                  </a:lnTo>
                  <a:cubicBezTo>
                    <a:pt x="43693" y="30143"/>
                    <a:pt x="43679" y="30152"/>
                    <a:pt x="43660" y="30166"/>
                  </a:cubicBezTo>
                  <a:cubicBezTo>
                    <a:pt x="43656" y="30169"/>
                    <a:pt x="43651" y="30172"/>
                    <a:pt x="43647" y="30176"/>
                  </a:cubicBezTo>
                  <a:lnTo>
                    <a:pt x="43647" y="30176"/>
                  </a:lnTo>
                  <a:cubicBezTo>
                    <a:pt x="43652" y="30174"/>
                    <a:pt x="43657" y="30172"/>
                    <a:pt x="43661" y="30169"/>
                  </a:cubicBezTo>
                  <a:lnTo>
                    <a:pt x="43661" y="30169"/>
                  </a:lnTo>
                  <a:cubicBezTo>
                    <a:pt x="43656" y="30173"/>
                    <a:pt x="43650" y="30175"/>
                    <a:pt x="43645" y="30177"/>
                  </a:cubicBezTo>
                  <a:lnTo>
                    <a:pt x="43645" y="30177"/>
                  </a:lnTo>
                  <a:cubicBezTo>
                    <a:pt x="43646" y="30176"/>
                    <a:pt x="43646" y="30176"/>
                    <a:pt x="43647" y="30176"/>
                  </a:cubicBezTo>
                  <a:lnTo>
                    <a:pt x="43647" y="30176"/>
                  </a:lnTo>
                  <a:cubicBezTo>
                    <a:pt x="43645" y="30176"/>
                    <a:pt x="43644" y="30177"/>
                    <a:pt x="43643" y="30177"/>
                  </a:cubicBezTo>
                  <a:cubicBezTo>
                    <a:pt x="43644" y="30177"/>
                    <a:pt x="43645" y="30177"/>
                    <a:pt x="43645" y="30177"/>
                  </a:cubicBezTo>
                  <a:lnTo>
                    <a:pt x="43645" y="30177"/>
                  </a:lnTo>
                  <a:cubicBezTo>
                    <a:pt x="43129" y="30558"/>
                    <a:pt x="42579" y="30888"/>
                    <a:pt x="41999" y="31166"/>
                  </a:cubicBezTo>
                  <a:cubicBezTo>
                    <a:pt x="41929" y="31201"/>
                    <a:pt x="41847" y="31242"/>
                    <a:pt x="41771" y="31265"/>
                  </a:cubicBezTo>
                  <a:cubicBezTo>
                    <a:pt x="41751" y="31277"/>
                    <a:pt x="41732" y="31284"/>
                    <a:pt x="41712" y="31292"/>
                  </a:cubicBezTo>
                  <a:lnTo>
                    <a:pt x="41712" y="31292"/>
                  </a:lnTo>
                  <a:cubicBezTo>
                    <a:pt x="41551" y="31353"/>
                    <a:pt x="41400" y="31415"/>
                    <a:pt x="41239" y="31476"/>
                  </a:cubicBezTo>
                  <a:cubicBezTo>
                    <a:pt x="40935" y="31575"/>
                    <a:pt x="40619" y="31669"/>
                    <a:pt x="40303" y="31745"/>
                  </a:cubicBezTo>
                  <a:cubicBezTo>
                    <a:pt x="40151" y="31780"/>
                    <a:pt x="39999" y="31809"/>
                    <a:pt x="39835" y="31838"/>
                  </a:cubicBezTo>
                  <a:cubicBezTo>
                    <a:pt x="39753" y="31856"/>
                    <a:pt x="39665" y="31868"/>
                    <a:pt x="39583" y="31885"/>
                  </a:cubicBezTo>
                  <a:cubicBezTo>
                    <a:pt x="39543" y="31891"/>
                    <a:pt x="39504" y="31891"/>
                    <a:pt x="39464" y="31902"/>
                  </a:cubicBezTo>
                  <a:lnTo>
                    <a:pt x="39464" y="31902"/>
                  </a:lnTo>
                  <a:cubicBezTo>
                    <a:pt x="39135" y="31935"/>
                    <a:pt x="38806" y="31961"/>
                    <a:pt x="38478" y="31961"/>
                  </a:cubicBezTo>
                  <a:cubicBezTo>
                    <a:pt x="38351" y="31965"/>
                    <a:pt x="38224" y="31967"/>
                    <a:pt x="38096" y="31967"/>
                  </a:cubicBezTo>
                  <a:cubicBezTo>
                    <a:pt x="37842" y="31967"/>
                    <a:pt x="37587" y="31961"/>
                    <a:pt x="37337" y="31961"/>
                  </a:cubicBezTo>
                  <a:lnTo>
                    <a:pt x="36957" y="31961"/>
                  </a:lnTo>
                  <a:cubicBezTo>
                    <a:pt x="36460" y="31961"/>
                    <a:pt x="36033" y="32388"/>
                    <a:pt x="36033" y="32886"/>
                  </a:cubicBezTo>
                  <a:lnTo>
                    <a:pt x="36033" y="33716"/>
                  </a:lnTo>
                  <a:lnTo>
                    <a:pt x="36033" y="34044"/>
                  </a:lnTo>
                  <a:cubicBezTo>
                    <a:pt x="36033" y="34167"/>
                    <a:pt x="36027" y="34284"/>
                    <a:pt x="36021" y="34395"/>
                  </a:cubicBezTo>
                  <a:cubicBezTo>
                    <a:pt x="36009" y="34471"/>
                    <a:pt x="36009" y="34535"/>
                    <a:pt x="36004" y="34611"/>
                  </a:cubicBezTo>
                  <a:cubicBezTo>
                    <a:pt x="36000" y="34642"/>
                    <a:pt x="35996" y="34789"/>
                    <a:pt x="35995" y="34810"/>
                  </a:cubicBezTo>
                  <a:lnTo>
                    <a:pt x="35995" y="34810"/>
                  </a:lnTo>
                  <a:cubicBezTo>
                    <a:pt x="35996" y="34801"/>
                    <a:pt x="35996" y="34770"/>
                    <a:pt x="35998" y="34705"/>
                  </a:cubicBezTo>
                  <a:lnTo>
                    <a:pt x="35998" y="34705"/>
                  </a:lnTo>
                  <a:cubicBezTo>
                    <a:pt x="35980" y="35202"/>
                    <a:pt x="35787" y="35740"/>
                    <a:pt x="35618" y="36196"/>
                  </a:cubicBezTo>
                  <a:cubicBezTo>
                    <a:pt x="35594" y="36255"/>
                    <a:pt x="35571" y="36325"/>
                    <a:pt x="35541" y="36378"/>
                  </a:cubicBezTo>
                  <a:cubicBezTo>
                    <a:pt x="35554" y="36357"/>
                    <a:pt x="35564" y="36341"/>
                    <a:pt x="35572" y="36327"/>
                  </a:cubicBezTo>
                  <a:lnTo>
                    <a:pt x="35572" y="36327"/>
                  </a:lnTo>
                  <a:cubicBezTo>
                    <a:pt x="35558" y="36351"/>
                    <a:pt x="35543" y="36379"/>
                    <a:pt x="35536" y="36395"/>
                  </a:cubicBezTo>
                  <a:cubicBezTo>
                    <a:pt x="35495" y="36489"/>
                    <a:pt x="35448" y="36582"/>
                    <a:pt x="35395" y="36676"/>
                  </a:cubicBezTo>
                  <a:cubicBezTo>
                    <a:pt x="35278" y="36904"/>
                    <a:pt x="35150" y="37115"/>
                    <a:pt x="35009" y="37331"/>
                  </a:cubicBezTo>
                  <a:lnTo>
                    <a:pt x="34898" y="37483"/>
                  </a:lnTo>
                  <a:cubicBezTo>
                    <a:pt x="34896" y="37486"/>
                    <a:pt x="34893" y="37489"/>
                    <a:pt x="34891" y="37492"/>
                  </a:cubicBezTo>
                  <a:lnTo>
                    <a:pt x="34891" y="37492"/>
                  </a:lnTo>
                  <a:cubicBezTo>
                    <a:pt x="34866" y="37573"/>
                    <a:pt x="34734" y="37683"/>
                    <a:pt x="34676" y="37746"/>
                  </a:cubicBezTo>
                  <a:cubicBezTo>
                    <a:pt x="34506" y="37934"/>
                    <a:pt x="34331" y="38109"/>
                    <a:pt x="34138" y="38273"/>
                  </a:cubicBezTo>
                  <a:cubicBezTo>
                    <a:pt x="34123" y="38288"/>
                    <a:pt x="34108" y="38301"/>
                    <a:pt x="34093" y="38313"/>
                  </a:cubicBezTo>
                  <a:lnTo>
                    <a:pt x="34093" y="38313"/>
                  </a:lnTo>
                  <a:cubicBezTo>
                    <a:pt x="34085" y="38318"/>
                    <a:pt x="34072" y="38327"/>
                    <a:pt x="34050" y="38343"/>
                  </a:cubicBezTo>
                  <a:cubicBezTo>
                    <a:pt x="33956" y="38413"/>
                    <a:pt x="33863" y="38483"/>
                    <a:pt x="33757" y="38542"/>
                  </a:cubicBezTo>
                  <a:cubicBezTo>
                    <a:pt x="33578" y="38661"/>
                    <a:pt x="33389" y="38761"/>
                    <a:pt x="33190" y="38858"/>
                  </a:cubicBezTo>
                  <a:lnTo>
                    <a:pt x="33190" y="38858"/>
                  </a:lnTo>
                  <a:cubicBezTo>
                    <a:pt x="33181" y="38861"/>
                    <a:pt x="33170" y="38865"/>
                    <a:pt x="33155" y="38869"/>
                  </a:cubicBezTo>
                  <a:lnTo>
                    <a:pt x="33044" y="38916"/>
                  </a:lnTo>
                  <a:cubicBezTo>
                    <a:pt x="32933" y="38951"/>
                    <a:pt x="32821" y="38992"/>
                    <a:pt x="32716" y="39016"/>
                  </a:cubicBezTo>
                  <a:cubicBezTo>
                    <a:pt x="32605" y="39045"/>
                    <a:pt x="32488" y="39074"/>
                    <a:pt x="32377" y="39098"/>
                  </a:cubicBezTo>
                  <a:cubicBezTo>
                    <a:pt x="32342" y="39109"/>
                    <a:pt x="32307" y="39115"/>
                    <a:pt x="32260" y="39121"/>
                  </a:cubicBezTo>
                  <a:cubicBezTo>
                    <a:pt x="32255" y="39122"/>
                    <a:pt x="32251" y="39123"/>
                    <a:pt x="32247" y="39123"/>
                  </a:cubicBezTo>
                  <a:lnTo>
                    <a:pt x="32247" y="39123"/>
                  </a:lnTo>
                  <a:cubicBezTo>
                    <a:pt x="32237" y="39124"/>
                    <a:pt x="32228" y="39125"/>
                    <a:pt x="32219" y="39127"/>
                  </a:cubicBezTo>
                  <a:cubicBezTo>
                    <a:pt x="32073" y="39144"/>
                    <a:pt x="31915" y="39150"/>
                    <a:pt x="31769" y="39150"/>
                  </a:cubicBezTo>
                  <a:cubicBezTo>
                    <a:pt x="31295" y="39152"/>
                    <a:pt x="30820" y="39153"/>
                    <a:pt x="30344" y="39153"/>
                  </a:cubicBezTo>
                  <a:cubicBezTo>
                    <a:pt x="29392" y="39153"/>
                    <a:pt x="28438" y="39150"/>
                    <a:pt x="27487" y="39150"/>
                  </a:cubicBezTo>
                  <a:lnTo>
                    <a:pt x="9523" y="39150"/>
                  </a:lnTo>
                  <a:cubicBezTo>
                    <a:pt x="9369" y="39150"/>
                    <a:pt x="9225" y="39135"/>
                    <a:pt x="9071" y="39123"/>
                  </a:cubicBezTo>
                  <a:lnTo>
                    <a:pt x="9071" y="39123"/>
                  </a:lnTo>
                  <a:cubicBezTo>
                    <a:pt x="9068" y="39122"/>
                    <a:pt x="9065" y="39122"/>
                    <a:pt x="9061" y="39121"/>
                  </a:cubicBezTo>
                  <a:cubicBezTo>
                    <a:pt x="9003" y="39103"/>
                    <a:pt x="8944" y="39098"/>
                    <a:pt x="8886" y="39092"/>
                  </a:cubicBezTo>
                  <a:cubicBezTo>
                    <a:pt x="8769" y="39068"/>
                    <a:pt x="8658" y="39039"/>
                    <a:pt x="8546" y="39010"/>
                  </a:cubicBezTo>
                  <a:cubicBezTo>
                    <a:pt x="8441" y="38981"/>
                    <a:pt x="8330" y="38946"/>
                    <a:pt x="8219" y="38899"/>
                  </a:cubicBezTo>
                  <a:cubicBezTo>
                    <a:pt x="8212" y="38897"/>
                    <a:pt x="8206" y="38895"/>
                    <a:pt x="8201" y="38894"/>
                  </a:cubicBezTo>
                  <a:lnTo>
                    <a:pt x="8201" y="38894"/>
                  </a:lnTo>
                  <a:cubicBezTo>
                    <a:pt x="8163" y="38872"/>
                    <a:pt x="8100" y="38853"/>
                    <a:pt x="8067" y="38834"/>
                  </a:cubicBezTo>
                  <a:cubicBezTo>
                    <a:pt x="7856" y="38735"/>
                    <a:pt x="7657" y="38618"/>
                    <a:pt x="7458" y="38483"/>
                  </a:cubicBezTo>
                  <a:cubicBezTo>
                    <a:pt x="7440" y="38472"/>
                    <a:pt x="7351" y="38411"/>
                    <a:pt x="7287" y="38367"/>
                  </a:cubicBezTo>
                  <a:lnTo>
                    <a:pt x="7287" y="38367"/>
                  </a:lnTo>
                  <a:cubicBezTo>
                    <a:pt x="7277" y="38358"/>
                    <a:pt x="7256" y="38340"/>
                    <a:pt x="7219" y="38308"/>
                  </a:cubicBezTo>
                  <a:cubicBezTo>
                    <a:pt x="7172" y="38273"/>
                    <a:pt x="7131" y="38232"/>
                    <a:pt x="7078" y="38191"/>
                  </a:cubicBezTo>
                  <a:cubicBezTo>
                    <a:pt x="6897" y="38033"/>
                    <a:pt x="6727" y="37858"/>
                    <a:pt x="6575" y="37676"/>
                  </a:cubicBezTo>
                  <a:cubicBezTo>
                    <a:pt x="6545" y="37636"/>
                    <a:pt x="6507" y="37592"/>
                    <a:pt x="6475" y="37555"/>
                  </a:cubicBezTo>
                  <a:lnTo>
                    <a:pt x="6475" y="37555"/>
                  </a:lnTo>
                  <a:cubicBezTo>
                    <a:pt x="6473" y="37553"/>
                    <a:pt x="6472" y="37550"/>
                    <a:pt x="6470" y="37548"/>
                  </a:cubicBezTo>
                  <a:cubicBezTo>
                    <a:pt x="6405" y="37454"/>
                    <a:pt x="6341" y="37366"/>
                    <a:pt x="6277" y="37273"/>
                  </a:cubicBezTo>
                  <a:cubicBezTo>
                    <a:pt x="6136" y="37062"/>
                    <a:pt x="6002" y="36840"/>
                    <a:pt x="5897" y="36612"/>
                  </a:cubicBezTo>
                  <a:cubicBezTo>
                    <a:pt x="5856" y="36530"/>
                    <a:pt x="5793" y="36433"/>
                    <a:pt x="5757" y="36340"/>
                  </a:cubicBezTo>
                  <a:lnTo>
                    <a:pt x="5757" y="36340"/>
                  </a:lnTo>
                  <a:cubicBezTo>
                    <a:pt x="5752" y="36320"/>
                    <a:pt x="5746" y="36296"/>
                    <a:pt x="5739" y="36278"/>
                  </a:cubicBezTo>
                  <a:cubicBezTo>
                    <a:pt x="5737" y="36272"/>
                    <a:pt x="5735" y="36267"/>
                    <a:pt x="5733" y="36261"/>
                  </a:cubicBezTo>
                  <a:lnTo>
                    <a:pt x="5733" y="36261"/>
                  </a:lnTo>
                  <a:cubicBezTo>
                    <a:pt x="5735" y="36268"/>
                    <a:pt x="5736" y="36275"/>
                    <a:pt x="5738" y="36282"/>
                  </a:cubicBezTo>
                  <a:lnTo>
                    <a:pt x="5738" y="36282"/>
                  </a:lnTo>
                  <a:cubicBezTo>
                    <a:pt x="5736" y="36275"/>
                    <a:pt x="5734" y="36268"/>
                    <a:pt x="5733" y="36261"/>
                  </a:cubicBezTo>
                  <a:lnTo>
                    <a:pt x="5733" y="36261"/>
                  </a:lnTo>
                  <a:cubicBezTo>
                    <a:pt x="5717" y="36214"/>
                    <a:pt x="5701" y="36168"/>
                    <a:pt x="5680" y="36126"/>
                  </a:cubicBezTo>
                  <a:cubicBezTo>
                    <a:pt x="5592" y="35875"/>
                    <a:pt x="5516" y="35617"/>
                    <a:pt x="5446" y="35366"/>
                  </a:cubicBezTo>
                  <a:cubicBezTo>
                    <a:pt x="5417" y="35231"/>
                    <a:pt x="5388" y="35102"/>
                    <a:pt x="5370" y="34968"/>
                  </a:cubicBezTo>
                  <a:cubicBezTo>
                    <a:pt x="5353" y="34904"/>
                    <a:pt x="5347" y="34828"/>
                    <a:pt x="5329" y="34763"/>
                  </a:cubicBezTo>
                  <a:cubicBezTo>
                    <a:pt x="5329" y="34760"/>
                    <a:pt x="5328" y="34756"/>
                    <a:pt x="5328" y="34753"/>
                  </a:cubicBezTo>
                  <a:lnTo>
                    <a:pt x="5328" y="34753"/>
                  </a:lnTo>
                  <a:cubicBezTo>
                    <a:pt x="5299" y="34466"/>
                    <a:pt x="5282" y="34179"/>
                    <a:pt x="5282" y="33892"/>
                  </a:cubicBezTo>
                  <a:lnTo>
                    <a:pt x="5282" y="33055"/>
                  </a:lnTo>
                  <a:lnTo>
                    <a:pt x="5282" y="27428"/>
                  </a:lnTo>
                  <a:lnTo>
                    <a:pt x="5282" y="19093"/>
                  </a:lnTo>
                  <a:lnTo>
                    <a:pt x="5282" y="11149"/>
                  </a:lnTo>
                  <a:lnTo>
                    <a:pt x="5282" y="6686"/>
                  </a:lnTo>
                  <a:lnTo>
                    <a:pt x="5282" y="6481"/>
                  </a:lnTo>
                  <a:cubicBezTo>
                    <a:pt x="5282" y="5984"/>
                    <a:pt x="4855" y="5563"/>
                    <a:pt x="4358" y="5563"/>
                  </a:cubicBezTo>
                  <a:lnTo>
                    <a:pt x="4101" y="5563"/>
                  </a:lnTo>
                  <a:cubicBezTo>
                    <a:pt x="4036" y="5563"/>
                    <a:pt x="3966" y="5563"/>
                    <a:pt x="3896" y="5551"/>
                  </a:cubicBezTo>
                  <a:cubicBezTo>
                    <a:pt x="3889" y="5551"/>
                    <a:pt x="3880" y="5551"/>
                    <a:pt x="3872" y="5550"/>
                  </a:cubicBezTo>
                  <a:lnTo>
                    <a:pt x="3872" y="5550"/>
                  </a:lnTo>
                  <a:cubicBezTo>
                    <a:pt x="3873" y="5551"/>
                    <a:pt x="3872" y="5551"/>
                    <a:pt x="3869" y="5551"/>
                  </a:cubicBezTo>
                  <a:cubicBezTo>
                    <a:pt x="3862" y="5551"/>
                    <a:pt x="3845" y="5549"/>
                    <a:pt x="3812" y="5543"/>
                  </a:cubicBezTo>
                  <a:lnTo>
                    <a:pt x="3812" y="5543"/>
                  </a:lnTo>
                  <a:cubicBezTo>
                    <a:pt x="3797" y="5541"/>
                    <a:pt x="3781" y="5540"/>
                    <a:pt x="3767" y="5540"/>
                  </a:cubicBezTo>
                  <a:cubicBezTo>
                    <a:pt x="3774" y="5539"/>
                    <a:pt x="3781" y="5539"/>
                    <a:pt x="3788" y="5539"/>
                  </a:cubicBezTo>
                  <a:cubicBezTo>
                    <a:pt x="3790" y="5539"/>
                    <a:pt x="3792" y="5539"/>
                    <a:pt x="3794" y="5539"/>
                  </a:cubicBezTo>
                  <a:lnTo>
                    <a:pt x="3794" y="5539"/>
                  </a:lnTo>
                  <a:cubicBezTo>
                    <a:pt x="3713" y="5522"/>
                    <a:pt x="3632" y="5504"/>
                    <a:pt x="3557" y="5481"/>
                  </a:cubicBezTo>
                  <a:cubicBezTo>
                    <a:pt x="3518" y="5464"/>
                    <a:pt x="3479" y="5458"/>
                    <a:pt x="3445" y="5448"/>
                  </a:cubicBezTo>
                  <a:lnTo>
                    <a:pt x="3445" y="5448"/>
                  </a:lnTo>
                  <a:cubicBezTo>
                    <a:pt x="3447" y="5448"/>
                    <a:pt x="3448" y="5448"/>
                    <a:pt x="3449" y="5448"/>
                  </a:cubicBezTo>
                  <a:cubicBezTo>
                    <a:pt x="3463" y="5448"/>
                    <a:pt x="3456" y="5441"/>
                    <a:pt x="3399" y="5434"/>
                  </a:cubicBezTo>
                  <a:lnTo>
                    <a:pt x="3399" y="5434"/>
                  </a:lnTo>
                  <a:cubicBezTo>
                    <a:pt x="3400" y="5435"/>
                    <a:pt x="3402" y="5436"/>
                    <a:pt x="3403" y="5436"/>
                  </a:cubicBezTo>
                  <a:lnTo>
                    <a:pt x="3403" y="5436"/>
                  </a:lnTo>
                  <a:cubicBezTo>
                    <a:pt x="3396" y="5435"/>
                    <a:pt x="3390" y="5434"/>
                    <a:pt x="3383" y="5433"/>
                  </a:cubicBezTo>
                  <a:lnTo>
                    <a:pt x="3383" y="5433"/>
                  </a:lnTo>
                  <a:cubicBezTo>
                    <a:pt x="3388" y="5433"/>
                    <a:pt x="3393" y="5434"/>
                    <a:pt x="3399" y="5434"/>
                  </a:cubicBezTo>
                  <a:cubicBezTo>
                    <a:pt x="3364" y="5417"/>
                    <a:pt x="3329" y="5399"/>
                    <a:pt x="3294" y="5388"/>
                  </a:cubicBezTo>
                  <a:cubicBezTo>
                    <a:pt x="3206" y="5341"/>
                    <a:pt x="3118" y="5288"/>
                    <a:pt x="3030" y="5230"/>
                  </a:cubicBezTo>
                  <a:cubicBezTo>
                    <a:pt x="3025" y="5228"/>
                    <a:pt x="3011" y="5221"/>
                    <a:pt x="2996" y="5212"/>
                  </a:cubicBezTo>
                  <a:lnTo>
                    <a:pt x="2996" y="5212"/>
                  </a:lnTo>
                  <a:cubicBezTo>
                    <a:pt x="2989" y="5205"/>
                    <a:pt x="2981" y="5198"/>
                    <a:pt x="2972" y="5189"/>
                  </a:cubicBezTo>
                  <a:cubicBezTo>
                    <a:pt x="2919" y="5136"/>
                    <a:pt x="2861" y="5095"/>
                    <a:pt x="2808" y="5042"/>
                  </a:cubicBezTo>
                  <a:cubicBezTo>
                    <a:pt x="2750" y="4984"/>
                    <a:pt x="2697" y="4925"/>
                    <a:pt x="2638" y="4867"/>
                  </a:cubicBezTo>
                  <a:cubicBezTo>
                    <a:pt x="2635" y="4863"/>
                    <a:pt x="2631" y="4858"/>
                    <a:pt x="2626" y="4853"/>
                  </a:cubicBezTo>
                  <a:lnTo>
                    <a:pt x="2626" y="4853"/>
                  </a:lnTo>
                  <a:cubicBezTo>
                    <a:pt x="2642" y="4880"/>
                    <a:pt x="2648" y="4891"/>
                    <a:pt x="2648" y="4891"/>
                  </a:cubicBezTo>
                  <a:cubicBezTo>
                    <a:pt x="2647" y="4891"/>
                    <a:pt x="2631" y="4864"/>
                    <a:pt x="2614" y="4836"/>
                  </a:cubicBezTo>
                  <a:lnTo>
                    <a:pt x="2614" y="4836"/>
                  </a:lnTo>
                  <a:cubicBezTo>
                    <a:pt x="2618" y="4842"/>
                    <a:pt x="2622" y="4848"/>
                    <a:pt x="2626" y="4853"/>
                  </a:cubicBezTo>
                  <a:lnTo>
                    <a:pt x="2626" y="4853"/>
                  </a:lnTo>
                  <a:cubicBezTo>
                    <a:pt x="2624" y="4850"/>
                    <a:pt x="2623" y="4847"/>
                    <a:pt x="2621" y="4844"/>
                  </a:cubicBezTo>
                  <a:cubicBezTo>
                    <a:pt x="2596" y="4805"/>
                    <a:pt x="2586" y="4791"/>
                    <a:pt x="2585" y="4791"/>
                  </a:cubicBezTo>
                  <a:lnTo>
                    <a:pt x="2585" y="4791"/>
                  </a:lnTo>
                  <a:cubicBezTo>
                    <a:pt x="2585" y="4791"/>
                    <a:pt x="2585" y="4792"/>
                    <a:pt x="2586" y="4793"/>
                  </a:cubicBezTo>
                  <a:lnTo>
                    <a:pt x="2586" y="4793"/>
                  </a:lnTo>
                  <a:cubicBezTo>
                    <a:pt x="2584" y="4790"/>
                    <a:pt x="2582" y="4787"/>
                    <a:pt x="2580" y="4785"/>
                  </a:cubicBezTo>
                  <a:cubicBezTo>
                    <a:pt x="2521" y="4703"/>
                    <a:pt x="2334" y="4457"/>
                    <a:pt x="2346" y="4352"/>
                  </a:cubicBezTo>
                  <a:lnTo>
                    <a:pt x="2346" y="4352"/>
                  </a:lnTo>
                  <a:cubicBezTo>
                    <a:pt x="2346" y="4352"/>
                    <a:pt x="2386" y="4469"/>
                    <a:pt x="2388" y="4469"/>
                  </a:cubicBezTo>
                  <a:cubicBezTo>
                    <a:pt x="2389" y="4469"/>
                    <a:pt x="2384" y="4452"/>
                    <a:pt x="2369" y="4405"/>
                  </a:cubicBezTo>
                  <a:cubicBezTo>
                    <a:pt x="2358" y="4370"/>
                    <a:pt x="2340" y="4323"/>
                    <a:pt x="2334" y="4288"/>
                  </a:cubicBezTo>
                  <a:cubicBezTo>
                    <a:pt x="2305" y="4200"/>
                    <a:pt x="2282" y="4106"/>
                    <a:pt x="2270" y="4019"/>
                  </a:cubicBezTo>
                  <a:cubicBezTo>
                    <a:pt x="2261" y="3973"/>
                    <a:pt x="2256" y="3952"/>
                    <a:pt x="2253" y="3945"/>
                  </a:cubicBezTo>
                  <a:lnTo>
                    <a:pt x="2253" y="3945"/>
                  </a:lnTo>
                  <a:cubicBezTo>
                    <a:pt x="2253" y="3944"/>
                    <a:pt x="2252" y="3944"/>
                    <a:pt x="2252" y="3943"/>
                  </a:cubicBezTo>
                  <a:cubicBezTo>
                    <a:pt x="2247" y="3855"/>
                    <a:pt x="2247" y="3767"/>
                    <a:pt x="2247" y="3679"/>
                  </a:cubicBezTo>
                  <a:cubicBezTo>
                    <a:pt x="2247" y="3627"/>
                    <a:pt x="2250" y="3568"/>
                    <a:pt x="2254" y="3513"/>
                  </a:cubicBezTo>
                  <a:lnTo>
                    <a:pt x="2254" y="3513"/>
                  </a:lnTo>
                  <a:cubicBezTo>
                    <a:pt x="2276" y="3465"/>
                    <a:pt x="2282" y="3374"/>
                    <a:pt x="2288" y="3329"/>
                  </a:cubicBezTo>
                  <a:lnTo>
                    <a:pt x="2358" y="3089"/>
                  </a:lnTo>
                  <a:cubicBezTo>
                    <a:pt x="2361" y="3082"/>
                    <a:pt x="2374" y="3039"/>
                    <a:pt x="2384" y="3007"/>
                  </a:cubicBezTo>
                  <a:lnTo>
                    <a:pt x="2384" y="3007"/>
                  </a:lnTo>
                  <a:cubicBezTo>
                    <a:pt x="2458" y="2867"/>
                    <a:pt x="2537" y="2732"/>
                    <a:pt x="2621" y="2597"/>
                  </a:cubicBezTo>
                  <a:cubicBezTo>
                    <a:pt x="2625" y="2590"/>
                    <a:pt x="2629" y="2584"/>
                    <a:pt x="2633" y="2579"/>
                  </a:cubicBezTo>
                  <a:lnTo>
                    <a:pt x="2633" y="2579"/>
                  </a:lnTo>
                  <a:cubicBezTo>
                    <a:pt x="2646" y="2566"/>
                    <a:pt x="2658" y="2555"/>
                    <a:pt x="2662" y="2551"/>
                  </a:cubicBezTo>
                  <a:cubicBezTo>
                    <a:pt x="2715" y="2492"/>
                    <a:pt x="2773" y="2434"/>
                    <a:pt x="2832" y="2375"/>
                  </a:cubicBezTo>
                  <a:cubicBezTo>
                    <a:pt x="2847" y="2360"/>
                    <a:pt x="2885" y="2317"/>
                    <a:pt x="2923" y="2279"/>
                  </a:cubicBezTo>
                  <a:lnTo>
                    <a:pt x="2923" y="2279"/>
                  </a:lnTo>
                  <a:cubicBezTo>
                    <a:pt x="2932" y="2274"/>
                    <a:pt x="2947" y="2263"/>
                    <a:pt x="2972" y="2246"/>
                  </a:cubicBezTo>
                  <a:cubicBezTo>
                    <a:pt x="3013" y="2217"/>
                    <a:pt x="3048" y="2188"/>
                    <a:pt x="3101" y="2170"/>
                  </a:cubicBezTo>
                  <a:cubicBezTo>
                    <a:pt x="3165" y="2124"/>
                    <a:pt x="3241" y="2088"/>
                    <a:pt x="3311" y="2053"/>
                  </a:cubicBezTo>
                  <a:cubicBezTo>
                    <a:pt x="3330" y="2043"/>
                    <a:pt x="3347" y="2033"/>
                    <a:pt x="3364" y="2025"/>
                  </a:cubicBezTo>
                  <a:lnTo>
                    <a:pt x="3364" y="2025"/>
                  </a:lnTo>
                  <a:cubicBezTo>
                    <a:pt x="3366" y="2025"/>
                    <a:pt x="3368" y="2024"/>
                    <a:pt x="3370" y="2024"/>
                  </a:cubicBezTo>
                  <a:cubicBezTo>
                    <a:pt x="3440" y="2007"/>
                    <a:pt x="3510" y="1971"/>
                    <a:pt x="3574" y="1954"/>
                  </a:cubicBezTo>
                  <a:cubicBezTo>
                    <a:pt x="3660" y="1925"/>
                    <a:pt x="3795" y="1936"/>
                    <a:pt x="3877" y="1893"/>
                  </a:cubicBezTo>
                  <a:lnTo>
                    <a:pt x="3877" y="1893"/>
                  </a:lnTo>
                  <a:cubicBezTo>
                    <a:pt x="3904" y="1892"/>
                    <a:pt x="3930" y="1890"/>
                    <a:pt x="3955" y="1890"/>
                  </a:cubicBezTo>
                  <a:close/>
                  <a:moveTo>
                    <a:pt x="4649" y="1"/>
                  </a:moveTo>
                  <a:cubicBezTo>
                    <a:pt x="4467" y="1"/>
                    <a:pt x="4284" y="2"/>
                    <a:pt x="4101" y="6"/>
                  </a:cubicBezTo>
                  <a:cubicBezTo>
                    <a:pt x="2510" y="18"/>
                    <a:pt x="1129" y="1030"/>
                    <a:pt x="591" y="2527"/>
                  </a:cubicBezTo>
                  <a:cubicBezTo>
                    <a:pt x="0" y="4171"/>
                    <a:pt x="784" y="6107"/>
                    <a:pt x="2305" y="6943"/>
                  </a:cubicBezTo>
                  <a:cubicBezTo>
                    <a:pt x="2672" y="7143"/>
                    <a:pt x="3051" y="7267"/>
                    <a:pt x="3446" y="7337"/>
                  </a:cubicBezTo>
                  <a:lnTo>
                    <a:pt x="3446" y="7337"/>
                  </a:lnTo>
                  <a:lnTo>
                    <a:pt x="3446" y="9734"/>
                  </a:lnTo>
                  <a:lnTo>
                    <a:pt x="3446" y="17262"/>
                  </a:lnTo>
                  <a:lnTo>
                    <a:pt x="3446" y="25860"/>
                  </a:lnTo>
                  <a:lnTo>
                    <a:pt x="3446" y="32342"/>
                  </a:lnTo>
                  <a:lnTo>
                    <a:pt x="3446" y="33792"/>
                  </a:lnTo>
                  <a:cubicBezTo>
                    <a:pt x="3446" y="35290"/>
                    <a:pt x="3797" y="36787"/>
                    <a:pt x="4592" y="38068"/>
                  </a:cubicBezTo>
                  <a:cubicBezTo>
                    <a:pt x="5668" y="39788"/>
                    <a:pt x="7476" y="40999"/>
                    <a:pt x="9535" y="41016"/>
                  </a:cubicBezTo>
                  <a:lnTo>
                    <a:pt x="31476" y="41016"/>
                  </a:lnTo>
                  <a:cubicBezTo>
                    <a:pt x="32547" y="41016"/>
                    <a:pt x="33570" y="40823"/>
                    <a:pt x="34506" y="40285"/>
                  </a:cubicBezTo>
                  <a:cubicBezTo>
                    <a:pt x="36466" y="39156"/>
                    <a:pt x="37583" y="37009"/>
                    <a:pt x="37846" y="34822"/>
                  </a:cubicBezTo>
                  <a:cubicBezTo>
                    <a:pt x="37889" y="34489"/>
                    <a:pt x="37903" y="34153"/>
                    <a:pt x="37907" y="33816"/>
                  </a:cubicBezTo>
                  <a:lnTo>
                    <a:pt x="37907" y="33816"/>
                  </a:lnTo>
                  <a:cubicBezTo>
                    <a:pt x="38535" y="33812"/>
                    <a:pt x="39162" y="33793"/>
                    <a:pt x="39794" y="33710"/>
                  </a:cubicBezTo>
                  <a:cubicBezTo>
                    <a:pt x="41239" y="33511"/>
                    <a:pt x="42637" y="33032"/>
                    <a:pt x="43877" y="32265"/>
                  </a:cubicBezTo>
                  <a:cubicBezTo>
                    <a:pt x="46316" y="30762"/>
                    <a:pt x="48118" y="28276"/>
                    <a:pt x="48703" y="25468"/>
                  </a:cubicBezTo>
                  <a:cubicBezTo>
                    <a:pt x="48907" y="24503"/>
                    <a:pt x="48948" y="23538"/>
                    <a:pt x="48948" y="22561"/>
                  </a:cubicBezTo>
                  <a:lnTo>
                    <a:pt x="48948" y="19789"/>
                  </a:lnTo>
                  <a:cubicBezTo>
                    <a:pt x="48948" y="18783"/>
                    <a:pt x="48890" y="17777"/>
                    <a:pt x="48656" y="16794"/>
                  </a:cubicBezTo>
                  <a:cubicBezTo>
                    <a:pt x="48334" y="15431"/>
                    <a:pt x="47720" y="14115"/>
                    <a:pt x="46878" y="13003"/>
                  </a:cubicBezTo>
                  <a:cubicBezTo>
                    <a:pt x="45994" y="11834"/>
                    <a:pt x="44918" y="10839"/>
                    <a:pt x="43643" y="10108"/>
                  </a:cubicBezTo>
                  <a:cubicBezTo>
                    <a:pt x="42344" y="9353"/>
                    <a:pt x="40905" y="8915"/>
                    <a:pt x="39414" y="8757"/>
                  </a:cubicBezTo>
                  <a:cubicBezTo>
                    <a:pt x="39080" y="8723"/>
                    <a:pt x="38740" y="8705"/>
                    <a:pt x="38401" y="8699"/>
                  </a:cubicBezTo>
                  <a:lnTo>
                    <a:pt x="38401" y="8699"/>
                  </a:lnTo>
                  <a:cubicBezTo>
                    <a:pt x="38390" y="8698"/>
                    <a:pt x="38378" y="8698"/>
                    <a:pt x="38367" y="8698"/>
                  </a:cubicBezTo>
                  <a:lnTo>
                    <a:pt x="37905" y="8698"/>
                  </a:lnTo>
                  <a:lnTo>
                    <a:pt x="37905" y="7333"/>
                  </a:lnTo>
                  <a:lnTo>
                    <a:pt x="37905" y="7333"/>
                  </a:lnTo>
                  <a:cubicBezTo>
                    <a:pt x="38320" y="7261"/>
                    <a:pt x="38721" y="7129"/>
                    <a:pt x="39098" y="6908"/>
                  </a:cubicBezTo>
                  <a:cubicBezTo>
                    <a:pt x="39864" y="6458"/>
                    <a:pt x="40420" y="5756"/>
                    <a:pt x="40736" y="4937"/>
                  </a:cubicBezTo>
                  <a:cubicBezTo>
                    <a:pt x="41356" y="3299"/>
                    <a:pt x="40613" y="1387"/>
                    <a:pt x="39127" y="515"/>
                  </a:cubicBezTo>
                  <a:cubicBezTo>
                    <a:pt x="38304" y="30"/>
                    <a:pt x="37448" y="6"/>
                    <a:pt x="36554" y="6"/>
                  </a:cubicBezTo>
                  <a:cubicBezTo>
                    <a:pt x="36457" y="6"/>
                    <a:pt x="36359" y="6"/>
                    <a:pt x="36261" y="6"/>
                  </a:cubicBezTo>
                  <a:lnTo>
                    <a:pt x="5733" y="6"/>
                  </a:lnTo>
                  <a:cubicBezTo>
                    <a:pt x="5374" y="6"/>
                    <a:pt x="5013" y="1"/>
                    <a:pt x="4649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57"/>
            <p:cNvSpPr/>
            <p:nvPr/>
          </p:nvSpPr>
          <p:spPr>
            <a:xfrm>
              <a:off x="5075725" y="1243750"/>
              <a:ext cx="229900" cy="442475"/>
            </a:xfrm>
            <a:custGeom>
              <a:avLst/>
              <a:gdLst/>
              <a:ahLst/>
              <a:cxnLst/>
              <a:rect l="l" t="t" r="r" b="b"/>
              <a:pathLst>
                <a:path w="9196" h="17699" extrusionOk="0">
                  <a:moveTo>
                    <a:pt x="4254" y="2256"/>
                  </a:moveTo>
                  <a:cubicBezTo>
                    <a:pt x="4295" y="2274"/>
                    <a:pt x="4334" y="2290"/>
                    <a:pt x="4376" y="2306"/>
                  </a:cubicBezTo>
                  <a:cubicBezTo>
                    <a:pt x="4336" y="2289"/>
                    <a:pt x="4295" y="2272"/>
                    <a:pt x="4254" y="2256"/>
                  </a:cubicBezTo>
                  <a:close/>
                  <a:moveTo>
                    <a:pt x="7293" y="6181"/>
                  </a:moveTo>
                  <a:lnTo>
                    <a:pt x="7293" y="6181"/>
                  </a:lnTo>
                  <a:cubicBezTo>
                    <a:pt x="7300" y="6227"/>
                    <a:pt x="7307" y="6273"/>
                    <a:pt x="7312" y="6319"/>
                  </a:cubicBezTo>
                  <a:cubicBezTo>
                    <a:pt x="7306" y="6273"/>
                    <a:pt x="7299" y="6227"/>
                    <a:pt x="7293" y="6181"/>
                  </a:cubicBezTo>
                  <a:close/>
                  <a:moveTo>
                    <a:pt x="6944" y="12797"/>
                  </a:moveTo>
                  <a:cubicBezTo>
                    <a:pt x="6932" y="12826"/>
                    <a:pt x="6920" y="12854"/>
                    <a:pt x="6909" y="12882"/>
                  </a:cubicBezTo>
                  <a:cubicBezTo>
                    <a:pt x="6921" y="12854"/>
                    <a:pt x="6932" y="12825"/>
                    <a:pt x="6944" y="12797"/>
                  </a:cubicBezTo>
                  <a:close/>
                  <a:moveTo>
                    <a:pt x="1943" y="1871"/>
                  </a:moveTo>
                  <a:cubicBezTo>
                    <a:pt x="2310" y="1871"/>
                    <a:pt x="2677" y="1881"/>
                    <a:pt x="3040" y="1924"/>
                  </a:cubicBezTo>
                  <a:lnTo>
                    <a:pt x="3040" y="1924"/>
                  </a:lnTo>
                  <a:cubicBezTo>
                    <a:pt x="3459" y="1991"/>
                    <a:pt x="3866" y="2102"/>
                    <a:pt x="4254" y="2256"/>
                  </a:cubicBezTo>
                  <a:lnTo>
                    <a:pt x="4254" y="2256"/>
                  </a:lnTo>
                  <a:cubicBezTo>
                    <a:pt x="4221" y="2241"/>
                    <a:pt x="4188" y="2225"/>
                    <a:pt x="4154" y="2207"/>
                  </a:cubicBezTo>
                  <a:lnTo>
                    <a:pt x="4154" y="2207"/>
                  </a:lnTo>
                  <a:cubicBezTo>
                    <a:pt x="4505" y="2353"/>
                    <a:pt x="4844" y="2540"/>
                    <a:pt x="5154" y="2751"/>
                  </a:cubicBezTo>
                  <a:cubicBezTo>
                    <a:pt x="5232" y="2801"/>
                    <a:pt x="5305" y="2856"/>
                    <a:pt x="5377" y="2902"/>
                  </a:cubicBezTo>
                  <a:lnTo>
                    <a:pt x="5377" y="2902"/>
                  </a:lnTo>
                  <a:cubicBezTo>
                    <a:pt x="5404" y="2924"/>
                    <a:pt x="5435" y="2942"/>
                    <a:pt x="5458" y="2961"/>
                  </a:cubicBezTo>
                  <a:cubicBezTo>
                    <a:pt x="5604" y="3084"/>
                    <a:pt x="5739" y="3207"/>
                    <a:pt x="5873" y="3341"/>
                  </a:cubicBezTo>
                  <a:cubicBezTo>
                    <a:pt x="6002" y="3470"/>
                    <a:pt x="6137" y="3610"/>
                    <a:pt x="6254" y="3757"/>
                  </a:cubicBezTo>
                  <a:cubicBezTo>
                    <a:pt x="6271" y="3774"/>
                    <a:pt x="6287" y="3797"/>
                    <a:pt x="6301" y="3818"/>
                  </a:cubicBezTo>
                  <a:lnTo>
                    <a:pt x="6301" y="3818"/>
                  </a:lnTo>
                  <a:cubicBezTo>
                    <a:pt x="6282" y="3794"/>
                    <a:pt x="6266" y="3773"/>
                    <a:pt x="6266" y="3773"/>
                  </a:cubicBezTo>
                  <a:lnTo>
                    <a:pt x="6266" y="3773"/>
                  </a:lnTo>
                  <a:cubicBezTo>
                    <a:pt x="6265" y="3773"/>
                    <a:pt x="6276" y="3788"/>
                    <a:pt x="6306" y="3826"/>
                  </a:cubicBezTo>
                  <a:lnTo>
                    <a:pt x="6306" y="3826"/>
                  </a:lnTo>
                  <a:cubicBezTo>
                    <a:pt x="6313" y="3837"/>
                    <a:pt x="6318" y="3847"/>
                    <a:pt x="6324" y="3856"/>
                  </a:cubicBezTo>
                  <a:cubicBezTo>
                    <a:pt x="6340" y="3875"/>
                    <a:pt x="6347" y="3882"/>
                    <a:pt x="6348" y="3882"/>
                  </a:cubicBezTo>
                  <a:cubicBezTo>
                    <a:pt x="6349" y="3882"/>
                    <a:pt x="6342" y="3872"/>
                    <a:pt x="6331" y="3858"/>
                  </a:cubicBezTo>
                  <a:lnTo>
                    <a:pt x="6331" y="3858"/>
                  </a:lnTo>
                  <a:cubicBezTo>
                    <a:pt x="6379" y="3921"/>
                    <a:pt x="6419" y="3991"/>
                    <a:pt x="6464" y="4061"/>
                  </a:cubicBezTo>
                  <a:cubicBezTo>
                    <a:pt x="6642" y="4322"/>
                    <a:pt x="6794" y="4604"/>
                    <a:pt x="6933" y="4897"/>
                  </a:cubicBezTo>
                  <a:lnTo>
                    <a:pt x="6933" y="4897"/>
                  </a:lnTo>
                  <a:cubicBezTo>
                    <a:pt x="7096" y="5302"/>
                    <a:pt x="7218" y="5719"/>
                    <a:pt x="7287" y="6142"/>
                  </a:cubicBezTo>
                  <a:lnTo>
                    <a:pt x="7287" y="6142"/>
                  </a:lnTo>
                  <a:cubicBezTo>
                    <a:pt x="7363" y="6786"/>
                    <a:pt x="7336" y="7449"/>
                    <a:pt x="7336" y="8097"/>
                  </a:cubicBezTo>
                  <a:lnTo>
                    <a:pt x="7336" y="10554"/>
                  </a:lnTo>
                  <a:cubicBezTo>
                    <a:pt x="7336" y="10887"/>
                    <a:pt x="7331" y="11221"/>
                    <a:pt x="7291" y="11550"/>
                  </a:cubicBezTo>
                  <a:lnTo>
                    <a:pt x="7291" y="11550"/>
                  </a:lnTo>
                  <a:cubicBezTo>
                    <a:pt x="7222" y="11979"/>
                    <a:pt x="7106" y="12398"/>
                    <a:pt x="6944" y="12797"/>
                  </a:cubicBezTo>
                  <a:lnTo>
                    <a:pt x="6944" y="12797"/>
                  </a:lnTo>
                  <a:cubicBezTo>
                    <a:pt x="6963" y="12753"/>
                    <a:pt x="6983" y="12708"/>
                    <a:pt x="7008" y="12665"/>
                  </a:cubicBezTo>
                  <a:lnTo>
                    <a:pt x="7008" y="12665"/>
                  </a:lnTo>
                  <a:cubicBezTo>
                    <a:pt x="6862" y="13016"/>
                    <a:pt x="6675" y="13350"/>
                    <a:pt x="6464" y="13666"/>
                  </a:cubicBezTo>
                  <a:cubicBezTo>
                    <a:pt x="6418" y="13738"/>
                    <a:pt x="6367" y="13801"/>
                    <a:pt x="6324" y="13871"/>
                  </a:cubicBezTo>
                  <a:lnTo>
                    <a:pt x="6324" y="13871"/>
                  </a:lnTo>
                  <a:cubicBezTo>
                    <a:pt x="6295" y="13900"/>
                    <a:pt x="6277" y="13935"/>
                    <a:pt x="6254" y="13964"/>
                  </a:cubicBezTo>
                  <a:cubicBezTo>
                    <a:pt x="6131" y="14110"/>
                    <a:pt x="6002" y="14251"/>
                    <a:pt x="5873" y="14385"/>
                  </a:cubicBezTo>
                  <a:cubicBezTo>
                    <a:pt x="5739" y="14514"/>
                    <a:pt x="5604" y="14648"/>
                    <a:pt x="5458" y="14765"/>
                  </a:cubicBezTo>
                  <a:cubicBezTo>
                    <a:pt x="5440" y="14784"/>
                    <a:pt x="5416" y="14798"/>
                    <a:pt x="5395" y="14811"/>
                  </a:cubicBezTo>
                  <a:lnTo>
                    <a:pt x="5395" y="14811"/>
                  </a:lnTo>
                  <a:cubicBezTo>
                    <a:pt x="5420" y="14792"/>
                    <a:pt x="5443" y="14774"/>
                    <a:pt x="5442" y="14774"/>
                  </a:cubicBezTo>
                  <a:lnTo>
                    <a:pt x="5442" y="14774"/>
                  </a:lnTo>
                  <a:cubicBezTo>
                    <a:pt x="5441" y="14774"/>
                    <a:pt x="5426" y="14784"/>
                    <a:pt x="5388" y="14812"/>
                  </a:cubicBezTo>
                  <a:cubicBezTo>
                    <a:pt x="5381" y="14818"/>
                    <a:pt x="5373" y="14824"/>
                    <a:pt x="5366" y="14830"/>
                  </a:cubicBezTo>
                  <a:lnTo>
                    <a:pt x="5366" y="14830"/>
                  </a:lnTo>
                  <a:cubicBezTo>
                    <a:pt x="5363" y="14832"/>
                    <a:pt x="5361" y="14834"/>
                    <a:pt x="5359" y="14835"/>
                  </a:cubicBezTo>
                  <a:cubicBezTo>
                    <a:pt x="5357" y="14837"/>
                    <a:pt x="5355" y="14839"/>
                    <a:pt x="5353" y="14840"/>
                  </a:cubicBezTo>
                  <a:lnTo>
                    <a:pt x="5353" y="14840"/>
                  </a:lnTo>
                  <a:cubicBezTo>
                    <a:pt x="5291" y="14888"/>
                    <a:pt x="5223" y="14932"/>
                    <a:pt x="5154" y="14976"/>
                  </a:cubicBezTo>
                  <a:cubicBezTo>
                    <a:pt x="4872" y="15167"/>
                    <a:pt x="4566" y="15330"/>
                    <a:pt x="4248" y="15472"/>
                  </a:cubicBezTo>
                  <a:lnTo>
                    <a:pt x="4248" y="15472"/>
                  </a:lnTo>
                  <a:cubicBezTo>
                    <a:pt x="3870" y="15621"/>
                    <a:pt x="3475" y="15732"/>
                    <a:pt x="3079" y="15797"/>
                  </a:cubicBezTo>
                  <a:lnTo>
                    <a:pt x="3079" y="15797"/>
                  </a:lnTo>
                  <a:cubicBezTo>
                    <a:pt x="3087" y="15796"/>
                    <a:pt x="3096" y="15795"/>
                    <a:pt x="3105" y="15794"/>
                  </a:cubicBezTo>
                  <a:lnTo>
                    <a:pt x="3105" y="15794"/>
                  </a:lnTo>
                  <a:cubicBezTo>
                    <a:pt x="3096" y="15795"/>
                    <a:pt x="3086" y="15797"/>
                    <a:pt x="3077" y="15798"/>
                  </a:cubicBezTo>
                  <a:lnTo>
                    <a:pt x="3077" y="15798"/>
                  </a:lnTo>
                  <a:cubicBezTo>
                    <a:pt x="3078" y="15798"/>
                    <a:pt x="3078" y="15797"/>
                    <a:pt x="3079" y="15797"/>
                  </a:cubicBezTo>
                  <a:lnTo>
                    <a:pt x="3079" y="15797"/>
                  </a:lnTo>
                  <a:cubicBezTo>
                    <a:pt x="3064" y="15799"/>
                    <a:pt x="3049" y="15801"/>
                    <a:pt x="3035" y="15802"/>
                  </a:cubicBezTo>
                  <a:lnTo>
                    <a:pt x="3035" y="15802"/>
                  </a:lnTo>
                  <a:cubicBezTo>
                    <a:pt x="3049" y="15801"/>
                    <a:pt x="3063" y="15799"/>
                    <a:pt x="3077" y="15798"/>
                  </a:cubicBezTo>
                  <a:lnTo>
                    <a:pt x="3077" y="15798"/>
                  </a:lnTo>
                  <a:cubicBezTo>
                    <a:pt x="3017" y="15807"/>
                    <a:pt x="2956" y="15816"/>
                    <a:pt x="2896" y="15824"/>
                  </a:cubicBezTo>
                  <a:cubicBezTo>
                    <a:pt x="2942" y="15814"/>
                    <a:pt x="2988" y="15808"/>
                    <a:pt x="3035" y="15802"/>
                  </a:cubicBezTo>
                  <a:lnTo>
                    <a:pt x="3035" y="15802"/>
                  </a:lnTo>
                  <a:cubicBezTo>
                    <a:pt x="2657" y="15844"/>
                    <a:pt x="2275" y="15854"/>
                    <a:pt x="1892" y="15854"/>
                  </a:cubicBezTo>
                  <a:cubicBezTo>
                    <a:pt x="1884" y="15854"/>
                    <a:pt x="1875" y="15854"/>
                    <a:pt x="1867" y="15854"/>
                  </a:cubicBezTo>
                  <a:lnTo>
                    <a:pt x="1867" y="15854"/>
                  </a:lnTo>
                  <a:lnTo>
                    <a:pt x="1867" y="15186"/>
                  </a:lnTo>
                  <a:lnTo>
                    <a:pt x="1867" y="11408"/>
                  </a:lnTo>
                  <a:lnTo>
                    <a:pt x="1867" y="6828"/>
                  </a:lnTo>
                  <a:lnTo>
                    <a:pt x="1867" y="2868"/>
                  </a:lnTo>
                  <a:cubicBezTo>
                    <a:pt x="1867" y="2536"/>
                    <a:pt x="1871" y="2204"/>
                    <a:pt x="1873" y="1871"/>
                  </a:cubicBezTo>
                  <a:lnTo>
                    <a:pt x="1873" y="1871"/>
                  </a:lnTo>
                  <a:cubicBezTo>
                    <a:pt x="1897" y="1871"/>
                    <a:pt x="1920" y="1871"/>
                    <a:pt x="1943" y="1871"/>
                  </a:cubicBezTo>
                  <a:close/>
                  <a:moveTo>
                    <a:pt x="1760" y="0"/>
                  </a:moveTo>
                  <a:cubicBezTo>
                    <a:pt x="1578" y="0"/>
                    <a:pt x="1395" y="1"/>
                    <a:pt x="1211" y="1"/>
                  </a:cubicBezTo>
                  <a:lnTo>
                    <a:pt x="1021" y="1"/>
                  </a:lnTo>
                  <a:cubicBezTo>
                    <a:pt x="1009" y="1"/>
                    <a:pt x="997" y="1"/>
                    <a:pt x="984" y="1"/>
                  </a:cubicBezTo>
                  <a:cubicBezTo>
                    <a:pt x="972" y="1"/>
                    <a:pt x="960" y="1"/>
                    <a:pt x="948" y="1"/>
                  </a:cubicBezTo>
                  <a:cubicBezTo>
                    <a:pt x="463" y="1"/>
                    <a:pt x="1" y="423"/>
                    <a:pt x="24" y="920"/>
                  </a:cubicBezTo>
                  <a:lnTo>
                    <a:pt x="24" y="2499"/>
                  </a:lnTo>
                  <a:lnTo>
                    <a:pt x="24" y="6284"/>
                  </a:lnTo>
                  <a:lnTo>
                    <a:pt x="24" y="10858"/>
                  </a:lnTo>
                  <a:lnTo>
                    <a:pt x="24" y="14824"/>
                  </a:lnTo>
                  <a:cubicBezTo>
                    <a:pt x="24" y="15455"/>
                    <a:pt x="12" y="16099"/>
                    <a:pt x="24" y="16737"/>
                  </a:cubicBezTo>
                  <a:lnTo>
                    <a:pt x="24" y="16766"/>
                  </a:lnTo>
                  <a:cubicBezTo>
                    <a:pt x="24" y="17263"/>
                    <a:pt x="451" y="17690"/>
                    <a:pt x="948" y="17690"/>
                  </a:cubicBezTo>
                  <a:cubicBezTo>
                    <a:pt x="1283" y="17690"/>
                    <a:pt x="1620" y="17699"/>
                    <a:pt x="1956" y="17699"/>
                  </a:cubicBezTo>
                  <a:cubicBezTo>
                    <a:pt x="2225" y="17699"/>
                    <a:pt x="2494" y="17693"/>
                    <a:pt x="2762" y="17672"/>
                  </a:cubicBezTo>
                  <a:cubicBezTo>
                    <a:pt x="3949" y="17585"/>
                    <a:pt x="5131" y="17210"/>
                    <a:pt x="6125" y="16538"/>
                  </a:cubicBezTo>
                  <a:cubicBezTo>
                    <a:pt x="7090" y="15883"/>
                    <a:pt x="7909" y="14999"/>
                    <a:pt x="8441" y="13952"/>
                  </a:cubicBezTo>
                  <a:cubicBezTo>
                    <a:pt x="8939" y="12964"/>
                    <a:pt x="9196" y="11899"/>
                    <a:pt x="9196" y="10794"/>
                  </a:cubicBezTo>
                  <a:lnTo>
                    <a:pt x="9196" y="7091"/>
                  </a:lnTo>
                  <a:cubicBezTo>
                    <a:pt x="9196" y="6260"/>
                    <a:pt x="9097" y="5418"/>
                    <a:pt x="8822" y="4628"/>
                  </a:cubicBezTo>
                  <a:cubicBezTo>
                    <a:pt x="8424" y="3523"/>
                    <a:pt x="7775" y="2511"/>
                    <a:pt x="6885" y="1733"/>
                  </a:cubicBezTo>
                  <a:cubicBezTo>
                    <a:pt x="5990" y="949"/>
                    <a:pt x="4902" y="376"/>
                    <a:pt x="3738" y="148"/>
                  </a:cubicBezTo>
                  <a:cubicBezTo>
                    <a:pt x="3078" y="15"/>
                    <a:pt x="2422" y="0"/>
                    <a:pt x="1760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57"/>
            <p:cNvSpPr/>
            <p:nvPr/>
          </p:nvSpPr>
          <p:spPr>
            <a:xfrm>
              <a:off x="4220250" y="945300"/>
              <a:ext cx="1167425" cy="978775"/>
            </a:xfrm>
            <a:custGeom>
              <a:avLst/>
              <a:gdLst/>
              <a:ahLst/>
              <a:cxnLst/>
              <a:rect l="l" t="t" r="r" b="b"/>
              <a:pathLst>
                <a:path w="46697" h="39151" extrusionOk="0">
                  <a:moveTo>
                    <a:pt x="37039" y="12401"/>
                  </a:moveTo>
                  <a:cubicBezTo>
                    <a:pt x="40315" y="12401"/>
                    <a:pt x="42982" y="15069"/>
                    <a:pt x="42982" y="18344"/>
                  </a:cubicBezTo>
                  <a:lnTo>
                    <a:pt x="42982" y="22305"/>
                  </a:lnTo>
                  <a:cubicBezTo>
                    <a:pt x="42982" y="25580"/>
                    <a:pt x="40315" y="28253"/>
                    <a:pt x="37039" y="28253"/>
                  </a:cubicBezTo>
                  <a:lnTo>
                    <a:pt x="35653" y="28253"/>
                  </a:lnTo>
                  <a:lnTo>
                    <a:pt x="35653" y="12401"/>
                  </a:lnTo>
                  <a:close/>
                  <a:moveTo>
                    <a:pt x="2779" y="1"/>
                  </a:moveTo>
                  <a:cubicBezTo>
                    <a:pt x="1252" y="1"/>
                    <a:pt x="1" y="1241"/>
                    <a:pt x="1" y="2779"/>
                  </a:cubicBezTo>
                  <a:cubicBezTo>
                    <a:pt x="1" y="4306"/>
                    <a:pt x="1246" y="5558"/>
                    <a:pt x="2779" y="5558"/>
                  </a:cubicBezTo>
                  <a:lnTo>
                    <a:pt x="3048" y="5558"/>
                  </a:lnTo>
                  <a:lnTo>
                    <a:pt x="3048" y="32974"/>
                  </a:lnTo>
                  <a:cubicBezTo>
                    <a:pt x="3048" y="36384"/>
                    <a:pt x="5370" y="39151"/>
                    <a:pt x="8213" y="39151"/>
                  </a:cubicBezTo>
                  <a:lnTo>
                    <a:pt x="30494" y="39151"/>
                  </a:lnTo>
                  <a:cubicBezTo>
                    <a:pt x="33342" y="39151"/>
                    <a:pt x="35653" y="36384"/>
                    <a:pt x="35653" y="32974"/>
                  </a:cubicBezTo>
                  <a:lnTo>
                    <a:pt x="35653" y="31956"/>
                  </a:lnTo>
                  <a:lnTo>
                    <a:pt x="37033" y="31956"/>
                  </a:lnTo>
                  <a:cubicBezTo>
                    <a:pt x="42356" y="31956"/>
                    <a:pt x="46685" y="27627"/>
                    <a:pt x="46685" y="22305"/>
                  </a:cubicBezTo>
                  <a:lnTo>
                    <a:pt x="46685" y="18344"/>
                  </a:lnTo>
                  <a:cubicBezTo>
                    <a:pt x="46696" y="13022"/>
                    <a:pt x="42368" y="8687"/>
                    <a:pt x="37045" y="8687"/>
                  </a:cubicBezTo>
                  <a:lnTo>
                    <a:pt x="35664" y="8687"/>
                  </a:lnTo>
                  <a:lnTo>
                    <a:pt x="35664" y="5558"/>
                  </a:lnTo>
                  <a:lnTo>
                    <a:pt x="35934" y="5558"/>
                  </a:lnTo>
                  <a:cubicBezTo>
                    <a:pt x="37460" y="5558"/>
                    <a:pt x="38712" y="4312"/>
                    <a:pt x="38712" y="2779"/>
                  </a:cubicBezTo>
                  <a:cubicBezTo>
                    <a:pt x="38712" y="1247"/>
                    <a:pt x="37466" y="1"/>
                    <a:pt x="35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57"/>
            <p:cNvSpPr/>
            <p:nvPr/>
          </p:nvSpPr>
          <p:spPr>
            <a:xfrm>
              <a:off x="4187200" y="922000"/>
              <a:ext cx="1223725" cy="1025325"/>
            </a:xfrm>
            <a:custGeom>
              <a:avLst/>
              <a:gdLst/>
              <a:ahLst/>
              <a:cxnLst/>
              <a:rect l="l" t="t" r="r" b="b"/>
              <a:pathLst>
                <a:path w="48949" h="41013" extrusionOk="0">
                  <a:moveTo>
                    <a:pt x="3885" y="1886"/>
                  </a:moveTo>
                  <a:cubicBezTo>
                    <a:pt x="3884" y="1887"/>
                    <a:pt x="3882" y="1888"/>
                    <a:pt x="3881" y="1888"/>
                  </a:cubicBezTo>
                  <a:lnTo>
                    <a:pt x="3881" y="1888"/>
                  </a:lnTo>
                  <a:cubicBezTo>
                    <a:pt x="3882" y="1888"/>
                    <a:pt x="3883" y="1887"/>
                    <a:pt x="3885" y="1886"/>
                  </a:cubicBezTo>
                  <a:close/>
                  <a:moveTo>
                    <a:pt x="3838" y="1898"/>
                  </a:moveTo>
                  <a:cubicBezTo>
                    <a:pt x="3807" y="1902"/>
                    <a:pt x="3772" y="1904"/>
                    <a:pt x="3762" y="1904"/>
                  </a:cubicBezTo>
                  <a:cubicBezTo>
                    <a:pt x="3753" y="1904"/>
                    <a:pt x="3766" y="1902"/>
                    <a:pt x="3826" y="1898"/>
                  </a:cubicBezTo>
                  <a:cubicBezTo>
                    <a:pt x="3830" y="1898"/>
                    <a:pt x="3834" y="1898"/>
                    <a:pt x="3838" y="1898"/>
                  </a:cubicBezTo>
                  <a:close/>
                  <a:moveTo>
                    <a:pt x="3013" y="2208"/>
                  </a:moveTo>
                  <a:cubicBezTo>
                    <a:pt x="3013" y="2208"/>
                    <a:pt x="2954" y="2251"/>
                    <a:pt x="2928" y="2271"/>
                  </a:cubicBezTo>
                  <a:lnTo>
                    <a:pt x="2928" y="2271"/>
                  </a:lnTo>
                  <a:cubicBezTo>
                    <a:pt x="2963" y="2237"/>
                    <a:pt x="2997" y="2208"/>
                    <a:pt x="3013" y="2208"/>
                  </a:cubicBezTo>
                  <a:close/>
                  <a:moveTo>
                    <a:pt x="2604" y="2608"/>
                  </a:moveTo>
                  <a:cubicBezTo>
                    <a:pt x="2591" y="2626"/>
                    <a:pt x="2580" y="2641"/>
                    <a:pt x="2580" y="2641"/>
                  </a:cubicBezTo>
                  <a:cubicBezTo>
                    <a:pt x="2580" y="2636"/>
                    <a:pt x="2591" y="2623"/>
                    <a:pt x="2604" y="2608"/>
                  </a:cubicBezTo>
                  <a:close/>
                  <a:moveTo>
                    <a:pt x="38738" y="2604"/>
                  </a:moveTo>
                  <a:cubicBezTo>
                    <a:pt x="38755" y="2623"/>
                    <a:pt x="38771" y="2642"/>
                    <a:pt x="38771" y="2647"/>
                  </a:cubicBezTo>
                  <a:cubicBezTo>
                    <a:pt x="38758" y="2631"/>
                    <a:pt x="38747" y="2616"/>
                    <a:pt x="38738" y="2604"/>
                  </a:cubicBezTo>
                  <a:close/>
                  <a:moveTo>
                    <a:pt x="2399" y="2968"/>
                  </a:moveTo>
                  <a:cubicBezTo>
                    <a:pt x="2399" y="2968"/>
                    <a:pt x="2395" y="2977"/>
                    <a:pt x="2389" y="2989"/>
                  </a:cubicBezTo>
                  <a:lnTo>
                    <a:pt x="2389" y="2989"/>
                  </a:lnTo>
                  <a:cubicBezTo>
                    <a:pt x="2394" y="2977"/>
                    <a:pt x="2397" y="2968"/>
                    <a:pt x="2399" y="2968"/>
                  </a:cubicBezTo>
                  <a:close/>
                  <a:moveTo>
                    <a:pt x="2263" y="3387"/>
                  </a:moveTo>
                  <a:cubicBezTo>
                    <a:pt x="2264" y="3387"/>
                    <a:pt x="2259" y="3459"/>
                    <a:pt x="2255" y="3495"/>
                  </a:cubicBezTo>
                  <a:lnTo>
                    <a:pt x="2255" y="3495"/>
                  </a:lnTo>
                  <a:cubicBezTo>
                    <a:pt x="2256" y="3481"/>
                    <a:pt x="2257" y="3467"/>
                    <a:pt x="2258" y="3454"/>
                  </a:cubicBezTo>
                  <a:cubicBezTo>
                    <a:pt x="2262" y="3405"/>
                    <a:pt x="2263" y="3387"/>
                    <a:pt x="2263" y="3387"/>
                  </a:cubicBezTo>
                  <a:close/>
                  <a:moveTo>
                    <a:pt x="39113" y="3505"/>
                  </a:moveTo>
                  <a:cubicBezTo>
                    <a:pt x="39113" y="3512"/>
                    <a:pt x="39112" y="3517"/>
                    <a:pt x="39110" y="3518"/>
                  </a:cubicBezTo>
                  <a:cubicBezTo>
                    <a:pt x="39111" y="3517"/>
                    <a:pt x="39112" y="3513"/>
                    <a:pt x="39113" y="3505"/>
                  </a:cubicBezTo>
                  <a:close/>
                  <a:moveTo>
                    <a:pt x="39110" y="3916"/>
                  </a:moveTo>
                  <a:lnTo>
                    <a:pt x="39110" y="3916"/>
                  </a:lnTo>
                  <a:cubicBezTo>
                    <a:pt x="39114" y="3919"/>
                    <a:pt x="39114" y="3927"/>
                    <a:pt x="39113" y="3938"/>
                  </a:cubicBezTo>
                  <a:lnTo>
                    <a:pt x="39113" y="3938"/>
                  </a:lnTo>
                  <a:cubicBezTo>
                    <a:pt x="39113" y="3927"/>
                    <a:pt x="39112" y="3918"/>
                    <a:pt x="39110" y="3916"/>
                  </a:cubicBezTo>
                  <a:close/>
                  <a:moveTo>
                    <a:pt x="39010" y="4343"/>
                  </a:moveTo>
                  <a:cubicBezTo>
                    <a:pt x="39010" y="4343"/>
                    <a:pt x="39010" y="4343"/>
                    <a:pt x="39010" y="4343"/>
                  </a:cubicBezTo>
                  <a:cubicBezTo>
                    <a:pt x="39013" y="4366"/>
                    <a:pt x="38996" y="4403"/>
                    <a:pt x="38974" y="4442"/>
                  </a:cubicBezTo>
                  <a:lnTo>
                    <a:pt x="38974" y="4442"/>
                  </a:lnTo>
                  <a:cubicBezTo>
                    <a:pt x="38986" y="4411"/>
                    <a:pt x="39009" y="4343"/>
                    <a:pt x="39010" y="4343"/>
                  </a:cubicBezTo>
                  <a:close/>
                  <a:moveTo>
                    <a:pt x="2587" y="4790"/>
                  </a:moveTo>
                  <a:lnTo>
                    <a:pt x="2587" y="4790"/>
                  </a:lnTo>
                  <a:cubicBezTo>
                    <a:pt x="2593" y="4799"/>
                    <a:pt x="2600" y="4812"/>
                    <a:pt x="2608" y="4825"/>
                  </a:cubicBezTo>
                  <a:lnTo>
                    <a:pt x="2608" y="4825"/>
                  </a:lnTo>
                  <a:cubicBezTo>
                    <a:pt x="2598" y="4810"/>
                    <a:pt x="2590" y="4796"/>
                    <a:pt x="2587" y="4790"/>
                  </a:cubicBezTo>
                  <a:close/>
                  <a:moveTo>
                    <a:pt x="2925" y="5156"/>
                  </a:moveTo>
                  <a:lnTo>
                    <a:pt x="2925" y="5156"/>
                  </a:lnTo>
                  <a:cubicBezTo>
                    <a:pt x="2925" y="5156"/>
                    <a:pt x="2951" y="5178"/>
                    <a:pt x="2975" y="5199"/>
                  </a:cubicBezTo>
                  <a:lnTo>
                    <a:pt x="2975" y="5199"/>
                  </a:lnTo>
                  <a:cubicBezTo>
                    <a:pt x="2950" y="5183"/>
                    <a:pt x="2925" y="5165"/>
                    <a:pt x="2925" y="5156"/>
                  </a:cubicBezTo>
                  <a:close/>
                  <a:moveTo>
                    <a:pt x="38016" y="5396"/>
                  </a:moveTo>
                  <a:lnTo>
                    <a:pt x="38016" y="5396"/>
                  </a:lnTo>
                  <a:cubicBezTo>
                    <a:pt x="38016" y="5396"/>
                    <a:pt x="38016" y="5396"/>
                    <a:pt x="38016" y="5397"/>
                  </a:cubicBezTo>
                  <a:lnTo>
                    <a:pt x="38016" y="5397"/>
                  </a:lnTo>
                  <a:cubicBezTo>
                    <a:pt x="38016" y="5396"/>
                    <a:pt x="38016" y="5396"/>
                    <a:pt x="38016" y="5396"/>
                  </a:cubicBezTo>
                  <a:close/>
                  <a:moveTo>
                    <a:pt x="38016" y="5397"/>
                  </a:moveTo>
                  <a:cubicBezTo>
                    <a:pt x="38015" y="5398"/>
                    <a:pt x="38014" y="5399"/>
                    <a:pt x="38012" y="5400"/>
                  </a:cubicBezTo>
                  <a:lnTo>
                    <a:pt x="38012" y="5400"/>
                  </a:lnTo>
                  <a:cubicBezTo>
                    <a:pt x="38013" y="5400"/>
                    <a:pt x="38014" y="5400"/>
                    <a:pt x="38015" y="5399"/>
                  </a:cubicBezTo>
                  <a:lnTo>
                    <a:pt x="38015" y="5399"/>
                  </a:lnTo>
                  <a:cubicBezTo>
                    <a:pt x="38015" y="5398"/>
                    <a:pt x="38016" y="5397"/>
                    <a:pt x="38016" y="5397"/>
                  </a:cubicBezTo>
                  <a:close/>
                  <a:moveTo>
                    <a:pt x="38012" y="5400"/>
                  </a:moveTo>
                  <a:lnTo>
                    <a:pt x="38012" y="5400"/>
                  </a:lnTo>
                  <a:cubicBezTo>
                    <a:pt x="37995" y="5408"/>
                    <a:pt x="37979" y="5414"/>
                    <a:pt x="37963" y="5419"/>
                  </a:cubicBezTo>
                  <a:cubicBezTo>
                    <a:pt x="37928" y="5438"/>
                    <a:pt x="37917" y="5445"/>
                    <a:pt x="37920" y="5445"/>
                  </a:cubicBezTo>
                  <a:cubicBezTo>
                    <a:pt x="37927" y="5445"/>
                    <a:pt x="37995" y="5414"/>
                    <a:pt x="38012" y="5400"/>
                  </a:cubicBezTo>
                  <a:close/>
                  <a:moveTo>
                    <a:pt x="3430" y="5439"/>
                  </a:moveTo>
                  <a:lnTo>
                    <a:pt x="3430" y="5439"/>
                  </a:lnTo>
                  <a:cubicBezTo>
                    <a:pt x="3433" y="5440"/>
                    <a:pt x="3437" y="5441"/>
                    <a:pt x="3440" y="5443"/>
                  </a:cubicBezTo>
                  <a:cubicBezTo>
                    <a:pt x="3443" y="5444"/>
                    <a:pt x="3447" y="5445"/>
                    <a:pt x="3450" y="5446"/>
                  </a:cubicBezTo>
                  <a:lnTo>
                    <a:pt x="3450" y="5446"/>
                  </a:lnTo>
                  <a:cubicBezTo>
                    <a:pt x="3460" y="5445"/>
                    <a:pt x="3458" y="5442"/>
                    <a:pt x="3430" y="5439"/>
                  </a:cubicBezTo>
                  <a:close/>
                  <a:moveTo>
                    <a:pt x="3792" y="5536"/>
                  </a:moveTo>
                  <a:cubicBezTo>
                    <a:pt x="3794" y="5536"/>
                    <a:pt x="3795" y="5536"/>
                    <a:pt x="3797" y="5536"/>
                  </a:cubicBezTo>
                  <a:cubicBezTo>
                    <a:pt x="3839" y="5545"/>
                    <a:pt x="3861" y="5548"/>
                    <a:pt x="3869" y="5548"/>
                  </a:cubicBezTo>
                  <a:cubicBezTo>
                    <a:pt x="3885" y="5548"/>
                    <a:pt x="3843" y="5536"/>
                    <a:pt x="3792" y="5536"/>
                  </a:cubicBezTo>
                  <a:close/>
                  <a:moveTo>
                    <a:pt x="46422" y="15895"/>
                  </a:moveTo>
                  <a:cubicBezTo>
                    <a:pt x="46431" y="15915"/>
                    <a:pt x="46439" y="15935"/>
                    <a:pt x="46445" y="15954"/>
                  </a:cubicBezTo>
                  <a:cubicBezTo>
                    <a:pt x="46443" y="15948"/>
                    <a:pt x="46432" y="15921"/>
                    <a:pt x="46422" y="15895"/>
                  </a:cubicBezTo>
                  <a:close/>
                  <a:moveTo>
                    <a:pt x="46997" y="18037"/>
                  </a:moveTo>
                  <a:lnTo>
                    <a:pt x="46997" y="18037"/>
                  </a:lnTo>
                  <a:cubicBezTo>
                    <a:pt x="46997" y="18037"/>
                    <a:pt x="47000" y="18056"/>
                    <a:pt x="47007" y="18107"/>
                  </a:cubicBezTo>
                  <a:cubicBezTo>
                    <a:pt x="47008" y="18115"/>
                    <a:pt x="47009" y="18124"/>
                    <a:pt x="47010" y="18134"/>
                  </a:cubicBezTo>
                  <a:lnTo>
                    <a:pt x="47010" y="18134"/>
                  </a:lnTo>
                  <a:cubicBezTo>
                    <a:pt x="47006" y="18097"/>
                    <a:pt x="46998" y="18037"/>
                    <a:pt x="46997" y="18037"/>
                  </a:cubicBezTo>
                  <a:close/>
                  <a:moveTo>
                    <a:pt x="45247" y="28601"/>
                  </a:moveTo>
                  <a:cubicBezTo>
                    <a:pt x="45238" y="28612"/>
                    <a:pt x="45230" y="28622"/>
                    <a:pt x="45222" y="28630"/>
                  </a:cubicBezTo>
                  <a:cubicBezTo>
                    <a:pt x="45227" y="28626"/>
                    <a:pt x="45236" y="28614"/>
                    <a:pt x="45247" y="28601"/>
                  </a:cubicBezTo>
                  <a:close/>
                  <a:moveTo>
                    <a:pt x="39566" y="31888"/>
                  </a:moveTo>
                  <a:cubicBezTo>
                    <a:pt x="39570" y="31888"/>
                    <a:pt x="39557" y="31889"/>
                    <a:pt x="39514" y="31894"/>
                  </a:cubicBezTo>
                  <a:lnTo>
                    <a:pt x="39514" y="31894"/>
                  </a:lnTo>
                  <a:cubicBezTo>
                    <a:pt x="39539" y="31890"/>
                    <a:pt x="39561" y="31888"/>
                    <a:pt x="39566" y="31888"/>
                  </a:cubicBezTo>
                  <a:close/>
                  <a:moveTo>
                    <a:pt x="5733" y="36263"/>
                  </a:moveTo>
                  <a:cubicBezTo>
                    <a:pt x="5735" y="36271"/>
                    <a:pt x="5736" y="36277"/>
                    <a:pt x="5738" y="36284"/>
                  </a:cubicBezTo>
                  <a:lnTo>
                    <a:pt x="5738" y="36284"/>
                  </a:lnTo>
                  <a:cubicBezTo>
                    <a:pt x="5736" y="36277"/>
                    <a:pt x="5734" y="36270"/>
                    <a:pt x="5733" y="36263"/>
                  </a:cubicBezTo>
                  <a:close/>
                  <a:moveTo>
                    <a:pt x="35544" y="36370"/>
                  </a:moveTo>
                  <a:cubicBezTo>
                    <a:pt x="35543" y="36372"/>
                    <a:pt x="35542" y="36373"/>
                    <a:pt x="35542" y="36374"/>
                  </a:cubicBezTo>
                  <a:cubicBezTo>
                    <a:pt x="35542" y="36373"/>
                    <a:pt x="35543" y="36372"/>
                    <a:pt x="35544" y="36370"/>
                  </a:cubicBezTo>
                  <a:close/>
                  <a:moveTo>
                    <a:pt x="34892" y="37486"/>
                  </a:moveTo>
                  <a:lnTo>
                    <a:pt x="34892" y="37486"/>
                  </a:lnTo>
                  <a:cubicBezTo>
                    <a:pt x="34845" y="37550"/>
                    <a:pt x="34823" y="37583"/>
                    <a:pt x="34824" y="37583"/>
                  </a:cubicBezTo>
                  <a:cubicBezTo>
                    <a:pt x="34826" y="37583"/>
                    <a:pt x="34839" y="37567"/>
                    <a:pt x="34863" y="37532"/>
                  </a:cubicBezTo>
                  <a:cubicBezTo>
                    <a:pt x="34876" y="37520"/>
                    <a:pt x="34882" y="37507"/>
                    <a:pt x="34890" y="37494"/>
                  </a:cubicBezTo>
                  <a:lnTo>
                    <a:pt x="34890" y="37494"/>
                  </a:lnTo>
                  <a:cubicBezTo>
                    <a:pt x="34891" y="37491"/>
                    <a:pt x="34892" y="37488"/>
                    <a:pt x="34892" y="37486"/>
                  </a:cubicBezTo>
                  <a:close/>
                  <a:moveTo>
                    <a:pt x="7219" y="38316"/>
                  </a:moveTo>
                  <a:cubicBezTo>
                    <a:pt x="7220" y="38316"/>
                    <a:pt x="7227" y="38321"/>
                    <a:pt x="7237" y="38329"/>
                  </a:cubicBezTo>
                  <a:lnTo>
                    <a:pt x="7237" y="38329"/>
                  </a:lnTo>
                  <a:cubicBezTo>
                    <a:pt x="7225" y="38321"/>
                    <a:pt x="7219" y="38316"/>
                    <a:pt x="7219" y="38316"/>
                  </a:cubicBezTo>
                  <a:cubicBezTo>
                    <a:pt x="7219" y="38316"/>
                    <a:pt x="7219" y="38316"/>
                    <a:pt x="7219" y="38316"/>
                  </a:cubicBezTo>
                  <a:close/>
                  <a:moveTo>
                    <a:pt x="37250" y="1886"/>
                  </a:moveTo>
                  <a:cubicBezTo>
                    <a:pt x="37296" y="1886"/>
                    <a:pt x="37355" y="1886"/>
                    <a:pt x="37408" y="1898"/>
                  </a:cubicBezTo>
                  <a:cubicBezTo>
                    <a:pt x="37446" y="1898"/>
                    <a:pt x="37480" y="1902"/>
                    <a:pt x="37516" y="1903"/>
                  </a:cubicBezTo>
                  <a:lnTo>
                    <a:pt x="37516" y="1903"/>
                  </a:lnTo>
                  <a:cubicBezTo>
                    <a:pt x="37517" y="1903"/>
                    <a:pt x="37518" y="1904"/>
                    <a:pt x="37519" y="1904"/>
                  </a:cubicBezTo>
                  <a:cubicBezTo>
                    <a:pt x="37577" y="1915"/>
                    <a:pt x="37987" y="1974"/>
                    <a:pt x="37998" y="2044"/>
                  </a:cubicBezTo>
                  <a:cubicBezTo>
                    <a:pt x="37998" y="2044"/>
                    <a:pt x="37976" y="2033"/>
                    <a:pt x="37952" y="2021"/>
                  </a:cubicBezTo>
                  <a:lnTo>
                    <a:pt x="37952" y="2021"/>
                  </a:lnTo>
                  <a:cubicBezTo>
                    <a:pt x="37987" y="2044"/>
                    <a:pt x="38022" y="2056"/>
                    <a:pt x="38057" y="2073"/>
                  </a:cubicBezTo>
                  <a:cubicBezTo>
                    <a:pt x="38139" y="2114"/>
                    <a:pt x="38221" y="2161"/>
                    <a:pt x="38303" y="2208"/>
                  </a:cubicBezTo>
                  <a:cubicBezTo>
                    <a:pt x="38337" y="2231"/>
                    <a:pt x="38365" y="2259"/>
                    <a:pt x="38399" y="2277"/>
                  </a:cubicBezTo>
                  <a:lnTo>
                    <a:pt x="38399" y="2277"/>
                  </a:lnTo>
                  <a:cubicBezTo>
                    <a:pt x="38438" y="2314"/>
                    <a:pt x="38480" y="2347"/>
                    <a:pt x="38519" y="2378"/>
                  </a:cubicBezTo>
                  <a:cubicBezTo>
                    <a:pt x="38578" y="2436"/>
                    <a:pt x="38636" y="2495"/>
                    <a:pt x="38689" y="2553"/>
                  </a:cubicBezTo>
                  <a:cubicBezTo>
                    <a:pt x="38689" y="2553"/>
                    <a:pt x="38709" y="2573"/>
                    <a:pt x="38729" y="2595"/>
                  </a:cubicBezTo>
                  <a:lnTo>
                    <a:pt x="38729" y="2595"/>
                  </a:lnTo>
                  <a:cubicBezTo>
                    <a:pt x="38746" y="2616"/>
                    <a:pt x="38756" y="2639"/>
                    <a:pt x="38771" y="2658"/>
                  </a:cubicBezTo>
                  <a:cubicBezTo>
                    <a:pt x="38854" y="2780"/>
                    <a:pt x="38916" y="2908"/>
                    <a:pt x="38982" y="3035"/>
                  </a:cubicBezTo>
                  <a:lnTo>
                    <a:pt x="38982" y="3035"/>
                  </a:lnTo>
                  <a:cubicBezTo>
                    <a:pt x="38992" y="3064"/>
                    <a:pt x="39007" y="3095"/>
                    <a:pt x="39016" y="3126"/>
                  </a:cubicBezTo>
                  <a:cubicBezTo>
                    <a:pt x="39045" y="3214"/>
                    <a:pt x="39069" y="3308"/>
                    <a:pt x="39092" y="3395"/>
                  </a:cubicBezTo>
                  <a:cubicBezTo>
                    <a:pt x="39092" y="3395"/>
                    <a:pt x="39092" y="3395"/>
                    <a:pt x="39092" y="3395"/>
                  </a:cubicBezTo>
                  <a:cubicBezTo>
                    <a:pt x="39093" y="3395"/>
                    <a:pt x="39098" y="3414"/>
                    <a:pt x="39102" y="3436"/>
                  </a:cubicBezTo>
                  <a:lnTo>
                    <a:pt x="39102" y="3436"/>
                  </a:lnTo>
                  <a:cubicBezTo>
                    <a:pt x="39103" y="3443"/>
                    <a:pt x="39103" y="3451"/>
                    <a:pt x="39104" y="3460"/>
                  </a:cubicBezTo>
                  <a:cubicBezTo>
                    <a:pt x="39110" y="3547"/>
                    <a:pt x="39122" y="3635"/>
                    <a:pt x="39122" y="3717"/>
                  </a:cubicBezTo>
                  <a:cubicBezTo>
                    <a:pt x="39122" y="3799"/>
                    <a:pt x="39110" y="3893"/>
                    <a:pt x="39104" y="3974"/>
                  </a:cubicBezTo>
                  <a:cubicBezTo>
                    <a:pt x="39104" y="3977"/>
                    <a:pt x="39104" y="3980"/>
                    <a:pt x="39104" y="3983"/>
                  </a:cubicBezTo>
                  <a:lnTo>
                    <a:pt x="39104" y="3983"/>
                  </a:lnTo>
                  <a:cubicBezTo>
                    <a:pt x="39094" y="4019"/>
                    <a:pt x="39081" y="4059"/>
                    <a:pt x="39081" y="4068"/>
                  </a:cubicBezTo>
                  <a:cubicBezTo>
                    <a:pt x="39063" y="4150"/>
                    <a:pt x="39045" y="4226"/>
                    <a:pt x="39016" y="4308"/>
                  </a:cubicBezTo>
                  <a:cubicBezTo>
                    <a:pt x="39005" y="4343"/>
                    <a:pt x="38987" y="4390"/>
                    <a:pt x="38975" y="4425"/>
                  </a:cubicBezTo>
                  <a:cubicBezTo>
                    <a:pt x="38971" y="4439"/>
                    <a:pt x="38969" y="4448"/>
                    <a:pt x="38968" y="4452"/>
                  </a:cubicBezTo>
                  <a:lnTo>
                    <a:pt x="38968" y="4452"/>
                  </a:lnTo>
                  <a:cubicBezTo>
                    <a:pt x="38942" y="4497"/>
                    <a:pt x="38911" y="4541"/>
                    <a:pt x="38899" y="4565"/>
                  </a:cubicBezTo>
                  <a:cubicBezTo>
                    <a:pt x="38847" y="4653"/>
                    <a:pt x="38788" y="4741"/>
                    <a:pt x="38741" y="4828"/>
                  </a:cubicBezTo>
                  <a:cubicBezTo>
                    <a:pt x="38740" y="4830"/>
                    <a:pt x="38739" y="4831"/>
                    <a:pt x="38738" y="4833"/>
                  </a:cubicBezTo>
                  <a:lnTo>
                    <a:pt x="38738" y="4833"/>
                  </a:lnTo>
                  <a:cubicBezTo>
                    <a:pt x="38718" y="4854"/>
                    <a:pt x="38697" y="4875"/>
                    <a:pt x="38694" y="4881"/>
                  </a:cubicBezTo>
                  <a:cubicBezTo>
                    <a:pt x="38654" y="4928"/>
                    <a:pt x="38601" y="4981"/>
                    <a:pt x="38548" y="5033"/>
                  </a:cubicBezTo>
                  <a:cubicBezTo>
                    <a:pt x="38498" y="5084"/>
                    <a:pt x="38442" y="5121"/>
                    <a:pt x="38391" y="5169"/>
                  </a:cubicBezTo>
                  <a:lnTo>
                    <a:pt x="38391" y="5169"/>
                  </a:lnTo>
                  <a:cubicBezTo>
                    <a:pt x="38357" y="5194"/>
                    <a:pt x="38325" y="5219"/>
                    <a:pt x="38285" y="5244"/>
                  </a:cubicBezTo>
                  <a:cubicBezTo>
                    <a:pt x="38221" y="5291"/>
                    <a:pt x="38145" y="5332"/>
                    <a:pt x="38074" y="5367"/>
                  </a:cubicBezTo>
                  <a:cubicBezTo>
                    <a:pt x="38056" y="5379"/>
                    <a:pt x="38035" y="5390"/>
                    <a:pt x="38015" y="5399"/>
                  </a:cubicBezTo>
                  <a:lnTo>
                    <a:pt x="38015" y="5399"/>
                  </a:lnTo>
                  <a:cubicBezTo>
                    <a:pt x="37986" y="5468"/>
                    <a:pt x="37600" y="5525"/>
                    <a:pt x="37530" y="5536"/>
                  </a:cubicBezTo>
                  <a:cubicBezTo>
                    <a:pt x="37523" y="5538"/>
                    <a:pt x="37516" y="5540"/>
                    <a:pt x="37510" y="5541"/>
                  </a:cubicBezTo>
                  <a:lnTo>
                    <a:pt x="37510" y="5541"/>
                  </a:lnTo>
                  <a:cubicBezTo>
                    <a:pt x="37485" y="5542"/>
                    <a:pt x="37463" y="5542"/>
                    <a:pt x="37460" y="5542"/>
                  </a:cubicBezTo>
                  <a:cubicBezTo>
                    <a:pt x="37396" y="5554"/>
                    <a:pt x="37326" y="5554"/>
                    <a:pt x="37261" y="5554"/>
                  </a:cubicBezTo>
                  <a:lnTo>
                    <a:pt x="36998" y="5554"/>
                  </a:lnTo>
                  <a:cubicBezTo>
                    <a:pt x="36501" y="5554"/>
                    <a:pt x="36080" y="5975"/>
                    <a:pt x="36080" y="6472"/>
                  </a:cubicBezTo>
                  <a:lnTo>
                    <a:pt x="36080" y="9607"/>
                  </a:lnTo>
                  <a:cubicBezTo>
                    <a:pt x="36080" y="10105"/>
                    <a:pt x="36501" y="10532"/>
                    <a:pt x="36998" y="10532"/>
                  </a:cubicBezTo>
                  <a:lnTo>
                    <a:pt x="38262" y="10532"/>
                  </a:lnTo>
                  <a:cubicBezTo>
                    <a:pt x="38296" y="10535"/>
                    <a:pt x="38331" y="10537"/>
                    <a:pt x="38367" y="10537"/>
                  </a:cubicBezTo>
                  <a:cubicBezTo>
                    <a:pt x="38718" y="10537"/>
                    <a:pt x="39063" y="10561"/>
                    <a:pt x="39402" y="10596"/>
                  </a:cubicBezTo>
                  <a:cubicBezTo>
                    <a:pt x="39439" y="10600"/>
                    <a:pt x="39580" y="10619"/>
                    <a:pt x="39579" y="10619"/>
                  </a:cubicBezTo>
                  <a:cubicBezTo>
                    <a:pt x="39579" y="10619"/>
                    <a:pt x="39567" y="10617"/>
                    <a:pt x="39537" y="10614"/>
                  </a:cubicBezTo>
                  <a:lnTo>
                    <a:pt x="39537" y="10614"/>
                  </a:lnTo>
                  <a:cubicBezTo>
                    <a:pt x="39551" y="10616"/>
                    <a:pt x="39564" y="10618"/>
                    <a:pt x="39572" y="10619"/>
                  </a:cubicBezTo>
                  <a:cubicBezTo>
                    <a:pt x="39619" y="10625"/>
                    <a:pt x="39654" y="10631"/>
                    <a:pt x="39695" y="10643"/>
                  </a:cubicBezTo>
                  <a:cubicBezTo>
                    <a:pt x="39864" y="10672"/>
                    <a:pt x="40034" y="10701"/>
                    <a:pt x="40192" y="10736"/>
                  </a:cubicBezTo>
                  <a:cubicBezTo>
                    <a:pt x="40525" y="10807"/>
                    <a:pt x="40847" y="10894"/>
                    <a:pt x="41169" y="11005"/>
                  </a:cubicBezTo>
                  <a:cubicBezTo>
                    <a:pt x="41315" y="11058"/>
                    <a:pt x="41461" y="11111"/>
                    <a:pt x="41608" y="11169"/>
                  </a:cubicBezTo>
                  <a:cubicBezTo>
                    <a:pt x="41630" y="11176"/>
                    <a:pt x="41699" y="11202"/>
                    <a:pt x="41740" y="11217"/>
                  </a:cubicBezTo>
                  <a:lnTo>
                    <a:pt x="41740" y="11217"/>
                  </a:lnTo>
                  <a:cubicBezTo>
                    <a:pt x="41748" y="11221"/>
                    <a:pt x="41755" y="11225"/>
                    <a:pt x="41760" y="11228"/>
                  </a:cubicBezTo>
                  <a:cubicBezTo>
                    <a:pt x="41801" y="11245"/>
                    <a:pt x="41853" y="11269"/>
                    <a:pt x="41900" y="11292"/>
                  </a:cubicBezTo>
                  <a:cubicBezTo>
                    <a:pt x="42491" y="11561"/>
                    <a:pt x="43046" y="11889"/>
                    <a:pt x="43573" y="12269"/>
                  </a:cubicBezTo>
                  <a:cubicBezTo>
                    <a:pt x="43626" y="12310"/>
                    <a:pt x="43696" y="12351"/>
                    <a:pt x="43748" y="12403"/>
                  </a:cubicBezTo>
                  <a:cubicBezTo>
                    <a:pt x="43695" y="12346"/>
                    <a:pt x="43676" y="12326"/>
                    <a:pt x="43676" y="12326"/>
                  </a:cubicBezTo>
                  <a:lnTo>
                    <a:pt x="43676" y="12326"/>
                  </a:lnTo>
                  <a:cubicBezTo>
                    <a:pt x="43677" y="12326"/>
                    <a:pt x="43762" y="12413"/>
                    <a:pt x="43801" y="12444"/>
                  </a:cubicBezTo>
                  <a:cubicBezTo>
                    <a:pt x="43924" y="12550"/>
                    <a:pt x="44047" y="12661"/>
                    <a:pt x="44170" y="12766"/>
                  </a:cubicBezTo>
                  <a:cubicBezTo>
                    <a:pt x="44415" y="12988"/>
                    <a:pt x="44649" y="13222"/>
                    <a:pt x="44866" y="13462"/>
                  </a:cubicBezTo>
                  <a:cubicBezTo>
                    <a:pt x="44971" y="13579"/>
                    <a:pt x="45070" y="13696"/>
                    <a:pt x="45164" y="13813"/>
                  </a:cubicBezTo>
                  <a:cubicBezTo>
                    <a:pt x="45185" y="13837"/>
                    <a:pt x="45216" y="13866"/>
                    <a:pt x="45243" y="13896"/>
                  </a:cubicBezTo>
                  <a:lnTo>
                    <a:pt x="45243" y="13896"/>
                  </a:lnTo>
                  <a:cubicBezTo>
                    <a:pt x="45246" y="13905"/>
                    <a:pt x="45255" y="13918"/>
                    <a:pt x="45269" y="13936"/>
                  </a:cubicBezTo>
                  <a:cubicBezTo>
                    <a:pt x="45278" y="13949"/>
                    <a:pt x="45286" y="13961"/>
                    <a:pt x="45295" y="13973"/>
                  </a:cubicBezTo>
                  <a:lnTo>
                    <a:pt x="45295" y="13973"/>
                  </a:lnTo>
                  <a:cubicBezTo>
                    <a:pt x="45293" y="13970"/>
                    <a:pt x="45292" y="13966"/>
                    <a:pt x="45291" y="13963"/>
                  </a:cubicBezTo>
                  <a:lnTo>
                    <a:pt x="45291" y="13963"/>
                  </a:lnTo>
                  <a:cubicBezTo>
                    <a:pt x="45292" y="13967"/>
                    <a:pt x="45294" y="13971"/>
                    <a:pt x="45296" y="13974"/>
                  </a:cubicBezTo>
                  <a:lnTo>
                    <a:pt x="45296" y="13974"/>
                  </a:lnTo>
                  <a:cubicBezTo>
                    <a:pt x="45295" y="13974"/>
                    <a:pt x="45295" y="13974"/>
                    <a:pt x="45295" y="13973"/>
                  </a:cubicBezTo>
                  <a:lnTo>
                    <a:pt x="45295" y="13973"/>
                  </a:lnTo>
                  <a:cubicBezTo>
                    <a:pt x="45296" y="13976"/>
                    <a:pt x="45297" y="13979"/>
                    <a:pt x="45298" y="13983"/>
                  </a:cubicBezTo>
                  <a:cubicBezTo>
                    <a:pt x="45298" y="13980"/>
                    <a:pt x="45297" y="13977"/>
                    <a:pt x="45296" y="13974"/>
                  </a:cubicBezTo>
                  <a:lnTo>
                    <a:pt x="45296" y="13974"/>
                  </a:lnTo>
                  <a:cubicBezTo>
                    <a:pt x="45322" y="14012"/>
                    <a:pt x="45350" y="14047"/>
                    <a:pt x="45380" y="14082"/>
                  </a:cubicBezTo>
                  <a:cubicBezTo>
                    <a:pt x="45568" y="14340"/>
                    <a:pt x="45737" y="14609"/>
                    <a:pt x="45895" y="14884"/>
                  </a:cubicBezTo>
                  <a:cubicBezTo>
                    <a:pt x="46059" y="15158"/>
                    <a:pt x="46205" y="15445"/>
                    <a:pt x="46346" y="15732"/>
                  </a:cubicBezTo>
                  <a:cubicBezTo>
                    <a:pt x="46361" y="15769"/>
                    <a:pt x="46382" y="15810"/>
                    <a:pt x="46401" y="15851"/>
                  </a:cubicBezTo>
                  <a:lnTo>
                    <a:pt x="46401" y="15851"/>
                  </a:lnTo>
                  <a:cubicBezTo>
                    <a:pt x="46404" y="15860"/>
                    <a:pt x="46411" y="15878"/>
                    <a:pt x="46422" y="15907"/>
                  </a:cubicBezTo>
                  <a:cubicBezTo>
                    <a:pt x="46439" y="15942"/>
                    <a:pt x="46451" y="15983"/>
                    <a:pt x="46468" y="16024"/>
                  </a:cubicBezTo>
                  <a:cubicBezTo>
                    <a:pt x="46527" y="16176"/>
                    <a:pt x="46585" y="16334"/>
                    <a:pt x="46638" y="16492"/>
                  </a:cubicBezTo>
                  <a:cubicBezTo>
                    <a:pt x="46737" y="16796"/>
                    <a:pt x="46825" y="17112"/>
                    <a:pt x="46890" y="17434"/>
                  </a:cubicBezTo>
                  <a:cubicBezTo>
                    <a:pt x="46930" y="17586"/>
                    <a:pt x="46960" y="17750"/>
                    <a:pt x="46977" y="17902"/>
                  </a:cubicBezTo>
                  <a:cubicBezTo>
                    <a:pt x="46995" y="17971"/>
                    <a:pt x="47029" y="18080"/>
                    <a:pt x="47013" y="18156"/>
                  </a:cubicBezTo>
                  <a:lnTo>
                    <a:pt x="47013" y="18156"/>
                  </a:lnTo>
                  <a:cubicBezTo>
                    <a:pt x="47012" y="18148"/>
                    <a:pt x="47011" y="18141"/>
                    <a:pt x="47010" y="18134"/>
                  </a:cubicBezTo>
                  <a:lnTo>
                    <a:pt x="47010" y="18134"/>
                  </a:lnTo>
                  <a:cubicBezTo>
                    <a:pt x="47011" y="18146"/>
                    <a:pt x="47012" y="18156"/>
                    <a:pt x="47012" y="18159"/>
                  </a:cubicBezTo>
                  <a:cubicBezTo>
                    <a:pt x="47013" y="18158"/>
                    <a:pt x="47013" y="18157"/>
                    <a:pt x="47013" y="18156"/>
                  </a:cubicBezTo>
                  <a:lnTo>
                    <a:pt x="47013" y="18156"/>
                  </a:lnTo>
                  <a:cubicBezTo>
                    <a:pt x="47019" y="18194"/>
                    <a:pt x="47026" y="18232"/>
                    <a:pt x="47030" y="18265"/>
                  </a:cubicBezTo>
                  <a:cubicBezTo>
                    <a:pt x="47077" y="18662"/>
                    <a:pt x="47083" y="19054"/>
                    <a:pt x="47083" y="19446"/>
                  </a:cubicBezTo>
                  <a:lnTo>
                    <a:pt x="47083" y="21938"/>
                  </a:lnTo>
                  <a:cubicBezTo>
                    <a:pt x="47083" y="22669"/>
                    <a:pt x="47112" y="23412"/>
                    <a:pt x="47036" y="24143"/>
                  </a:cubicBezTo>
                  <a:cubicBezTo>
                    <a:pt x="47030" y="24219"/>
                    <a:pt x="47024" y="24301"/>
                    <a:pt x="47012" y="24371"/>
                  </a:cubicBezTo>
                  <a:cubicBezTo>
                    <a:pt x="47010" y="24388"/>
                    <a:pt x="47009" y="24402"/>
                    <a:pt x="47007" y="24413"/>
                  </a:cubicBezTo>
                  <a:lnTo>
                    <a:pt x="47007" y="24413"/>
                  </a:lnTo>
                  <a:cubicBezTo>
                    <a:pt x="47007" y="24414"/>
                    <a:pt x="47007" y="24416"/>
                    <a:pt x="47007" y="24418"/>
                  </a:cubicBezTo>
                  <a:cubicBezTo>
                    <a:pt x="46977" y="24594"/>
                    <a:pt x="46948" y="24775"/>
                    <a:pt x="46913" y="24950"/>
                  </a:cubicBezTo>
                  <a:cubicBezTo>
                    <a:pt x="46849" y="25272"/>
                    <a:pt x="46767" y="25588"/>
                    <a:pt x="46661" y="25892"/>
                  </a:cubicBezTo>
                  <a:cubicBezTo>
                    <a:pt x="46615" y="26056"/>
                    <a:pt x="46562" y="26208"/>
                    <a:pt x="46503" y="26366"/>
                  </a:cubicBezTo>
                  <a:cubicBezTo>
                    <a:pt x="46474" y="26436"/>
                    <a:pt x="46451" y="26506"/>
                    <a:pt x="46422" y="26571"/>
                  </a:cubicBezTo>
                  <a:cubicBezTo>
                    <a:pt x="46421" y="26573"/>
                    <a:pt x="46420" y="26576"/>
                    <a:pt x="46418" y="26579"/>
                  </a:cubicBezTo>
                  <a:lnTo>
                    <a:pt x="46418" y="26579"/>
                  </a:lnTo>
                  <a:cubicBezTo>
                    <a:pt x="46405" y="26608"/>
                    <a:pt x="46384" y="26661"/>
                    <a:pt x="46381" y="26670"/>
                  </a:cubicBezTo>
                  <a:cubicBezTo>
                    <a:pt x="46246" y="26963"/>
                    <a:pt x="46112" y="27243"/>
                    <a:pt x="45948" y="27524"/>
                  </a:cubicBezTo>
                  <a:cubicBezTo>
                    <a:pt x="45790" y="27811"/>
                    <a:pt x="45614" y="28086"/>
                    <a:pt x="45421" y="28355"/>
                  </a:cubicBezTo>
                  <a:cubicBezTo>
                    <a:pt x="45380" y="28413"/>
                    <a:pt x="45339" y="28472"/>
                    <a:pt x="45298" y="28530"/>
                  </a:cubicBezTo>
                  <a:cubicBezTo>
                    <a:pt x="45297" y="28532"/>
                    <a:pt x="45296" y="28534"/>
                    <a:pt x="45294" y="28536"/>
                  </a:cubicBezTo>
                  <a:lnTo>
                    <a:pt x="45294" y="28536"/>
                  </a:lnTo>
                  <a:cubicBezTo>
                    <a:pt x="45291" y="28538"/>
                    <a:pt x="45278" y="28552"/>
                    <a:pt x="45252" y="28583"/>
                  </a:cubicBezTo>
                  <a:cubicBezTo>
                    <a:pt x="45152" y="28706"/>
                    <a:pt x="45047" y="28840"/>
                    <a:pt x="44942" y="28957"/>
                  </a:cubicBezTo>
                  <a:cubicBezTo>
                    <a:pt x="44725" y="29203"/>
                    <a:pt x="44491" y="29437"/>
                    <a:pt x="44251" y="29659"/>
                  </a:cubicBezTo>
                  <a:cubicBezTo>
                    <a:pt x="44140" y="29759"/>
                    <a:pt x="44023" y="29864"/>
                    <a:pt x="43906" y="29963"/>
                  </a:cubicBezTo>
                  <a:cubicBezTo>
                    <a:pt x="43860" y="30010"/>
                    <a:pt x="43801" y="30051"/>
                    <a:pt x="43743" y="30104"/>
                  </a:cubicBezTo>
                  <a:cubicBezTo>
                    <a:pt x="43735" y="30110"/>
                    <a:pt x="43724" y="30119"/>
                    <a:pt x="43712" y="30129"/>
                  </a:cubicBezTo>
                  <a:lnTo>
                    <a:pt x="43712" y="30129"/>
                  </a:lnTo>
                  <a:cubicBezTo>
                    <a:pt x="43702" y="30135"/>
                    <a:pt x="43685" y="30145"/>
                    <a:pt x="43661" y="30162"/>
                  </a:cubicBezTo>
                  <a:cubicBezTo>
                    <a:pt x="43140" y="30548"/>
                    <a:pt x="42584" y="30888"/>
                    <a:pt x="41999" y="31162"/>
                  </a:cubicBezTo>
                  <a:cubicBezTo>
                    <a:pt x="41929" y="31203"/>
                    <a:pt x="41847" y="31238"/>
                    <a:pt x="41771" y="31268"/>
                  </a:cubicBezTo>
                  <a:cubicBezTo>
                    <a:pt x="41769" y="31269"/>
                    <a:pt x="41767" y="31270"/>
                    <a:pt x="41764" y="31271"/>
                  </a:cubicBezTo>
                  <a:lnTo>
                    <a:pt x="41764" y="31271"/>
                  </a:lnTo>
                  <a:cubicBezTo>
                    <a:pt x="41762" y="31271"/>
                    <a:pt x="41753" y="31273"/>
                    <a:pt x="41736" y="31279"/>
                  </a:cubicBezTo>
                  <a:cubicBezTo>
                    <a:pt x="41567" y="31350"/>
                    <a:pt x="41409" y="31414"/>
                    <a:pt x="41239" y="31472"/>
                  </a:cubicBezTo>
                  <a:cubicBezTo>
                    <a:pt x="40935" y="31572"/>
                    <a:pt x="40619" y="31671"/>
                    <a:pt x="40303" y="31742"/>
                  </a:cubicBezTo>
                  <a:cubicBezTo>
                    <a:pt x="40151" y="31777"/>
                    <a:pt x="39993" y="31806"/>
                    <a:pt x="39835" y="31835"/>
                  </a:cubicBezTo>
                  <a:cubicBezTo>
                    <a:pt x="39753" y="31853"/>
                    <a:pt x="39666" y="31864"/>
                    <a:pt x="39584" y="31882"/>
                  </a:cubicBezTo>
                  <a:cubicBezTo>
                    <a:pt x="39550" y="31887"/>
                    <a:pt x="39512" y="31888"/>
                    <a:pt x="39481" y="31897"/>
                  </a:cubicBezTo>
                  <a:lnTo>
                    <a:pt x="39481" y="31897"/>
                  </a:lnTo>
                  <a:cubicBezTo>
                    <a:pt x="39146" y="31936"/>
                    <a:pt x="38812" y="31964"/>
                    <a:pt x="38472" y="31964"/>
                  </a:cubicBezTo>
                  <a:cubicBezTo>
                    <a:pt x="38345" y="31966"/>
                    <a:pt x="38219" y="31966"/>
                    <a:pt x="38092" y="31966"/>
                  </a:cubicBezTo>
                  <a:cubicBezTo>
                    <a:pt x="37839" y="31966"/>
                    <a:pt x="37585" y="31964"/>
                    <a:pt x="37332" y="31964"/>
                  </a:cubicBezTo>
                  <a:lnTo>
                    <a:pt x="36957" y="31964"/>
                  </a:lnTo>
                  <a:cubicBezTo>
                    <a:pt x="36454" y="31964"/>
                    <a:pt x="36033" y="32385"/>
                    <a:pt x="36033" y="32882"/>
                  </a:cubicBezTo>
                  <a:lnTo>
                    <a:pt x="36033" y="33719"/>
                  </a:lnTo>
                  <a:lnTo>
                    <a:pt x="36033" y="34046"/>
                  </a:lnTo>
                  <a:cubicBezTo>
                    <a:pt x="36033" y="34163"/>
                    <a:pt x="36027" y="34280"/>
                    <a:pt x="36021" y="34397"/>
                  </a:cubicBezTo>
                  <a:cubicBezTo>
                    <a:pt x="36010" y="34467"/>
                    <a:pt x="36010" y="34532"/>
                    <a:pt x="36004" y="34608"/>
                  </a:cubicBezTo>
                  <a:cubicBezTo>
                    <a:pt x="36000" y="34645"/>
                    <a:pt x="35996" y="34810"/>
                    <a:pt x="35995" y="34810"/>
                  </a:cubicBezTo>
                  <a:cubicBezTo>
                    <a:pt x="35995" y="34810"/>
                    <a:pt x="35996" y="34781"/>
                    <a:pt x="35998" y="34701"/>
                  </a:cubicBezTo>
                  <a:lnTo>
                    <a:pt x="35998" y="34701"/>
                  </a:lnTo>
                  <a:cubicBezTo>
                    <a:pt x="35980" y="35199"/>
                    <a:pt x="35787" y="35743"/>
                    <a:pt x="35618" y="36193"/>
                  </a:cubicBezTo>
                  <a:cubicBezTo>
                    <a:pt x="35595" y="36250"/>
                    <a:pt x="35572" y="36323"/>
                    <a:pt x="35544" y="36370"/>
                  </a:cubicBezTo>
                  <a:lnTo>
                    <a:pt x="35544" y="36370"/>
                  </a:lnTo>
                  <a:cubicBezTo>
                    <a:pt x="35555" y="36352"/>
                    <a:pt x="35565" y="36336"/>
                    <a:pt x="35573" y="36324"/>
                  </a:cubicBezTo>
                  <a:lnTo>
                    <a:pt x="35573" y="36324"/>
                  </a:lnTo>
                  <a:cubicBezTo>
                    <a:pt x="35558" y="36348"/>
                    <a:pt x="35543" y="36376"/>
                    <a:pt x="35536" y="36392"/>
                  </a:cubicBezTo>
                  <a:cubicBezTo>
                    <a:pt x="35495" y="36485"/>
                    <a:pt x="35448" y="36579"/>
                    <a:pt x="35395" y="36678"/>
                  </a:cubicBezTo>
                  <a:cubicBezTo>
                    <a:pt x="35278" y="36901"/>
                    <a:pt x="35150" y="37117"/>
                    <a:pt x="35009" y="37328"/>
                  </a:cubicBezTo>
                  <a:lnTo>
                    <a:pt x="34898" y="37480"/>
                  </a:lnTo>
                  <a:cubicBezTo>
                    <a:pt x="34895" y="37485"/>
                    <a:pt x="34892" y="37489"/>
                    <a:pt x="34890" y="37494"/>
                  </a:cubicBezTo>
                  <a:lnTo>
                    <a:pt x="34890" y="37494"/>
                  </a:lnTo>
                  <a:cubicBezTo>
                    <a:pt x="34860" y="37575"/>
                    <a:pt x="34732" y="37681"/>
                    <a:pt x="34676" y="37743"/>
                  </a:cubicBezTo>
                  <a:cubicBezTo>
                    <a:pt x="34506" y="37936"/>
                    <a:pt x="34331" y="38112"/>
                    <a:pt x="34138" y="38269"/>
                  </a:cubicBezTo>
                  <a:cubicBezTo>
                    <a:pt x="34109" y="38299"/>
                    <a:pt x="34079" y="38322"/>
                    <a:pt x="34050" y="38346"/>
                  </a:cubicBezTo>
                  <a:cubicBezTo>
                    <a:pt x="33956" y="38410"/>
                    <a:pt x="33863" y="38480"/>
                    <a:pt x="33758" y="38544"/>
                  </a:cubicBezTo>
                  <a:cubicBezTo>
                    <a:pt x="33569" y="38664"/>
                    <a:pt x="33369" y="38773"/>
                    <a:pt x="33159" y="38871"/>
                  </a:cubicBezTo>
                  <a:lnTo>
                    <a:pt x="33159" y="38871"/>
                  </a:lnTo>
                  <a:cubicBezTo>
                    <a:pt x="33157" y="38871"/>
                    <a:pt x="33156" y="38872"/>
                    <a:pt x="33155" y="38872"/>
                  </a:cubicBezTo>
                  <a:lnTo>
                    <a:pt x="33044" y="38913"/>
                  </a:lnTo>
                  <a:cubicBezTo>
                    <a:pt x="32933" y="38954"/>
                    <a:pt x="32822" y="38989"/>
                    <a:pt x="32716" y="39018"/>
                  </a:cubicBezTo>
                  <a:cubicBezTo>
                    <a:pt x="32605" y="39047"/>
                    <a:pt x="32488" y="39077"/>
                    <a:pt x="32377" y="39100"/>
                  </a:cubicBezTo>
                  <a:cubicBezTo>
                    <a:pt x="32342" y="39106"/>
                    <a:pt x="32307" y="39112"/>
                    <a:pt x="32260" y="39118"/>
                  </a:cubicBezTo>
                  <a:cubicBezTo>
                    <a:pt x="32214" y="39126"/>
                    <a:pt x="32196" y="39130"/>
                    <a:pt x="32204" y="39130"/>
                  </a:cubicBezTo>
                  <a:cubicBezTo>
                    <a:pt x="32206" y="39130"/>
                    <a:pt x="32212" y="39130"/>
                    <a:pt x="32222" y="39129"/>
                  </a:cubicBezTo>
                  <a:lnTo>
                    <a:pt x="32222" y="39129"/>
                  </a:lnTo>
                  <a:cubicBezTo>
                    <a:pt x="32221" y="39129"/>
                    <a:pt x="32220" y="39129"/>
                    <a:pt x="32219" y="39129"/>
                  </a:cubicBezTo>
                  <a:cubicBezTo>
                    <a:pt x="32073" y="39141"/>
                    <a:pt x="31915" y="39147"/>
                    <a:pt x="31769" y="39147"/>
                  </a:cubicBezTo>
                  <a:cubicBezTo>
                    <a:pt x="31295" y="39151"/>
                    <a:pt x="30820" y="39152"/>
                    <a:pt x="30344" y="39152"/>
                  </a:cubicBezTo>
                  <a:cubicBezTo>
                    <a:pt x="29393" y="39152"/>
                    <a:pt x="28439" y="39147"/>
                    <a:pt x="27487" y="39147"/>
                  </a:cubicBezTo>
                  <a:lnTo>
                    <a:pt x="9523" y="39147"/>
                  </a:lnTo>
                  <a:cubicBezTo>
                    <a:pt x="9370" y="39147"/>
                    <a:pt x="9227" y="39137"/>
                    <a:pt x="9076" y="39121"/>
                  </a:cubicBezTo>
                  <a:lnTo>
                    <a:pt x="9076" y="39121"/>
                  </a:lnTo>
                  <a:cubicBezTo>
                    <a:pt x="9071" y="39120"/>
                    <a:pt x="9067" y="39119"/>
                    <a:pt x="9061" y="39118"/>
                  </a:cubicBezTo>
                  <a:cubicBezTo>
                    <a:pt x="9003" y="39106"/>
                    <a:pt x="8944" y="39100"/>
                    <a:pt x="8886" y="39088"/>
                  </a:cubicBezTo>
                  <a:cubicBezTo>
                    <a:pt x="8769" y="39071"/>
                    <a:pt x="8658" y="39042"/>
                    <a:pt x="8547" y="39012"/>
                  </a:cubicBezTo>
                  <a:cubicBezTo>
                    <a:pt x="8441" y="38983"/>
                    <a:pt x="8330" y="38942"/>
                    <a:pt x="8219" y="38901"/>
                  </a:cubicBezTo>
                  <a:cubicBezTo>
                    <a:pt x="8219" y="38901"/>
                    <a:pt x="8218" y="38901"/>
                    <a:pt x="8218" y="38901"/>
                  </a:cubicBezTo>
                  <a:lnTo>
                    <a:pt x="8218" y="38901"/>
                  </a:lnTo>
                  <a:cubicBezTo>
                    <a:pt x="8183" y="38875"/>
                    <a:pt x="8105" y="38853"/>
                    <a:pt x="8067" y="38837"/>
                  </a:cubicBezTo>
                  <a:cubicBezTo>
                    <a:pt x="7856" y="38732"/>
                    <a:pt x="7657" y="38615"/>
                    <a:pt x="7459" y="38486"/>
                  </a:cubicBezTo>
                  <a:cubicBezTo>
                    <a:pt x="7437" y="38469"/>
                    <a:pt x="7315" y="38383"/>
                    <a:pt x="7254" y="38341"/>
                  </a:cubicBezTo>
                  <a:lnTo>
                    <a:pt x="7254" y="38341"/>
                  </a:lnTo>
                  <a:cubicBezTo>
                    <a:pt x="7244" y="38332"/>
                    <a:pt x="7233" y="38322"/>
                    <a:pt x="7219" y="38310"/>
                  </a:cubicBezTo>
                  <a:cubicBezTo>
                    <a:pt x="7172" y="38269"/>
                    <a:pt x="7131" y="38229"/>
                    <a:pt x="7078" y="38193"/>
                  </a:cubicBezTo>
                  <a:cubicBezTo>
                    <a:pt x="6897" y="38030"/>
                    <a:pt x="6727" y="37854"/>
                    <a:pt x="6575" y="37673"/>
                  </a:cubicBezTo>
                  <a:cubicBezTo>
                    <a:pt x="6541" y="37627"/>
                    <a:pt x="6495" y="37581"/>
                    <a:pt x="6460" y="37535"/>
                  </a:cubicBezTo>
                  <a:lnTo>
                    <a:pt x="6460" y="37535"/>
                  </a:lnTo>
                  <a:cubicBezTo>
                    <a:pt x="6399" y="37442"/>
                    <a:pt x="6338" y="37358"/>
                    <a:pt x="6277" y="37269"/>
                  </a:cubicBezTo>
                  <a:cubicBezTo>
                    <a:pt x="6137" y="37059"/>
                    <a:pt x="6002" y="36836"/>
                    <a:pt x="5897" y="36614"/>
                  </a:cubicBezTo>
                  <a:cubicBezTo>
                    <a:pt x="5856" y="36529"/>
                    <a:pt x="5795" y="36437"/>
                    <a:pt x="5759" y="36346"/>
                  </a:cubicBezTo>
                  <a:lnTo>
                    <a:pt x="5759" y="36346"/>
                  </a:lnTo>
                  <a:cubicBezTo>
                    <a:pt x="5754" y="36325"/>
                    <a:pt x="5747" y="36295"/>
                    <a:pt x="5739" y="36275"/>
                  </a:cubicBezTo>
                  <a:cubicBezTo>
                    <a:pt x="5721" y="36222"/>
                    <a:pt x="5704" y="36175"/>
                    <a:pt x="5680" y="36123"/>
                  </a:cubicBezTo>
                  <a:cubicBezTo>
                    <a:pt x="5593" y="35871"/>
                    <a:pt x="5517" y="35620"/>
                    <a:pt x="5446" y="35362"/>
                  </a:cubicBezTo>
                  <a:cubicBezTo>
                    <a:pt x="5417" y="35228"/>
                    <a:pt x="5388" y="35099"/>
                    <a:pt x="5370" y="34965"/>
                  </a:cubicBezTo>
                  <a:cubicBezTo>
                    <a:pt x="5353" y="34900"/>
                    <a:pt x="5347" y="34830"/>
                    <a:pt x="5329" y="34760"/>
                  </a:cubicBezTo>
                  <a:cubicBezTo>
                    <a:pt x="5328" y="34753"/>
                    <a:pt x="5327" y="34747"/>
                    <a:pt x="5326" y="34741"/>
                  </a:cubicBezTo>
                  <a:lnTo>
                    <a:pt x="5326" y="34741"/>
                  </a:lnTo>
                  <a:cubicBezTo>
                    <a:pt x="5299" y="34459"/>
                    <a:pt x="5283" y="34176"/>
                    <a:pt x="5283" y="33894"/>
                  </a:cubicBezTo>
                  <a:lnTo>
                    <a:pt x="5283" y="33052"/>
                  </a:lnTo>
                  <a:lnTo>
                    <a:pt x="5283" y="27431"/>
                  </a:lnTo>
                  <a:lnTo>
                    <a:pt x="5283" y="19095"/>
                  </a:lnTo>
                  <a:lnTo>
                    <a:pt x="5283" y="11146"/>
                  </a:lnTo>
                  <a:lnTo>
                    <a:pt x="5283" y="6683"/>
                  </a:lnTo>
                  <a:lnTo>
                    <a:pt x="5283" y="6478"/>
                  </a:lnTo>
                  <a:cubicBezTo>
                    <a:pt x="5283" y="5981"/>
                    <a:pt x="4856" y="5560"/>
                    <a:pt x="4358" y="5560"/>
                  </a:cubicBezTo>
                  <a:lnTo>
                    <a:pt x="4101" y="5560"/>
                  </a:lnTo>
                  <a:cubicBezTo>
                    <a:pt x="4037" y="5560"/>
                    <a:pt x="3966" y="5560"/>
                    <a:pt x="3896" y="5554"/>
                  </a:cubicBezTo>
                  <a:cubicBezTo>
                    <a:pt x="3861" y="5554"/>
                    <a:pt x="3809" y="5536"/>
                    <a:pt x="3768" y="5536"/>
                  </a:cubicBezTo>
                  <a:cubicBezTo>
                    <a:pt x="3775" y="5536"/>
                    <a:pt x="3782" y="5536"/>
                    <a:pt x="3788" y="5536"/>
                  </a:cubicBezTo>
                  <a:cubicBezTo>
                    <a:pt x="3790" y="5536"/>
                    <a:pt x="3791" y="5536"/>
                    <a:pt x="3792" y="5536"/>
                  </a:cubicBezTo>
                  <a:lnTo>
                    <a:pt x="3792" y="5536"/>
                  </a:lnTo>
                  <a:cubicBezTo>
                    <a:pt x="3712" y="5524"/>
                    <a:pt x="3632" y="5501"/>
                    <a:pt x="3557" y="5478"/>
                  </a:cubicBezTo>
                  <a:cubicBezTo>
                    <a:pt x="3520" y="5467"/>
                    <a:pt x="3483" y="5457"/>
                    <a:pt x="3450" y="5446"/>
                  </a:cubicBezTo>
                  <a:lnTo>
                    <a:pt x="3450" y="5446"/>
                  </a:lnTo>
                  <a:cubicBezTo>
                    <a:pt x="3449" y="5446"/>
                    <a:pt x="3448" y="5446"/>
                    <a:pt x="3447" y="5446"/>
                  </a:cubicBezTo>
                  <a:cubicBezTo>
                    <a:pt x="3437" y="5446"/>
                    <a:pt x="3417" y="5444"/>
                    <a:pt x="3399" y="5437"/>
                  </a:cubicBezTo>
                  <a:lnTo>
                    <a:pt x="3399" y="5437"/>
                  </a:lnTo>
                  <a:cubicBezTo>
                    <a:pt x="3412" y="5438"/>
                    <a:pt x="3422" y="5438"/>
                    <a:pt x="3430" y="5439"/>
                  </a:cubicBezTo>
                  <a:lnTo>
                    <a:pt x="3430" y="5439"/>
                  </a:lnTo>
                  <a:cubicBezTo>
                    <a:pt x="3417" y="5436"/>
                    <a:pt x="3403" y="5433"/>
                    <a:pt x="3389" y="5430"/>
                  </a:cubicBezTo>
                  <a:lnTo>
                    <a:pt x="3389" y="5430"/>
                  </a:lnTo>
                  <a:cubicBezTo>
                    <a:pt x="3358" y="5410"/>
                    <a:pt x="3326" y="5395"/>
                    <a:pt x="3294" y="5384"/>
                  </a:cubicBezTo>
                  <a:cubicBezTo>
                    <a:pt x="3206" y="5337"/>
                    <a:pt x="3118" y="5291"/>
                    <a:pt x="3031" y="5232"/>
                  </a:cubicBezTo>
                  <a:cubicBezTo>
                    <a:pt x="3026" y="5229"/>
                    <a:pt x="3016" y="5223"/>
                    <a:pt x="3004" y="5216"/>
                  </a:cubicBezTo>
                  <a:lnTo>
                    <a:pt x="3004" y="5216"/>
                  </a:lnTo>
                  <a:cubicBezTo>
                    <a:pt x="2996" y="5209"/>
                    <a:pt x="2986" y="5198"/>
                    <a:pt x="2972" y="5185"/>
                  </a:cubicBezTo>
                  <a:cubicBezTo>
                    <a:pt x="2919" y="5133"/>
                    <a:pt x="2861" y="5092"/>
                    <a:pt x="2808" y="5039"/>
                  </a:cubicBezTo>
                  <a:cubicBezTo>
                    <a:pt x="2750" y="4981"/>
                    <a:pt x="2697" y="4922"/>
                    <a:pt x="2639" y="4864"/>
                  </a:cubicBezTo>
                  <a:cubicBezTo>
                    <a:pt x="2635" y="4860"/>
                    <a:pt x="2630" y="4854"/>
                    <a:pt x="2626" y="4848"/>
                  </a:cubicBezTo>
                  <a:lnTo>
                    <a:pt x="2626" y="4848"/>
                  </a:lnTo>
                  <a:cubicBezTo>
                    <a:pt x="2642" y="4878"/>
                    <a:pt x="2648" y="4890"/>
                    <a:pt x="2648" y="4890"/>
                  </a:cubicBezTo>
                  <a:cubicBezTo>
                    <a:pt x="2647" y="4890"/>
                    <a:pt x="2627" y="4856"/>
                    <a:pt x="2608" y="4825"/>
                  </a:cubicBezTo>
                  <a:lnTo>
                    <a:pt x="2608" y="4825"/>
                  </a:lnTo>
                  <a:cubicBezTo>
                    <a:pt x="2614" y="4833"/>
                    <a:pt x="2620" y="4841"/>
                    <a:pt x="2626" y="4848"/>
                  </a:cubicBezTo>
                  <a:lnTo>
                    <a:pt x="2626" y="4848"/>
                  </a:lnTo>
                  <a:cubicBezTo>
                    <a:pt x="2624" y="4846"/>
                    <a:pt x="2623" y="4843"/>
                    <a:pt x="2621" y="4840"/>
                  </a:cubicBezTo>
                  <a:cubicBezTo>
                    <a:pt x="2596" y="4801"/>
                    <a:pt x="2586" y="4788"/>
                    <a:pt x="2585" y="4788"/>
                  </a:cubicBezTo>
                  <a:lnTo>
                    <a:pt x="2585" y="4788"/>
                  </a:lnTo>
                  <a:cubicBezTo>
                    <a:pt x="2585" y="4788"/>
                    <a:pt x="2586" y="4789"/>
                    <a:pt x="2587" y="4790"/>
                  </a:cubicBezTo>
                  <a:lnTo>
                    <a:pt x="2587" y="4790"/>
                  </a:lnTo>
                  <a:cubicBezTo>
                    <a:pt x="2584" y="4787"/>
                    <a:pt x="2582" y="4784"/>
                    <a:pt x="2580" y="4782"/>
                  </a:cubicBezTo>
                  <a:cubicBezTo>
                    <a:pt x="2522" y="4706"/>
                    <a:pt x="2335" y="4454"/>
                    <a:pt x="2346" y="4355"/>
                  </a:cubicBezTo>
                  <a:lnTo>
                    <a:pt x="2346" y="4355"/>
                  </a:lnTo>
                  <a:cubicBezTo>
                    <a:pt x="2346" y="4355"/>
                    <a:pt x="2385" y="4466"/>
                    <a:pt x="2388" y="4466"/>
                  </a:cubicBezTo>
                  <a:cubicBezTo>
                    <a:pt x="2389" y="4466"/>
                    <a:pt x="2384" y="4449"/>
                    <a:pt x="2370" y="4401"/>
                  </a:cubicBezTo>
                  <a:cubicBezTo>
                    <a:pt x="2358" y="4366"/>
                    <a:pt x="2340" y="4325"/>
                    <a:pt x="2335" y="4284"/>
                  </a:cubicBezTo>
                  <a:cubicBezTo>
                    <a:pt x="2305" y="4197"/>
                    <a:pt x="2282" y="4103"/>
                    <a:pt x="2270" y="4015"/>
                  </a:cubicBezTo>
                  <a:cubicBezTo>
                    <a:pt x="2260" y="3967"/>
                    <a:pt x="2255" y="3946"/>
                    <a:pt x="2252" y="3941"/>
                  </a:cubicBezTo>
                  <a:lnTo>
                    <a:pt x="2252" y="3941"/>
                  </a:lnTo>
                  <a:cubicBezTo>
                    <a:pt x="2247" y="3854"/>
                    <a:pt x="2247" y="3768"/>
                    <a:pt x="2247" y="3682"/>
                  </a:cubicBezTo>
                  <a:cubicBezTo>
                    <a:pt x="2247" y="3625"/>
                    <a:pt x="2250" y="3565"/>
                    <a:pt x="2254" y="3509"/>
                  </a:cubicBezTo>
                  <a:lnTo>
                    <a:pt x="2254" y="3509"/>
                  </a:lnTo>
                  <a:cubicBezTo>
                    <a:pt x="2276" y="3462"/>
                    <a:pt x="2282" y="3371"/>
                    <a:pt x="2288" y="3331"/>
                  </a:cubicBezTo>
                  <a:lnTo>
                    <a:pt x="2358" y="3085"/>
                  </a:lnTo>
                  <a:cubicBezTo>
                    <a:pt x="2361" y="3078"/>
                    <a:pt x="2374" y="3036"/>
                    <a:pt x="2384" y="3004"/>
                  </a:cubicBezTo>
                  <a:lnTo>
                    <a:pt x="2384" y="3004"/>
                  </a:lnTo>
                  <a:cubicBezTo>
                    <a:pt x="2458" y="2864"/>
                    <a:pt x="2537" y="2729"/>
                    <a:pt x="2621" y="2600"/>
                  </a:cubicBezTo>
                  <a:cubicBezTo>
                    <a:pt x="2629" y="2587"/>
                    <a:pt x="2636" y="2577"/>
                    <a:pt x="2641" y="2569"/>
                  </a:cubicBezTo>
                  <a:lnTo>
                    <a:pt x="2641" y="2569"/>
                  </a:lnTo>
                  <a:cubicBezTo>
                    <a:pt x="2651" y="2559"/>
                    <a:pt x="2659" y="2551"/>
                    <a:pt x="2662" y="2547"/>
                  </a:cubicBezTo>
                  <a:cubicBezTo>
                    <a:pt x="2715" y="2489"/>
                    <a:pt x="2773" y="2430"/>
                    <a:pt x="2832" y="2372"/>
                  </a:cubicBezTo>
                  <a:cubicBezTo>
                    <a:pt x="2846" y="2357"/>
                    <a:pt x="2881" y="2318"/>
                    <a:pt x="2917" y="2282"/>
                  </a:cubicBezTo>
                  <a:lnTo>
                    <a:pt x="2917" y="2282"/>
                  </a:lnTo>
                  <a:cubicBezTo>
                    <a:pt x="2921" y="2281"/>
                    <a:pt x="2937" y="2271"/>
                    <a:pt x="2972" y="2249"/>
                  </a:cubicBezTo>
                  <a:cubicBezTo>
                    <a:pt x="3013" y="2220"/>
                    <a:pt x="3048" y="2190"/>
                    <a:pt x="3101" y="2167"/>
                  </a:cubicBezTo>
                  <a:cubicBezTo>
                    <a:pt x="3165" y="2120"/>
                    <a:pt x="3241" y="2085"/>
                    <a:pt x="3311" y="2050"/>
                  </a:cubicBezTo>
                  <a:cubicBezTo>
                    <a:pt x="3333" y="2038"/>
                    <a:pt x="3353" y="2029"/>
                    <a:pt x="3372" y="2020"/>
                  </a:cubicBezTo>
                  <a:lnTo>
                    <a:pt x="3372" y="2020"/>
                  </a:lnTo>
                  <a:cubicBezTo>
                    <a:pt x="3442" y="2002"/>
                    <a:pt x="3511" y="1968"/>
                    <a:pt x="3575" y="1956"/>
                  </a:cubicBezTo>
                  <a:cubicBezTo>
                    <a:pt x="3656" y="1929"/>
                    <a:pt x="3784" y="1932"/>
                    <a:pt x="3867" y="1895"/>
                  </a:cubicBezTo>
                  <a:lnTo>
                    <a:pt x="3867" y="1895"/>
                  </a:lnTo>
                  <a:cubicBezTo>
                    <a:pt x="3897" y="1892"/>
                    <a:pt x="3927" y="1886"/>
                    <a:pt x="3955" y="1886"/>
                  </a:cubicBezTo>
                  <a:close/>
                  <a:moveTo>
                    <a:pt x="4649" y="0"/>
                  </a:moveTo>
                  <a:cubicBezTo>
                    <a:pt x="4467" y="0"/>
                    <a:pt x="4284" y="1"/>
                    <a:pt x="4101" y="3"/>
                  </a:cubicBezTo>
                  <a:cubicBezTo>
                    <a:pt x="2510" y="14"/>
                    <a:pt x="1130" y="1026"/>
                    <a:pt x="591" y="2524"/>
                  </a:cubicBezTo>
                  <a:cubicBezTo>
                    <a:pt x="1" y="4167"/>
                    <a:pt x="784" y="6109"/>
                    <a:pt x="2305" y="6940"/>
                  </a:cubicBezTo>
                  <a:cubicBezTo>
                    <a:pt x="2672" y="7140"/>
                    <a:pt x="3052" y="7264"/>
                    <a:pt x="3446" y="7334"/>
                  </a:cubicBezTo>
                  <a:lnTo>
                    <a:pt x="3446" y="7334"/>
                  </a:lnTo>
                  <a:lnTo>
                    <a:pt x="3446" y="9736"/>
                  </a:lnTo>
                  <a:lnTo>
                    <a:pt x="3446" y="17258"/>
                  </a:lnTo>
                  <a:lnTo>
                    <a:pt x="3446" y="25857"/>
                  </a:lnTo>
                  <a:lnTo>
                    <a:pt x="3446" y="32344"/>
                  </a:lnTo>
                  <a:lnTo>
                    <a:pt x="3446" y="33789"/>
                  </a:lnTo>
                  <a:cubicBezTo>
                    <a:pt x="3446" y="35286"/>
                    <a:pt x="3797" y="36790"/>
                    <a:pt x="4592" y="38065"/>
                  </a:cubicBezTo>
                  <a:cubicBezTo>
                    <a:pt x="5669" y="39784"/>
                    <a:pt x="7476" y="41001"/>
                    <a:pt x="9535" y="41013"/>
                  </a:cubicBezTo>
                  <a:lnTo>
                    <a:pt x="31476" y="41013"/>
                  </a:lnTo>
                  <a:cubicBezTo>
                    <a:pt x="32547" y="41013"/>
                    <a:pt x="33570" y="40820"/>
                    <a:pt x="34506" y="40282"/>
                  </a:cubicBezTo>
                  <a:cubicBezTo>
                    <a:pt x="36466" y="39159"/>
                    <a:pt x="37583" y="37006"/>
                    <a:pt x="37846" y="34818"/>
                  </a:cubicBezTo>
                  <a:cubicBezTo>
                    <a:pt x="37889" y="34485"/>
                    <a:pt x="37903" y="34149"/>
                    <a:pt x="37907" y="33812"/>
                  </a:cubicBezTo>
                  <a:lnTo>
                    <a:pt x="37907" y="33812"/>
                  </a:lnTo>
                  <a:cubicBezTo>
                    <a:pt x="38534" y="33809"/>
                    <a:pt x="39161" y="33789"/>
                    <a:pt x="39788" y="33707"/>
                  </a:cubicBezTo>
                  <a:cubicBezTo>
                    <a:pt x="41239" y="33508"/>
                    <a:pt x="42637" y="33028"/>
                    <a:pt x="43877" y="32262"/>
                  </a:cubicBezTo>
                  <a:cubicBezTo>
                    <a:pt x="46316" y="30765"/>
                    <a:pt x="48118" y="28279"/>
                    <a:pt x="48703" y="25471"/>
                  </a:cubicBezTo>
                  <a:cubicBezTo>
                    <a:pt x="48908" y="24506"/>
                    <a:pt x="48949" y="23541"/>
                    <a:pt x="48949" y="22558"/>
                  </a:cubicBezTo>
                  <a:lnTo>
                    <a:pt x="48949" y="19785"/>
                  </a:lnTo>
                  <a:cubicBezTo>
                    <a:pt x="48949" y="18779"/>
                    <a:pt x="48884" y="17779"/>
                    <a:pt x="48656" y="16790"/>
                  </a:cubicBezTo>
                  <a:cubicBezTo>
                    <a:pt x="48328" y="15428"/>
                    <a:pt x="47714" y="14111"/>
                    <a:pt x="46878" y="13000"/>
                  </a:cubicBezTo>
                  <a:cubicBezTo>
                    <a:pt x="45989" y="11830"/>
                    <a:pt x="44918" y="10836"/>
                    <a:pt x="43643" y="10105"/>
                  </a:cubicBezTo>
                  <a:cubicBezTo>
                    <a:pt x="42345" y="9356"/>
                    <a:pt x="40906" y="8917"/>
                    <a:pt x="39408" y="8753"/>
                  </a:cubicBezTo>
                  <a:cubicBezTo>
                    <a:pt x="39063" y="8718"/>
                    <a:pt x="38712" y="8695"/>
                    <a:pt x="38367" y="8695"/>
                  </a:cubicBezTo>
                  <a:lnTo>
                    <a:pt x="37905" y="8695"/>
                  </a:lnTo>
                  <a:lnTo>
                    <a:pt x="37905" y="7330"/>
                  </a:lnTo>
                  <a:lnTo>
                    <a:pt x="37905" y="7330"/>
                  </a:lnTo>
                  <a:cubicBezTo>
                    <a:pt x="38320" y="7258"/>
                    <a:pt x="38721" y="7126"/>
                    <a:pt x="39098" y="6905"/>
                  </a:cubicBezTo>
                  <a:cubicBezTo>
                    <a:pt x="39864" y="6460"/>
                    <a:pt x="40420" y="5759"/>
                    <a:pt x="40736" y="4940"/>
                  </a:cubicBezTo>
                  <a:cubicBezTo>
                    <a:pt x="41356" y="3302"/>
                    <a:pt x="40613" y="1383"/>
                    <a:pt x="39127" y="512"/>
                  </a:cubicBezTo>
                  <a:cubicBezTo>
                    <a:pt x="38304" y="26"/>
                    <a:pt x="37448" y="2"/>
                    <a:pt x="36554" y="2"/>
                  </a:cubicBezTo>
                  <a:cubicBezTo>
                    <a:pt x="36457" y="2"/>
                    <a:pt x="36359" y="3"/>
                    <a:pt x="36261" y="3"/>
                  </a:cubicBezTo>
                  <a:lnTo>
                    <a:pt x="5733" y="3"/>
                  </a:lnTo>
                  <a:cubicBezTo>
                    <a:pt x="5374" y="3"/>
                    <a:pt x="5013" y="0"/>
                    <a:pt x="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57"/>
            <p:cNvSpPr/>
            <p:nvPr/>
          </p:nvSpPr>
          <p:spPr>
            <a:xfrm>
              <a:off x="5088025" y="1231325"/>
              <a:ext cx="229750" cy="442475"/>
            </a:xfrm>
            <a:custGeom>
              <a:avLst/>
              <a:gdLst/>
              <a:ahLst/>
              <a:cxnLst/>
              <a:rect l="l" t="t" r="r" b="b"/>
              <a:pathLst>
                <a:path w="9190" h="17699" extrusionOk="0">
                  <a:moveTo>
                    <a:pt x="4267" y="2263"/>
                  </a:moveTo>
                  <a:lnTo>
                    <a:pt x="4267" y="2263"/>
                  </a:lnTo>
                  <a:cubicBezTo>
                    <a:pt x="4302" y="2278"/>
                    <a:pt x="4336" y="2292"/>
                    <a:pt x="4370" y="2306"/>
                  </a:cubicBezTo>
                  <a:cubicBezTo>
                    <a:pt x="4336" y="2291"/>
                    <a:pt x="4301" y="2277"/>
                    <a:pt x="4267" y="2263"/>
                  </a:cubicBezTo>
                  <a:close/>
                  <a:moveTo>
                    <a:pt x="7312" y="11408"/>
                  </a:moveTo>
                  <a:cubicBezTo>
                    <a:pt x="7306" y="11447"/>
                    <a:pt x="7300" y="11486"/>
                    <a:pt x="7293" y="11524"/>
                  </a:cubicBezTo>
                  <a:lnTo>
                    <a:pt x="7293" y="11524"/>
                  </a:lnTo>
                  <a:cubicBezTo>
                    <a:pt x="7298" y="11487"/>
                    <a:pt x="7304" y="11448"/>
                    <a:pt x="7312" y="11408"/>
                  </a:cubicBezTo>
                  <a:close/>
                  <a:moveTo>
                    <a:pt x="1939" y="1870"/>
                  </a:moveTo>
                  <a:cubicBezTo>
                    <a:pt x="2308" y="1870"/>
                    <a:pt x="2676" y="1881"/>
                    <a:pt x="3039" y="1924"/>
                  </a:cubicBezTo>
                  <a:lnTo>
                    <a:pt x="3039" y="1924"/>
                  </a:lnTo>
                  <a:cubicBezTo>
                    <a:pt x="3465" y="1992"/>
                    <a:pt x="3878" y="2105"/>
                    <a:pt x="4267" y="2263"/>
                  </a:cubicBezTo>
                  <a:lnTo>
                    <a:pt x="4267" y="2263"/>
                  </a:lnTo>
                  <a:cubicBezTo>
                    <a:pt x="4229" y="2246"/>
                    <a:pt x="4190" y="2228"/>
                    <a:pt x="4153" y="2206"/>
                  </a:cubicBezTo>
                  <a:lnTo>
                    <a:pt x="4153" y="2206"/>
                  </a:lnTo>
                  <a:cubicBezTo>
                    <a:pt x="4504" y="2353"/>
                    <a:pt x="4837" y="2540"/>
                    <a:pt x="5153" y="2750"/>
                  </a:cubicBezTo>
                  <a:cubicBezTo>
                    <a:pt x="5232" y="2795"/>
                    <a:pt x="5299" y="2856"/>
                    <a:pt x="5376" y="2902"/>
                  </a:cubicBezTo>
                  <a:lnTo>
                    <a:pt x="5376" y="2902"/>
                  </a:lnTo>
                  <a:cubicBezTo>
                    <a:pt x="5401" y="2924"/>
                    <a:pt x="5428" y="2942"/>
                    <a:pt x="5452" y="2961"/>
                  </a:cubicBezTo>
                  <a:cubicBezTo>
                    <a:pt x="5598" y="3084"/>
                    <a:pt x="5738" y="3207"/>
                    <a:pt x="5873" y="3341"/>
                  </a:cubicBezTo>
                  <a:cubicBezTo>
                    <a:pt x="6002" y="3470"/>
                    <a:pt x="6136" y="3610"/>
                    <a:pt x="6253" y="3756"/>
                  </a:cubicBezTo>
                  <a:cubicBezTo>
                    <a:pt x="6267" y="3771"/>
                    <a:pt x="6278" y="3786"/>
                    <a:pt x="6289" y="3801"/>
                  </a:cubicBezTo>
                  <a:lnTo>
                    <a:pt x="6289" y="3801"/>
                  </a:lnTo>
                  <a:cubicBezTo>
                    <a:pt x="6274" y="3782"/>
                    <a:pt x="6262" y="3767"/>
                    <a:pt x="6262" y="3767"/>
                  </a:cubicBezTo>
                  <a:lnTo>
                    <a:pt x="6262" y="3767"/>
                  </a:lnTo>
                  <a:cubicBezTo>
                    <a:pt x="6261" y="3767"/>
                    <a:pt x="6271" y="3782"/>
                    <a:pt x="6300" y="3821"/>
                  </a:cubicBezTo>
                  <a:cubicBezTo>
                    <a:pt x="6358" y="3897"/>
                    <a:pt x="6411" y="3979"/>
                    <a:pt x="6464" y="4061"/>
                  </a:cubicBezTo>
                  <a:cubicBezTo>
                    <a:pt x="6653" y="4340"/>
                    <a:pt x="6815" y="4643"/>
                    <a:pt x="6956" y="4958"/>
                  </a:cubicBezTo>
                  <a:lnTo>
                    <a:pt x="6956" y="4958"/>
                  </a:lnTo>
                  <a:cubicBezTo>
                    <a:pt x="7107" y="5342"/>
                    <a:pt x="7220" y="5737"/>
                    <a:pt x="7285" y="6137"/>
                  </a:cubicBezTo>
                  <a:lnTo>
                    <a:pt x="7285" y="6137"/>
                  </a:lnTo>
                  <a:cubicBezTo>
                    <a:pt x="7283" y="6119"/>
                    <a:pt x="7281" y="6100"/>
                    <a:pt x="7279" y="6082"/>
                  </a:cubicBezTo>
                  <a:lnTo>
                    <a:pt x="7279" y="6082"/>
                  </a:lnTo>
                  <a:cubicBezTo>
                    <a:pt x="7281" y="6102"/>
                    <a:pt x="7284" y="6122"/>
                    <a:pt x="7286" y="6142"/>
                  </a:cubicBezTo>
                  <a:lnTo>
                    <a:pt x="7286" y="6142"/>
                  </a:lnTo>
                  <a:cubicBezTo>
                    <a:pt x="7286" y="6140"/>
                    <a:pt x="7285" y="6138"/>
                    <a:pt x="7285" y="6137"/>
                  </a:cubicBezTo>
                  <a:lnTo>
                    <a:pt x="7285" y="6137"/>
                  </a:lnTo>
                  <a:cubicBezTo>
                    <a:pt x="7288" y="6158"/>
                    <a:pt x="7290" y="6178"/>
                    <a:pt x="7293" y="6199"/>
                  </a:cubicBezTo>
                  <a:lnTo>
                    <a:pt x="7293" y="6199"/>
                  </a:lnTo>
                  <a:cubicBezTo>
                    <a:pt x="7290" y="6180"/>
                    <a:pt x="7288" y="6161"/>
                    <a:pt x="7286" y="6142"/>
                  </a:cubicBezTo>
                  <a:lnTo>
                    <a:pt x="7286" y="6142"/>
                  </a:lnTo>
                  <a:cubicBezTo>
                    <a:pt x="7296" y="6201"/>
                    <a:pt x="7304" y="6260"/>
                    <a:pt x="7312" y="6319"/>
                  </a:cubicBezTo>
                  <a:cubicBezTo>
                    <a:pt x="7303" y="6279"/>
                    <a:pt x="7298" y="6239"/>
                    <a:pt x="7293" y="6199"/>
                  </a:cubicBezTo>
                  <a:lnTo>
                    <a:pt x="7293" y="6199"/>
                  </a:lnTo>
                  <a:cubicBezTo>
                    <a:pt x="7361" y="6824"/>
                    <a:pt x="7335" y="7468"/>
                    <a:pt x="7335" y="8097"/>
                  </a:cubicBezTo>
                  <a:lnTo>
                    <a:pt x="7335" y="10554"/>
                  </a:lnTo>
                  <a:cubicBezTo>
                    <a:pt x="7335" y="10887"/>
                    <a:pt x="7326" y="11221"/>
                    <a:pt x="7289" y="11550"/>
                  </a:cubicBezTo>
                  <a:lnTo>
                    <a:pt x="7289" y="11550"/>
                  </a:lnTo>
                  <a:cubicBezTo>
                    <a:pt x="7218" y="11971"/>
                    <a:pt x="7108" y="12383"/>
                    <a:pt x="6952" y="12776"/>
                  </a:cubicBezTo>
                  <a:lnTo>
                    <a:pt x="6952" y="12776"/>
                  </a:lnTo>
                  <a:cubicBezTo>
                    <a:pt x="6967" y="12739"/>
                    <a:pt x="6984" y="12701"/>
                    <a:pt x="7002" y="12665"/>
                  </a:cubicBezTo>
                  <a:lnTo>
                    <a:pt x="7002" y="12665"/>
                  </a:lnTo>
                  <a:cubicBezTo>
                    <a:pt x="6978" y="12722"/>
                    <a:pt x="6954" y="12778"/>
                    <a:pt x="6928" y="12834"/>
                  </a:cubicBezTo>
                  <a:lnTo>
                    <a:pt x="6928" y="12834"/>
                  </a:lnTo>
                  <a:cubicBezTo>
                    <a:pt x="6936" y="12815"/>
                    <a:pt x="6944" y="12795"/>
                    <a:pt x="6952" y="12776"/>
                  </a:cubicBezTo>
                  <a:lnTo>
                    <a:pt x="6952" y="12776"/>
                  </a:lnTo>
                  <a:cubicBezTo>
                    <a:pt x="6942" y="12798"/>
                    <a:pt x="6934" y="12820"/>
                    <a:pt x="6925" y="12841"/>
                  </a:cubicBezTo>
                  <a:lnTo>
                    <a:pt x="6925" y="12841"/>
                  </a:lnTo>
                  <a:cubicBezTo>
                    <a:pt x="6926" y="12839"/>
                    <a:pt x="6927" y="12836"/>
                    <a:pt x="6928" y="12834"/>
                  </a:cubicBezTo>
                  <a:lnTo>
                    <a:pt x="6928" y="12834"/>
                  </a:lnTo>
                  <a:cubicBezTo>
                    <a:pt x="6922" y="12850"/>
                    <a:pt x="6915" y="12866"/>
                    <a:pt x="6908" y="12882"/>
                  </a:cubicBezTo>
                  <a:cubicBezTo>
                    <a:pt x="6914" y="12868"/>
                    <a:pt x="6919" y="12855"/>
                    <a:pt x="6925" y="12841"/>
                  </a:cubicBezTo>
                  <a:lnTo>
                    <a:pt x="6925" y="12841"/>
                  </a:lnTo>
                  <a:cubicBezTo>
                    <a:pt x="6793" y="13128"/>
                    <a:pt x="6639" y="13403"/>
                    <a:pt x="6464" y="13665"/>
                  </a:cubicBezTo>
                  <a:cubicBezTo>
                    <a:pt x="6414" y="13743"/>
                    <a:pt x="6359" y="13809"/>
                    <a:pt x="6309" y="13885"/>
                  </a:cubicBezTo>
                  <a:lnTo>
                    <a:pt x="6309" y="13885"/>
                  </a:lnTo>
                  <a:cubicBezTo>
                    <a:pt x="6286" y="13911"/>
                    <a:pt x="6268" y="13939"/>
                    <a:pt x="6253" y="13964"/>
                  </a:cubicBezTo>
                  <a:cubicBezTo>
                    <a:pt x="6124" y="14110"/>
                    <a:pt x="6002" y="14250"/>
                    <a:pt x="5873" y="14385"/>
                  </a:cubicBezTo>
                  <a:cubicBezTo>
                    <a:pt x="5738" y="14514"/>
                    <a:pt x="5598" y="14648"/>
                    <a:pt x="5452" y="14765"/>
                  </a:cubicBezTo>
                  <a:cubicBezTo>
                    <a:pt x="5438" y="14779"/>
                    <a:pt x="5422" y="14790"/>
                    <a:pt x="5407" y="14801"/>
                  </a:cubicBezTo>
                  <a:lnTo>
                    <a:pt x="5407" y="14801"/>
                  </a:lnTo>
                  <a:cubicBezTo>
                    <a:pt x="5426" y="14786"/>
                    <a:pt x="5442" y="14774"/>
                    <a:pt x="5441" y="14774"/>
                  </a:cubicBezTo>
                  <a:lnTo>
                    <a:pt x="5441" y="14774"/>
                  </a:lnTo>
                  <a:cubicBezTo>
                    <a:pt x="5440" y="14774"/>
                    <a:pt x="5425" y="14784"/>
                    <a:pt x="5387" y="14812"/>
                  </a:cubicBezTo>
                  <a:cubicBezTo>
                    <a:pt x="5381" y="14818"/>
                    <a:pt x="5374" y="14823"/>
                    <a:pt x="5367" y="14829"/>
                  </a:cubicBezTo>
                  <a:lnTo>
                    <a:pt x="5367" y="14829"/>
                  </a:lnTo>
                  <a:cubicBezTo>
                    <a:pt x="5364" y="14831"/>
                    <a:pt x="5361" y="14833"/>
                    <a:pt x="5358" y="14835"/>
                  </a:cubicBezTo>
                  <a:cubicBezTo>
                    <a:pt x="5356" y="14837"/>
                    <a:pt x="5354" y="14838"/>
                    <a:pt x="5353" y="14840"/>
                  </a:cubicBezTo>
                  <a:lnTo>
                    <a:pt x="5353" y="14840"/>
                  </a:lnTo>
                  <a:cubicBezTo>
                    <a:pt x="5291" y="14887"/>
                    <a:pt x="5222" y="14931"/>
                    <a:pt x="5153" y="14976"/>
                  </a:cubicBezTo>
                  <a:cubicBezTo>
                    <a:pt x="4878" y="15159"/>
                    <a:pt x="4590" y="15316"/>
                    <a:pt x="4288" y="15454"/>
                  </a:cubicBezTo>
                  <a:lnTo>
                    <a:pt x="4288" y="15454"/>
                  </a:lnTo>
                  <a:cubicBezTo>
                    <a:pt x="3898" y="15611"/>
                    <a:pt x="3493" y="15728"/>
                    <a:pt x="3083" y="15796"/>
                  </a:cubicBezTo>
                  <a:lnTo>
                    <a:pt x="3083" y="15796"/>
                  </a:lnTo>
                  <a:cubicBezTo>
                    <a:pt x="3103" y="15794"/>
                    <a:pt x="3125" y="15791"/>
                    <a:pt x="3147" y="15789"/>
                  </a:cubicBezTo>
                  <a:lnTo>
                    <a:pt x="3147" y="15789"/>
                  </a:lnTo>
                  <a:cubicBezTo>
                    <a:pt x="3123" y="15792"/>
                    <a:pt x="3099" y="15795"/>
                    <a:pt x="3076" y="15798"/>
                  </a:cubicBezTo>
                  <a:lnTo>
                    <a:pt x="3076" y="15798"/>
                  </a:lnTo>
                  <a:cubicBezTo>
                    <a:pt x="3078" y="15797"/>
                    <a:pt x="3080" y="15797"/>
                    <a:pt x="3083" y="15796"/>
                  </a:cubicBezTo>
                  <a:lnTo>
                    <a:pt x="3083" y="15796"/>
                  </a:lnTo>
                  <a:cubicBezTo>
                    <a:pt x="3059" y="15799"/>
                    <a:pt x="3036" y="15802"/>
                    <a:pt x="3013" y="15805"/>
                  </a:cubicBezTo>
                  <a:lnTo>
                    <a:pt x="3013" y="15805"/>
                  </a:lnTo>
                  <a:cubicBezTo>
                    <a:pt x="3034" y="15802"/>
                    <a:pt x="3055" y="15800"/>
                    <a:pt x="3076" y="15798"/>
                  </a:cubicBezTo>
                  <a:lnTo>
                    <a:pt x="3076" y="15798"/>
                  </a:lnTo>
                  <a:cubicBezTo>
                    <a:pt x="3016" y="15807"/>
                    <a:pt x="2956" y="15816"/>
                    <a:pt x="2895" y="15824"/>
                  </a:cubicBezTo>
                  <a:cubicBezTo>
                    <a:pt x="2935" y="15815"/>
                    <a:pt x="2973" y="15810"/>
                    <a:pt x="3013" y="15805"/>
                  </a:cubicBezTo>
                  <a:lnTo>
                    <a:pt x="3013" y="15805"/>
                  </a:lnTo>
                  <a:cubicBezTo>
                    <a:pt x="2642" y="15845"/>
                    <a:pt x="2265" y="15854"/>
                    <a:pt x="1888" y="15854"/>
                  </a:cubicBezTo>
                  <a:cubicBezTo>
                    <a:pt x="1881" y="15854"/>
                    <a:pt x="1873" y="15854"/>
                    <a:pt x="1866" y="15854"/>
                  </a:cubicBezTo>
                  <a:lnTo>
                    <a:pt x="1866" y="15854"/>
                  </a:lnTo>
                  <a:lnTo>
                    <a:pt x="1866" y="15186"/>
                  </a:lnTo>
                  <a:lnTo>
                    <a:pt x="1866" y="11408"/>
                  </a:lnTo>
                  <a:lnTo>
                    <a:pt x="1866" y="6827"/>
                  </a:lnTo>
                  <a:lnTo>
                    <a:pt x="1866" y="2867"/>
                  </a:lnTo>
                  <a:cubicBezTo>
                    <a:pt x="1866" y="2536"/>
                    <a:pt x="1869" y="2203"/>
                    <a:pt x="1871" y="1871"/>
                  </a:cubicBezTo>
                  <a:lnTo>
                    <a:pt x="1871" y="1871"/>
                  </a:lnTo>
                  <a:cubicBezTo>
                    <a:pt x="1893" y="1871"/>
                    <a:pt x="1916" y="1870"/>
                    <a:pt x="1939" y="1870"/>
                  </a:cubicBezTo>
                  <a:close/>
                  <a:moveTo>
                    <a:pt x="1754" y="0"/>
                  </a:moveTo>
                  <a:cubicBezTo>
                    <a:pt x="1571" y="0"/>
                    <a:pt x="1388" y="1"/>
                    <a:pt x="1205" y="1"/>
                  </a:cubicBezTo>
                  <a:lnTo>
                    <a:pt x="1014" y="1"/>
                  </a:lnTo>
                  <a:cubicBezTo>
                    <a:pt x="1002" y="1"/>
                    <a:pt x="990" y="0"/>
                    <a:pt x="978" y="0"/>
                  </a:cubicBezTo>
                  <a:cubicBezTo>
                    <a:pt x="966" y="0"/>
                    <a:pt x="954" y="1"/>
                    <a:pt x="942" y="1"/>
                  </a:cubicBezTo>
                  <a:cubicBezTo>
                    <a:pt x="462" y="1"/>
                    <a:pt x="0" y="422"/>
                    <a:pt x="23" y="920"/>
                  </a:cubicBezTo>
                  <a:lnTo>
                    <a:pt x="23" y="2499"/>
                  </a:lnTo>
                  <a:lnTo>
                    <a:pt x="23" y="6283"/>
                  </a:lnTo>
                  <a:lnTo>
                    <a:pt x="23" y="10858"/>
                  </a:lnTo>
                  <a:lnTo>
                    <a:pt x="23" y="14824"/>
                  </a:lnTo>
                  <a:cubicBezTo>
                    <a:pt x="23" y="15455"/>
                    <a:pt x="6" y="16099"/>
                    <a:pt x="23" y="16736"/>
                  </a:cubicBezTo>
                  <a:lnTo>
                    <a:pt x="23" y="16766"/>
                  </a:lnTo>
                  <a:cubicBezTo>
                    <a:pt x="23" y="17263"/>
                    <a:pt x="445" y="17690"/>
                    <a:pt x="942" y="17690"/>
                  </a:cubicBezTo>
                  <a:cubicBezTo>
                    <a:pt x="1280" y="17690"/>
                    <a:pt x="1618" y="17699"/>
                    <a:pt x="1954" y="17699"/>
                  </a:cubicBezTo>
                  <a:cubicBezTo>
                    <a:pt x="2222" y="17699"/>
                    <a:pt x="2490" y="17693"/>
                    <a:pt x="2755" y="17672"/>
                  </a:cubicBezTo>
                  <a:cubicBezTo>
                    <a:pt x="3948" y="17584"/>
                    <a:pt x="5124" y="17210"/>
                    <a:pt x="6119" y="16537"/>
                  </a:cubicBezTo>
                  <a:cubicBezTo>
                    <a:pt x="7084" y="15882"/>
                    <a:pt x="7903" y="14999"/>
                    <a:pt x="8441" y="13952"/>
                  </a:cubicBezTo>
                  <a:cubicBezTo>
                    <a:pt x="8938" y="12963"/>
                    <a:pt x="9189" y="11899"/>
                    <a:pt x="9189" y="10793"/>
                  </a:cubicBezTo>
                  <a:lnTo>
                    <a:pt x="9189" y="7091"/>
                  </a:lnTo>
                  <a:cubicBezTo>
                    <a:pt x="9189" y="6260"/>
                    <a:pt x="9096" y="5418"/>
                    <a:pt x="8821" y="4628"/>
                  </a:cubicBezTo>
                  <a:cubicBezTo>
                    <a:pt x="8423" y="3523"/>
                    <a:pt x="7774" y="2511"/>
                    <a:pt x="6879" y="1733"/>
                  </a:cubicBezTo>
                  <a:cubicBezTo>
                    <a:pt x="5990" y="949"/>
                    <a:pt x="4902" y="376"/>
                    <a:pt x="3738" y="147"/>
                  </a:cubicBezTo>
                  <a:cubicBezTo>
                    <a:pt x="3078" y="14"/>
                    <a:pt x="2417" y="0"/>
                    <a:pt x="17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57"/>
            <p:cNvSpPr/>
            <p:nvPr/>
          </p:nvSpPr>
          <p:spPr>
            <a:xfrm>
              <a:off x="5074700" y="1167150"/>
              <a:ext cx="308450" cy="572975"/>
            </a:xfrm>
            <a:custGeom>
              <a:avLst/>
              <a:gdLst/>
              <a:ahLst/>
              <a:cxnLst/>
              <a:rect l="l" t="t" r="r" b="b"/>
              <a:pathLst>
                <a:path w="12338" h="22919" extrusionOk="0">
                  <a:moveTo>
                    <a:pt x="1" y="0"/>
                  </a:moveTo>
                  <a:lnTo>
                    <a:pt x="1" y="3352"/>
                  </a:lnTo>
                  <a:lnTo>
                    <a:pt x="2867" y="3352"/>
                  </a:lnTo>
                  <a:cubicBezTo>
                    <a:pt x="6242" y="3352"/>
                    <a:pt x="8991" y="6101"/>
                    <a:pt x="8991" y="9476"/>
                  </a:cubicBezTo>
                  <a:lnTo>
                    <a:pt x="8991" y="13442"/>
                  </a:lnTo>
                  <a:cubicBezTo>
                    <a:pt x="8991" y="16817"/>
                    <a:pt x="6242" y="19567"/>
                    <a:pt x="2867" y="19567"/>
                  </a:cubicBezTo>
                  <a:lnTo>
                    <a:pt x="1" y="19567"/>
                  </a:lnTo>
                  <a:lnTo>
                    <a:pt x="1" y="22918"/>
                  </a:lnTo>
                  <a:lnTo>
                    <a:pt x="2867" y="22918"/>
                  </a:lnTo>
                  <a:cubicBezTo>
                    <a:pt x="8085" y="22901"/>
                    <a:pt x="12337" y="18654"/>
                    <a:pt x="12337" y="13431"/>
                  </a:cubicBezTo>
                  <a:lnTo>
                    <a:pt x="12337" y="9470"/>
                  </a:lnTo>
                  <a:cubicBezTo>
                    <a:pt x="12337" y="4247"/>
                    <a:pt x="8085" y="0"/>
                    <a:pt x="2867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57"/>
            <p:cNvSpPr/>
            <p:nvPr/>
          </p:nvSpPr>
          <p:spPr>
            <a:xfrm>
              <a:off x="4300975" y="1014775"/>
              <a:ext cx="806225" cy="904775"/>
            </a:xfrm>
            <a:custGeom>
              <a:avLst/>
              <a:gdLst/>
              <a:ahLst/>
              <a:cxnLst/>
              <a:rect l="l" t="t" r="r" b="b"/>
              <a:pathLst>
                <a:path w="32249" h="36191" extrusionOk="0">
                  <a:moveTo>
                    <a:pt x="0" y="0"/>
                  </a:moveTo>
                  <a:lnTo>
                    <a:pt x="0" y="30195"/>
                  </a:lnTo>
                  <a:cubicBezTo>
                    <a:pt x="0" y="33506"/>
                    <a:pt x="2229" y="36190"/>
                    <a:pt x="4984" y="36190"/>
                  </a:cubicBezTo>
                  <a:lnTo>
                    <a:pt x="27265" y="36190"/>
                  </a:lnTo>
                  <a:cubicBezTo>
                    <a:pt x="30014" y="36190"/>
                    <a:pt x="32248" y="33506"/>
                    <a:pt x="32248" y="30195"/>
                  </a:cubicBezTo>
                  <a:lnTo>
                    <a:pt x="32248" y="0"/>
                  </a:lnTo>
                  <a:close/>
                </a:path>
              </a:pathLst>
            </a:custGeom>
            <a:solidFill>
              <a:srgbClr val="AF97A4"/>
            </a:solidFill>
            <a:ln w="7300" cap="flat" cmpd="sng">
              <a:solidFill>
                <a:srgbClr val="4C3D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57"/>
            <p:cNvSpPr/>
            <p:nvPr/>
          </p:nvSpPr>
          <p:spPr>
            <a:xfrm>
              <a:off x="4347475" y="1127000"/>
              <a:ext cx="324375" cy="371225"/>
            </a:xfrm>
            <a:custGeom>
              <a:avLst/>
              <a:gdLst/>
              <a:ahLst/>
              <a:cxnLst/>
              <a:rect l="l" t="t" r="r" b="b"/>
              <a:pathLst>
                <a:path w="12975" h="14849" extrusionOk="0">
                  <a:moveTo>
                    <a:pt x="8046" y="1"/>
                  </a:moveTo>
                  <a:cubicBezTo>
                    <a:pt x="5343" y="1"/>
                    <a:pt x="2309" y="546"/>
                    <a:pt x="1510" y="1671"/>
                  </a:cubicBezTo>
                  <a:cubicBezTo>
                    <a:pt x="1" y="3776"/>
                    <a:pt x="954" y="12299"/>
                    <a:pt x="954" y="12299"/>
                  </a:cubicBezTo>
                  <a:cubicBezTo>
                    <a:pt x="1104" y="14218"/>
                    <a:pt x="1766" y="14849"/>
                    <a:pt x="2764" y="14849"/>
                  </a:cubicBezTo>
                  <a:cubicBezTo>
                    <a:pt x="3165" y="14849"/>
                    <a:pt x="3621" y="14747"/>
                    <a:pt x="4119" y="14586"/>
                  </a:cubicBezTo>
                  <a:cubicBezTo>
                    <a:pt x="5850" y="14036"/>
                    <a:pt x="5780" y="8029"/>
                    <a:pt x="6657" y="7473"/>
                  </a:cubicBezTo>
                  <a:cubicBezTo>
                    <a:pt x="7540" y="6923"/>
                    <a:pt x="12975" y="2963"/>
                    <a:pt x="12659" y="1226"/>
                  </a:cubicBezTo>
                  <a:cubicBezTo>
                    <a:pt x="12511" y="416"/>
                    <a:pt x="10405" y="1"/>
                    <a:pt x="8046" y="1"/>
                  </a:cubicBezTo>
                  <a:close/>
                </a:path>
              </a:pathLst>
            </a:custGeom>
            <a:solidFill>
              <a:srgbClr val="D5C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57"/>
            <p:cNvSpPr/>
            <p:nvPr/>
          </p:nvSpPr>
          <p:spPr>
            <a:xfrm>
              <a:off x="4383725" y="1546225"/>
              <a:ext cx="108100" cy="97025"/>
            </a:xfrm>
            <a:custGeom>
              <a:avLst/>
              <a:gdLst/>
              <a:ahLst/>
              <a:cxnLst/>
              <a:rect l="l" t="t" r="r" b="b"/>
              <a:pathLst>
                <a:path w="4324" h="3881" extrusionOk="0">
                  <a:moveTo>
                    <a:pt x="2032" y="1"/>
                  </a:moveTo>
                  <a:cubicBezTo>
                    <a:pt x="1091" y="1"/>
                    <a:pt x="1" y="637"/>
                    <a:pt x="60" y="2175"/>
                  </a:cubicBezTo>
                  <a:cubicBezTo>
                    <a:pt x="116" y="3654"/>
                    <a:pt x="1079" y="3881"/>
                    <a:pt x="1666" y="3881"/>
                  </a:cubicBezTo>
                  <a:cubicBezTo>
                    <a:pt x="1927" y="3881"/>
                    <a:pt x="2113" y="3836"/>
                    <a:pt x="2113" y="3836"/>
                  </a:cubicBezTo>
                  <a:cubicBezTo>
                    <a:pt x="4324" y="2883"/>
                    <a:pt x="3856" y="911"/>
                    <a:pt x="2984" y="274"/>
                  </a:cubicBezTo>
                  <a:cubicBezTo>
                    <a:pt x="2740" y="97"/>
                    <a:pt x="2398" y="1"/>
                    <a:pt x="2032" y="1"/>
                  </a:cubicBezTo>
                  <a:close/>
                </a:path>
              </a:pathLst>
            </a:custGeom>
            <a:solidFill>
              <a:srgbClr val="D5C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57"/>
            <p:cNvSpPr/>
            <p:nvPr/>
          </p:nvSpPr>
          <p:spPr>
            <a:xfrm>
              <a:off x="4822600" y="1631725"/>
              <a:ext cx="248625" cy="234000"/>
            </a:xfrm>
            <a:custGeom>
              <a:avLst/>
              <a:gdLst/>
              <a:ahLst/>
              <a:cxnLst/>
              <a:rect l="l" t="t" r="r" b="b"/>
              <a:pathLst>
                <a:path w="9945" h="9360" extrusionOk="0">
                  <a:moveTo>
                    <a:pt x="7976" y="0"/>
                  </a:moveTo>
                  <a:cubicBezTo>
                    <a:pt x="7139" y="0"/>
                    <a:pt x="6234" y="741"/>
                    <a:pt x="5908" y="3651"/>
                  </a:cubicBezTo>
                  <a:cubicBezTo>
                    <a:pt x="5627" y="6204"/>
                    <a:pt x="4608" y="6764"/>
                    <a:pt x="3490" y="6764"/>
                  </a:cubicBezTo>
                  <a:cubicBezTo>
                    <a:pt x="3167" y="6764"/>
                    <a:pt x="2834" y="6717"/>
                    <a:pt x="2510" y="6657"/>
                  </a:cubicBezTo>
                  <a:cubicBezTo>
                    <a:pt x="0" y="7465"/>
                    <a:pt x="1720" y="8635"/>
                    <a:pt x="2510" y="9190"/>
                  </a:cubicBezTo>
                  <a:cubicBezTo>
                    <a:pt x="2674" y="9306"/>
                    <a:pt x="2968" y="9360"/>
                    <a:pt x="3344" y="9360"/>
                  </a:cubicBezTo>
                  <a:cubicBezTo>
                    <a:pt x="4775" y="9360"/>
                    <a:pt x="7391" y="8578"/>
                    <a:pt x="8517" y="7447"/>
                  </a:cubicBezTo>
                  <a:cubicBezTo>
                    <a:pt x="9944" y="6020"/>
                    <a:pt x="9471" y="404"/>
                    <a:pt x="8517" y="94"/>
                  </a:cubicBezTo>
                  <a:cubicBezTo>
                    <a:pt x="8345" y="37"/>
                    <a:pt x="8162" y="0"/>
                    <a:pt x="7976" y="0"/>
                  </a:cubicBezTo>
                  <a:close/>
                </a:path>
              </a:pathLst>
            </a:custGeom>
            <a:solidFill>
              <a:srgbClr val="D5C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57"/>
            <p:cNvSpPr/>
            <p:nvPr/>
          </p:nvSpPr>
          <p:spPr>
            <a:xfrm>
              <a:off x="4224650" y="949850"/>
              <a:ext cx="958575" cy="129725"/>
            </a:xfrm>
            <a:custGeom>
              <a:avLst/>
              <a:gdLst/>
              <a:ahLst/>
              <a:cxnLst/>
              <a:rect l="l" t="t" r="r" b="b"/>
              <a:pathLst>
                <a:path w="38343" h="5189" extrusionOk="0">
                  <a:moveTo>
                    <a:pt x="2597" y="0"/>
                  </a:moveTo>
                  <a:cubicBezTo>
                    <a:pt x="1164" y="0"/>
                    <a:pt x="0" y="1158"/>
                    <a:pt x="0" y="2597"/>
                  </a:cubicBezTo>
                  <a:cubicBezTo>
                    <a:pt x="0" y="4030"/>
                    <a:pt x="1164" y="5189"/>
                    <a:pt x="2597" y="5189"/>
                  </a:cubicBezTo>
                  <a:lnTo>
                    <a:pt x="35752" y="5189"/>
                  </a:lnTo>
                  <a:cubicBezTo>
                    <a:pt x="37185" y="5189"/>
                    <a:pt x="38337" y="4030"/>
                    <a:pt x="38343" y="2597"/>
                  </a:cubicBezTo>
                  <a:cubicBezTo>
                    <a:pt x="38343" y="1158"/>
                    <a:pt x="37185" y="0"/>
                    <a:pt x="35752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57"/>
            <p:cNvSpPr/>
            <p:nvPr/>
          </p:nvSpPr>
          <p:spPr>
            <a:xfrm>
              <a:off x="4260175" y="968375"/>
              <a:ext cx="449700" cy="72450"/>
            </a:xfrm>
            <a:custGeom>
              <a:avLst/>
              <a:gdLst/>
              <a:ahLst/>
              <a:cxnLst/>
              <a:rect l="l" t="t" r="r" b="b"/>
              <a:pathLst>
                <a:path w="17988" h="2898" extrusionOk="0">
                  <a:moveTo>
                    <a:pt x="8716" y="0"/>
                  </a:moveTo>
                  <a:cubicBezTo>
                    <a:pt x="4680" y="0"/>
                    <a:pt x="437" y="285"/>
                    <a:pt x="275" y="1172"/>
                  </a:cubicBezTo>
                  <a:cubicBezTo>
                    <a:pt x="0" y="2716"/>
                    <a:pt x="2018" y="2839"/>
                    <a:pt x="2018" y="2839"/>
                  </a:cubicBezTo>
                  <a:cubicBezTo>
                    <a:pt x="2018" y="2839"/>
                    <a:pt x="5628" y="2897"/>
                    <a:pt x="8782" y="2897"/>
                  </a:cubicBezTo>
                  <a:cubicBezTo>
                    <a:pt x="10827" y="2897"/>
                    <a:pt x="12681" y="2873"/>
                    <a:pt x="13238" y="2792"/>
                  </a:cubicBezTo>
                  <a:cubicBezTo>
                    <a:pt x="14665" y="2593"/>
                    <a:pt x="17987" y="774"/>
                    <a:pt x="15601" y="341"/>
                  </a:cubicBezTo>
                  <a:cubicBezTo>
                    <a:pt x="14587" y="157"/>
                    <a:pt x="11709" y="0"/>
                    <a:pt x="8716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57"/>
            <p:cNvSpPr/>
            <p:nvPr/>
          </p:nvSpPr>
          <p:spPr>
            <a:xfrm>
              <a:off x="4689225" y="973450"/>
              <a:ext cx="94800" cy="51875"/>
            </a:xfrm>
            <a:custGeom>
              <a:avLst/>
              <a:gdLst/>
              <a:ahLst/>
              <a:cxnLst/>
              <a:rect l="l" t="t" r="r" b="b"/>
              <a:pathLst>
                <a:path w="3792" h="2075" extrusionOk="0">
                  <a:moveTo>
                    <a:pt x="2025" y="0"/>
                  </a:moveTo>
                  <a:cubicBezTo>
                    <a:pt x="1442" y="0"/>
                    <a:pt x="861" y="153"/>
                    <a:pt x="597" y="542"/>
                  </a:cubicBezTo>
                  <a:cubicBezTo>
                    <a:pt x="1" y="1408"/>
                    <a:pt x="1188" y="1840"/>
                    <a:pt x="1188" y="1840"/>
                  </a:cubicBezTo>
                  <a:cubicBezTo>
                    <a:pt x="1512" y="2006"/>
                    <a:pt x="1813" y="2074"/>
                    <a:pt x="2085" y="2074"/>
                  </a:cubicBezTo>
                  <a:cubicBezTo>
                    <a:pt x="3170" y="2074"/>
                    <a:pt x="3791" y="977"/>
                    <a:pt x="3604" y="542"/>
                  </a:cubicBezTo>
                  <a:cubicBezTo>
                    <a:pt x="3474" y="234"/>
                    <a:pt x="2748" y="0"/>
                    <a:pt x="2025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57"/>
            <p:cNvSpPr/>
            <p:nvPr/>
          </p:nvSpPr>
          <p:spPr>
            <a:xfrm>
              <a:off x="4722875" y="1215550"/>
              <a:ext cx="152825" cy="233550"/>
            </a:xfrm>
            <a:custGeom>
              <a:avLst/>
              <a:gdLst/>
              <a:ahLst/>
              <a:cxnLst/>
              <a:rect l="l" t="t" r="r" b="b"/>
              <a:pathLst>
                <a:path w="6113" h="9342" extrusionOk="0">
                  <a:moveTo>
                    <a:pt x="6037" y="0"/>
                  </a:moveTo>
                  <a:lnTo>
                    <a:pt x="0" y="5540"/>
                  </a:lnTo>
                  <a:lnTo>
                    <a:pt x="29" y="9342"/>
                  </a:lnTo>
                  <a:lnTo>
                    <a:pt x="6113" y="3411"/>
                  </a:lnTo>
                  <a:lnTo>
                    <a:pt x="6037" y="0"/>
                  </a:ln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57"/>
            <p:cNvSpPr/>
            <p:nvPr/>
          </p:nvSpPr>
          <p:spPr>
            <a:xfrm>
              <a:off x="4730175" y="1309875"/>
              <a:ext cx="238825" cy="148300"/>
            </a:xfrm>
            <a:custGeom>
              <a:avLst/>
              <a:gdLst/>
              <a:ahLst/>
              <a:cxnLst/>
              <a:rect l="l" t="t" r="r" b="b"/>
              <a:pathLst>
                <a:path w="9553" h="5932" extrusionOk="0">
                  <a:moveTo>
                    <a:pt x="6177" y="0"/>
                  </a:moveTo>
                  <a:cubicBezTo>
                    <a:pt x="4083" y="2065"/>
                    <a:pt x="1989" y="4153"/>
                    <a:pt x="0" y="5932"/>
                  </a:cubicBezTo>
                  <a:lnTo>
                    <a:pt x="3610" y="5902"/>
                  </a:lnTo>
                  <a:lnTo>
                    <a:pt x="9553" y="451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57"/>
            <p:cNvSpPr/>
            <p:nvPr/>
          </p:nvSpPr>
          <p:spPr>
            <a:xfrm>
              <a:off x="4730900" y="1484475"/>
              <a:ext cx="254775" cy="142025"/>
            </a:xfrm>
            <a:custGeom>
              <a:avLst/>
              <a:gdLst/>
              <a:ahLst/>
              <a:cxnLst/>
              <a:rect l="l" t="t" r="r" b="b"/>
              <a:pathLst>
                <a:path w="10191" h="5681" extrusionOk="0">
                  <a:moveTo>
                    <a:pt x="3750" y="0"/>
                  </a:moveTo>
                  <a:lnTo>
                    <a:pt x="1" y="638"/>
                  </a:lnTo>
                  <a:lnTo>
                    <a:pt x="6845" y="5680"/>
                  </a:lnTo>
                  <a:lnTo>
                    <a:pt x="10190" y="5060"/>
                  </a:lnTo>
                  <a:lnTo>
                    <a:pt x="3750" y="0"/>
                  </a:ln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57"/>
            <p:cNvSpPr/>
            <p:nvPr/>
          </p:nvSpPr>
          <p:spPr>
            <a:xfrm>
              <a:off x="4722875" y="1508450"/>
              <a:ext cx="174025" cy="213400"/>
            </a:xfrm>
            <a:custGeom>
              <a:avLst/>
              <a:gdLst/>
              <a:ahLst/>
              <a:cxnLst/>
              <a:rect l="l" t="t" r="r" b="b"/>
              <a:pathLst>
                <a:path w="6961" h="8536" extrusionOk="0">
                  <a:moveTo>
                    <a:pt x="0" y="1"/>
                  </a:moveTo>
                  <a:lnTo>
                    <a:pt x="614" y="3551"/>
                  </a:lnTo>
                  <a:lnTo>
                    <a:pt x="6961" y="8535"/>
                  </a:lnTo>
                  <a:lnTo>
                    <a:pt x="6850" y="5131"/>
                  </a:lnTo>
                  <a:cubicBezTo>
                    <a:pt x="4475" y="3405"/>
                    <a:pt x="2071" y="1674"/>
                    <a:pt x="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57"/>
            <p:cNvSpPr/>
            <p:nvPr/>
          </p:nvSpPr>
          <p:spPr>
            <a:xfrm>
              <a:off x="4548100" y="1495600"/>
              <a:ext cx="152550" cy="233850"/>
            </a:xfrm>
            <a:custGeom>
              <a:avLst/>
              <a:gdLst/>
              <a:ahLst/>
              <a:cxnLst/>
              <a:rect l="l" t="t" r="r" b="b"/>
              <a:pathLst>
                <a:path w="6102" h="9354" extrusionOk="0">
                  <a:moveTo>
                    <a:pt x="6073" y="0"/>
                  </a:moveTo>
                  <a:lnTo>
                    <a:pt x="1" y="5949"/>
                  </a:lnTo>
                  <a:lnTo>
                    <a:pt x="71" y="9353"/>
                  </a:lnTo>
                  <a:lnTo>
                    <a:pt x="6102" y="3802"/>
                  </a:lnTo>
                  <a:lnTo>
                    <a:pt x="6073" y="0"/>
                  </a:ln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57"/>
            <p:cNvSpPr/>
            <p:nvPr/>
          </p:nvSpPr>
          <p:spPr>
            <a:xfrm>
              <a:off x="4454525" y="1486675"/>
              <a:ext cx="238675" cy="148450"/>
            </a:xfrm>
            <a:custGeom>
              <a:avLst/>
              <a:gdLst/>
              <a:ahLst/>
              <a:cxnLst/>
              <a:rect l="l" t="t" r="r" b="b"/>
              <a:pathLst>
                <a:path w="9547" h="5938" extrusionOk="0">
                  <a:moveTo>
                    <a:pt x="9547" y="0"/>
                  </a:moveTo>
                  <a:lnTo>
                    <a:pt x="5937" y="35"/>
                  </a:lnTo>
                  <a:lnTo>
                    <a:pt x="0" y="5499"/>
                  </a:lnTo>
                  <a:lnTo>
                    <a:pt x="3381" y="5937"/>
                  </a:lnTo>
                  <a:cubicBezTo>
                    <a:pt x="5470" y="3867"/>
                    <a:pt x="7564" y="1778"/>
                    <a:pt x="9547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57"/>
            <p:cNvSpPr/>
            <p:nvPr/>
          </p:nvSpPr>
          <p:spPr>
            <a:xfrm>
              <a:off x="4434775" y="1309150"/>
              <a:ext cx="248325" cy="146100"/>
            </a:xfrm>
            <a:custGeom>
              <a:avLst/>
              <a:gdLst/>
              <a:ahLst/>
              <a:cxnLst/>
              <a:rect l="l" t="t" r="r" b="b"/>
              <a:pathLst>
                <a:path w="9933" h="5844" extrusionOk="0">
                  <a:moveTo>
                    <a:pt x="3376" y="0"/>
                  </a:moveTo>
                  <a:lnTo>
                    <a:pt x="1" y="439"/>
                  </a:lnTo>
                  <a:lnTo>
                    <a:pt x="6160" y="5844"/>
                  </a:lnTo>
                  <a:lnTo>
                    <a:pt x="9933" y="5405"/>
                  </a:lnTo>
                  <a:lnTo>
                    <a:pt x="3376" y="0"/>
                  </a:ln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57"/>
            <p:cNvSpPr/>
            <p:nvPr/>
          </p:nvSpPr>
          <p:spPr>
            <a:xfrm>
              <a:off x="4527350" y="1214375"/>
              <a:ext cx="164250" cy="222450"/>
            </a:xfrm>
            <a:custGeom>
              <a:avLst/>
              <a:gdLst/>
              <a:ahLst/>
              <a:cxnLst/>
              <a:rect l="l" t="t" r="r" b="b"/>
              <a:pathLst>
                <a:path w="6570" h="8898" extrusionOk="0">
                  <a:moveTo>
                    <a:pt x="82" y="1"/>
                  </a:moveTo>
                  <a:lnTo>
                    <a:pt x="0" y="3399"/>
                  </a:lnTo>
                  <a:cubicBezTo>
                    <a:pt x="2276" y="5253"/>
                    <a:pt x="4580" y="7114"/>
                    <a:pt x="6569" y="8898"/>
                  </a:cubicBezTo>
                  <a:lnTo>
                    <a:pt x="6142" y="5312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ED8BAE7-AE50-4313-9B95-556BD60A239C}"/>
              </a:ext>
            </a:extLst>
          </p:cNvPr>
          <p:cNvSpPr txBox="1"/>
          <p:nvPr/>
        </p:nvSpPr>
        <p:spPr>
          <a:xfrm>
            <a:off x="1260833" y="1489307"/>
            <a:ext cx="4183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TẠM BIỆT!</a:t>
            </a:r>
          </a:p>
          <a:p>
            <a:r>
              <a:rPr lang="en-US" sz="2400" dirty="0">
                <a:solidFill>
                  <a:srgbClr val="0070C0"/>
                </a:solidFill>
              </a:rPr>
              <a:t>HẸN GẶP LẠI CÁC CON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2"/>
          <p:cNvSpPr/>
          <p:nvPr/>
        </p:nvSpPr>
        <p:spPr>
          <a:xfrm>
            <a:off x="4985451" y="1799672"/>
            <a:ext cx="849315" cy="849351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2"/>
          <p:cNvSpPr/>
          <p:nvPr/>
        </p:nvSpPr>
        <p:spPr>
          <a:xfrm>
            <a:off x="769414" y="1799672"/>
            <a:ext cx="849315" cy="849351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42"/>
          <p:cNvSpPr/>
          <p:nvPr/>
        </p:nvSpPr>
        <p:spPr>
          <a:xfrm>
            <a:off x="4985451" y="3230522"/>
            <a:ext cx="849315" cy="849351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2" name="Google Shape;1572;p42"/>
          <p:cNvGrpSpPr/>
          <p:nvPr/>
        </p:nvGrpSpPr>
        <p:grpSpPr>
          <a:xfrm>
            <a:off x="8187124" y="1920621"/>
            <a:ext cx="1833099" cy="3195806"/>
            <a:chOff x="1087950" y="2312100"/>
            <a:chExt cx="1749975" cy="2968425"/>
          </a:xfrm>
        </p:grpSpPr>
        <p:sp>
          <p:nvSpPr>
            <p:cNvPr id="1573" name="Google Shape;1573;p42"/>
            <p:cNvSpPr/>
            <p:nvPr/>
          </p:nvSpPr>
          <p:spPr>
            <a:xfrm>
              <a:off x="1948825" y="3033150"/>
              <a:ext cx="889100" cy="939075"/>
            </a:xfrm>
            <a:custGeom>
              <a:avLst/>
              <a:gdLst/>
              <a:ahLst/>
              <a:cxnLst/>
              <a:rect l="l" t="t" r="r" b="b"/>
              <a:pathLst>
                <a:path w="35564" h="37563" extrusionOk="0">
                  <a:moveTo>
                    <a:pt x="28842" y="0"/>
                  </a:moveTo>
                  <a:cubicBezTo>
                    <a:pt x="28175" y="129"/>
                    <a:pt x="21991" y="1820"/>
                    <a:pt x="21991" y="1820"/>
                  </a:cubicBezTo>
                  <a:cubicBezTo>
                    <a:pt x="21991" y="1820"/>
                    <a:pt x="24135" y="7393"/>
                    <a:pt x="22744" y="7888"/>
                  </a:cubicBezTo>
                  <a:cubicBezTo>
                    <a:pt x="22688" y="7908"/>
                    <a:pt x="22632" y="7918"/>
                    <a:pt x="22577" y="7918"/>
                  </a:cubicBezTo>
                  <a:cubicBezTo>
                    <a:pt x="21280" y="7918"/>
                    <a:pt x="20383" y="2636"/>
                    <a:pt x="20383" y="2636"/>
                  </a:cubicBezTo>
                  <a:lnTo>
                    <a:pt x="17588" y="3344"/>
                  </a:lnTo>
                  <a:cubicBezTo>
                    <a:pt x="17388" y="6156"/>
                    <a:pt x="18909" y="7917"/>
                    <a:pt x="20054" y="9325"/>
                  </a:cubicBezTo>
                  <a:cubicBezTo>
                    <a:pt x="20784" y="10220"/>
                    <a:pt x="20758" y="11389"/>
                    <a:pt x="20147" y="11389"/>
                  </a:cubicBezTo>
                  <a:cubicBezTo>
                    <a:pt x="19800" y="11389"/>
                    <a:pt x="19264" y="11012"/>
                    <a:pt x="18571" y="9992"/>
                  </a:cubicBezTo>
                  <a:cubicBezTo>
                    <a:pt x="16660" y="7168"/>
                    <a:pt x="16026" y="3536"/>
                    <a:pt x="16026" y="3536"/>
                  </a:cubicBezTo>
                  <a:lnTo>
                    <a:pt x="11262" y="4452"/>
                  </a:lnTo>
                  <a:cubicBezTo>
                    <a:pt x="11224" y="7559"/>
                    <a:pt x="13069" y="10600"/>
                    <a:pt x="14735" y="12199"/>
                  </a:cubicBezTo>
                  <a:cubicBezTo>
                    <a:pt x="15832" y="13254"/>
                    <a:pt x="16315" y="14962"/>
                    <a:pt x="15558" y="14962"/>
                  </a:cubicBezTo>
                  <a:cubicBezTo>
                    <a:pt x="15164" y="14962"/>
                    <a:pt x="14437" y="14501"/>
                    <a:pt x="13286" y="13248"/>
                  </a:cubicBezTo>
                  <a:cubicBezTo>
                    <a:pt x="9925" y="9583"/>
                    <a:pt x="10487" y="4786"/>
                    <a:pt x="10487" y="4786"/>
                  </a:cubicBezTo>
                  <a:lnTo>
                    <a:pt x="10487" y="4786"/>
                  </a:lnTo>
                  <a:cubicBezTo>
                    <a:pt x="4619" y="7430"/>
                    <a:pt x="3865" y="10745"/>
                    <a:pt x="3865" y="10745"/>
                  </a:cubicBezTo>
                  <a:cubicBezTo>
                    <a:pt x="5210" y="15727"/>
                    <a:pt x="12782" y="19708"/>
                    <a:pt x="12782" y="19708"/>
                  </a:cubicBezTo>
                  <a:cubicBezTo>
                    <a:pt x="13149" y="20294"/>
                    <a:pt x="13279" y="20906"/>
                    <a:pt x="12608" y="20906"/>
                  </a:cubicBezTo>
                  <a:cubicBezTo>
                    <a:pt x="12015" y="20906"/>
                    <a:pt x="10799" y="20430"/>
                    <a:pt x="8571" y="19042"/>
                  </a:cubicBezTo>
                  <a:cubicBezTo>
                    <a:pt x="3811" y="16081"/>
                    <a:pt x="3066" y="14435"/>
                    <a:pt x="3066" y="14435"/>
                  </a:cubicBezTo>
                  <a:cubicBezTo>
                    <a:pt x="0" y="18950"/>
                    <a:pt x="296" y="21432"/>
                    <a:pt x="296" y="21432"/>
                  </a:cubicBezTo>
                  <a:cubicBezTo>
                    <a:pt x="1673" y="23214"/>
                    <a:pt x="4464" y="23806"/>
                    <a:pt x="6439" y="23806"/>
                  </a:cubicBezTo>
                  <a:cubicBezTo>
                    <a:pt x="7026" y="23806"/>
                    <a:pt x="7541" y="23753"/>
                    <a:pt x="7926" y="23665"/>
                  </a:cubicBezTo>
                  <a:cubicBezTo>
                    <a:pt x="8127" y="23619"/>
                    <a:pt x="8346" y="23597"/>
                    <a:pt x="8571" y="23597"/>
                  </a:cubicBezTo>
                  <a:cubicBezTo>
                    <a:pt x="10217" y="23597"/>
                    <a:pt x="12188" y="24767"/>
                    <a:pt x="10008" y="26193"/>
                  </a:cubicBezTo>
                  <a:cubicBezTo>
                    <a:pt x="9397" y="26591"/>
                    <a:pt x="8625" y="26741"/>
                    <a:pt x="7809" y="26741"/>
                  </a:cubicBezTo>
                  <a:cubicBezTo>
                    <a:pt x="5312" y="26741"/>
                    <a:pt x="2399" y="25339"/>
                    <a:pt x="2399" y="25339"/>
                  </a:cubicBezTo>
                  <a:lnTo>
                    <a:pt x="1729" y="30279"/>
                  </a:lnTo>
                  <a:cubicBezTo>
                    <a:pt x="2782" y="31158"/>
                    <a:pt x="4031" y="32281"/>
                    <a:pt x="5873" y="32281"/>
                  </a:cubicBezTo>
                  <a:cubicBezTo>
                    <a:pt x="6420" y="32281"/>
                    <a:pt x="7019" y="32182"/>
                    <a:pt x="7680" y="31949"/>
                  </a:cubicBezTo>
                  <a:cubicBezTo>
                    <a:pt x="10700" y="30882"/>
                    <a:pt x="11091" y="29679"/>
                    <a:pt x="12141" y="28904"/>
                  </a:cubicBezTo>
                  <a:cubicBezTo>
                    <a:pt x="12858" y="28375"/>
                    <a:pt x="13418" y="28170"/>
                    <a:pt x="13857" y="28170"/>
                  </a:cubicBezTo>
                  <a:cubicBezTo>
                    <a:pt x="14918" y="28170"/>
                    <a:pt x="15276" y="29363"/>
                    <a:pt x="15456" y="30058"/>
                  </a:cubicBezTo>
                  <a:cubicBezTo>
                    <a:pt x="16068" y="32432"/>
                    <a:pt x="17155" y="35776"/>
                    <a:pt x="17155" y="35776"/>
                  </a:cubicBezTo>
                  <a:cubicBezTo>
                    <a:pt x="17596" y="37087"/>
                    <a:pt x="18411" y="37562"/>
                    <a:pt x="19362" y="37562"/>
                  </a:cubicBezTo>
                  <a:cubicBezTo>
                    <a:pt x="21876" y="37562"/>
                    <a:pt x="25339" y="34235"/>
                    <a:pt x="25339" y="34235"/>
                  </a:cubicBezTo>
                  <a:cubicBezTo>
                    <a:pt x="23344" y="33498"/>
                    <a:pt x="19321" y="30683"/>
                    <a:pt x="19700" y="29887"/>
                  </a:cubicBezTo>
                  <a:cubicBezTo>
                    <a:pt x="19806" y="29664"/>
                    <a:pt x="20007" y="29550"/>
                    <a:pt x="20296" y="29550"/>
                  </a:cubicBezTo>
                  <a:cubicBezTo>
                    <a:pt x="21036" y="29550"/>
                    <a:pt x="22354" y="30302"/>
                    <a:pt x="24131" y="31903"/>
                  </a:cubicBezTo>
                  <a:cubicBezTo>
                    <a:pt x="25797" y="33402"/>
                    <a:pt x="27662" y="33646"/>
                    <a:pt x="28697" y="33646"/>
                  </a:cubicBezTo>
                  <a:cubicBezTo>
                    <a:pt x="29194" y="33646"/>
                    <a:pt x="29500" y="33590"/>
                    <a:pt x="29500" y="33590"/>
                  </a:cubicBezTo>
                  <a:cubicBezTo>
                    <a:pt x="32123" y="32219"/>
                    <a:pt x="31732" y="28384"/>
                    <a:pt x="31732" y="28384"/>
                  </a:cubicBezTo>
                  <a:lnTo>
                    <a:pt x="31732" y="28384"/>
                  </a:lnTo>
                  <a:cubicBezTo>
                    <a:pt x="30979" y="28574"/>
                    <a:pt x="30174" y="28663"/>
                    <a:pt x="29363" y="28663"/>
                  </a:cubicBezTo>
                  <a:cubicBezTo>
                    <a:pt x="26415" y="28663"/>
                    <a:pt x="23398" y="27479"/>
                    <a:pt x="22549" y="25656"/>
                  </a:cubicBezTo>
                  <a:cubicBezTo>
                    <a:pt x="21967" y="24405"/>
                    <a:pt x="22857" y="23888"/>
                    <a:pt x="24063" y="23888"/>
                  </a:cubicBezTo>
                  <a:cubicBezTo>
                    <a:pt x="25102" y="23888"/>
                    <a:pt x="26376" y="24271"/>
                    <a:pt x="27147" y="24898"/>
                  </a:cubicBezTo>
                  <a:cubicBezTo>
                    <a:pt x="28813" y="26251"/>
                    <a:pt x="32819" y="27092"/>
                    <a:pt x="32819" y="27092"/>
                  </a:cubicBezTo>
                  <a:cubicBezTo>
                    <a:pt x="35564" y="23586"/>
                    <a:pt x="34543" y="20708"/>
                    <a:pt x="34543" y="20708"/>
                  </a:cubicBezTo>
                  <a:lnTo>
                    <a:pt x="34543" y="20708"/>
                  </a:lnTo>
                  <a:cubicBezTo>
                    <a:pt x="33574" y="21181"/>
                    <a:pt x="30776" y="21683"/>
                    <a:pt x="28469" y="21683"/>
                  </a:cubicBezTo>
                  <a:cubicBezTo>
                    <a:pt x="27018" y="21683"/>
                    <a:pt x="25761" y="21484"/>
                    <a:pt x="25277" y="20953"/>
                  </a:cubicBezTo>
                  <a:cubicBezTo>
                    <a:pt x="24416" y="20010"/>
                    <a:pt x="25081" y="19341"/>
                    <a:pt x="26347" y="19341"/>
                  </a:cubicBezTo>
                  <a:cubicBezTo>
                    <a:pt x="26925" y="19341"/>
                    <a:pt x="27627" y="19480"/>
                    <a:pt x="28367" y="19796"/>
                  </a:cubicBezTo>
                  <a:cubicBezTo>
                    <a:pt x="29003" y="20068"/>
                    <a:pt x="29769" y="20167"/>
                    <a:pt x="30548" y="20167"/>
                  </a:cubicBezTo>
                  <a:cubicBezTo>
                    <a:pt x="32665" y="20167"/>
                    <a:pt x="34881" y="19433"/>
                    <a:pt x="34881" y="19433"/>
                  </a:cubicBezTo>
                  <a:cubicBezTo>
                    <a:pt x="34352" y="16355"/>
                    <a:pt x="33602" y="13727"/>
                    <a:pt x="33602" y="13727"/>
                  </a:cubicBezTo>
                  <a:cubicBezTo>
                    <a:pt x="31933" y="14949"/>
                    <a:pt x="28464" y="15907"/>
                    <a:pt x="26239" y="15907"/>
                  </a:cubicBezTo>
                  <a:cubicBezTo>
                    <a:pt x="25355" y="15907"/>
                    <a:pt x="24668" y="15756"/>
                    <a:pt x="24369" y="15410"/>
                  </a:cubicBezTo>
                  <a:cubicBezTo>
                    <a:pt x="23557" y="14466"/>
                    <a:pt x="24038" y="13764"/>
                    <a:pt x="25415" y="13764"/>
                  </a:cubicBezTo>
                  <a:cubicBezTo>
                    <a:pt x="25819" y="13764"/>
                    <a:pt x="26299" y="13824"/>
                    <a:pt x="26847" y="13956"/>
                  </a:cubicBezTo>
                  <a:cubicBezTo>
                    <a:pt x="27105" y="14019"/>
                    <a:pt x="27392" y="14047"/>
                    <a:pt x="27698" y="14047"/>
                  </a:cubicBezTo>
                  <a:cubicBezTo>
                    <a:pt x="30262" y="14047"/>
                    <a:pt x="34177" y="12099"/>
                    <a:pt x="34177" y="12099"/>
                  </a:cubicBezTo>
                  <a:cubicBezTo>
                    <a:pt x="33573" y="9733"/>
                    <a:pt x="32415" y="8401"/>
                    <a:pt x="32415" y="8401"/>
                  </a:cubicBezTo>
                  <a:cubicBezTo>
                    <a:pt x="31368" y="9541"/>
                    <a:pt x="28387" y="10644"/>
                    <a:pt x="26687" y="10644"/>
                  </a:cubicBezTo>
                  <a:cubicBezTo>
                    <a:pt x="26176" y="10644"/>
                    <a:pt x="25781" y="10544"/>
                    <a:pt x="25589" y="10316"/>
                  </a:cubicBezTo>
                  <a:cubicBezTo>
                    <a:pt x="24752" y="9334"/>
                    <a:pt x="25681" y="8392"/>
                    <a:pt x="28021" y="8172"/>
                  </a:cubicBezTo>
                  <a:cubicBezTo>
                    <a:pt x="30358" y="7955"/>
                    <a:pt x="32228" y="6202"/>
                    <a:pt x="32228" y="6202"/>
                  </a:cubicBezTo>
                  <a:cubicBezTo>
                    <a:pt x="31782" y="5444"/>
                    <a:pt x="28842" y="0"/>
                    <a:pt x="28842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007125" y="3121325"/>
              <a:ext cx="398800" cy="398600"/>
            </a:xfrm>
            <a:custGeom>
              <a:avLst/>
              <a:gdLst/>
              <a:ahLst/>
              <a:cxnLst/>
              <a:rect l="l" t="t" r="r" b="b"/>
              <a:pathLst>
                <a:path w="15952" h="15944" extrusionOk="0">
                  <a:moveTo>
                    <a:pt x="13694" y="1"/>
                  </a:moveTo>
                  <a:lnTo>
                    <a:pt x="8930" y="917"/>
                  </a:lnTo>
                  <a:cubicBezTo>
                    <a:pt x="8892" y="4024"/>
                    <a:pt x="10737" y="7064"/>
                    <a:pt x="12403" y="8664"/>
                  </a:cubicBezTo>
                  <a:cubicBezTo>
                    <a:pt x="13500" y="9717"/>
                    <a:pt x="13983" y="11426"/>
                    <a:pt x="13224" y="11426"/>
                  </a:cubicBezTo>
                  <a:cubicBezTo>
                    <a:pt x="12831" y="11426"/>
                    <a:pt x="12103" y="10966"/>
                    <a:pt x="10954" y="9717"/>
                  </a:cubicBezTo>
                  <a:cubicBezTo>
                    <a:pt x="7593" y="6052"/>
                    <a:pt x="8155" y="1250"/>
                    <a:pt x="8155" y="1250"/>
                  </a:cubicBezTo>
                  <a:lnTo>
                    <a:pt x="8155" y="1250"/>
                  </a:lnTo>
                  <a:cubicBezTo>
                    <a:pt x="1558" y="3270"/>
                    <a:pt x="1" y="5961"/>
                    <a:pt x="1" y="5961"/>
                  </a:cubicBezTo>
                  <a:cubicBezTo>
                    <a:pt x="1158" y="10242"/>
                    <a:pt x="8434" y="15032"/>
                    <a:pt x="10034" y="15944"/>
                  </a:cubicBezTo>
                  <a:cubicBezTo>
                    <a:pt x="12508" y="15127"/>
                    <a:pt x="13582" y="13266"/>
                    <a:pt x="14473" y="9909"/>
                  </a:cubicBezTo>
                  <a:cubicBezTo>
                    <a:pt x="14890" y="8343"/>
                    <a:pt x="15385" y="7060"/>
                    <a:pt x="15952" y="6011"/>
                  </a:cubicBezTo>
                  <a:cubicBezTo>
                    <a:pt x="14265" y="3270"/>
                    <a:pt x="13694" y="1"/>
                    <a:pt x="13694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2"/>
            <p:cNvSpPr/>
            <p:nvPr/>
          </p:nvSpPr>
          <p:spPr>
            <a:xfrm>
              <a:off x="1979425" y="3394025"/>
              <a:ext cx="220875" cy="139075"/>
            </a:xfrm>
            <a:custGeom>
              <a:avLst/>
              <a:gdLst/>
              <a:ahLst/>
              <a:cxnLst/>
              <a:rect l="l" t="t" r="r" b="b"/>
              <a:pathLst>
                <a:path w="8835" h="5563" extrusionOk="0">
                  <a:moveTo>
                    <a:pt x="1842" y="0"/>
                  </a:moveTo>
                  <a:cubicBezTo>
                    <a:pt x="1000" y="1246"/>
                    <a:pt x="409" y="2333"/>
                    <a:pt x="1" y="3262"/>
                  </a:cubicBezTo>
                  <a:cubicBezTo>
                    <a:pt x="1121" y="4482"/>
                    <a:pt x="2570" y="5344"/>
                    <a:pt x="4453" y="5469"/>
                  </a:cubicBezTo>
                  <a:cubicBezTo>
                    <a:pt x="5392" y="5530"/>
                    <a:pt x="6246" y="5563"/>
                    <a:pt x="7023" y="5563"/>
                  </a:cubicBezTo>
                  <a:cubicBezTo>
                    <a:pt x="7680" y="5563"/>
                    <a:pt x="8281" y="5539"/>
                    <a:pt x="8834" y="5490"/>
                  </a:cubicBezTo>
                  <a:cubicBezTo>
                    <a:pt x="8397" y="5244"/>
                    <a:pt x="7901" y="4952"/>
                    <a:pt x="7347" y="4607"/>
                  </a:cubicBezTo>
                  <a:cubicBezTo>
                    <a:pt x="2591" y="1646"/>
                    <a:pt x="1842" y="0"/>
                    <a:pt x="1842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2"/>
            <p:cNvSpPr/>
            <p:nvPr/>
          </p:nvSpPr>
          <p:spPr>
            <a:xfrm>
              <a:off x="2384875" y="3098950"/>
              <a:ext cx="95825" cy="138500"/>
            </a:xfrm>
            <a:custGeom>
              <a:avLst/>
              <a:gdLst/>
              <a:ahLst/>
              <a:cxnLst/>
              <a:rect l="l" t="t" r="r" b="b"/>
              <a:pathLst>
                <a:path w="3833" h="5540" extrusionOk="0">
                  <a:moveTo>
                    <a:pt x="2941" y="0"/>
                  </a:moveTo>
                  <a:lnTo>
                    <a:pt x="146" y="708"/>
                  </a:lnTo>
                  <a:cubicBezTo>
                    <a:pt x="1" y="2812"/>
                    <a:pt x="809" y="4328"/>
                    <a:pt x="1708" y="5540"/>
                  </a:cubicBezTo>
                  <a:cubicBezTo>
                    <a:pt x="2349" y="4677"/>
                    <a:pt x="3062" y="4019"/>
                    <a:pt x="3832" y="3515"/>
                  </a:cubicBezTo>
                  <a:cubicBezTo>
                    <a:pt x="3274" y="1979"/>
                    <a:pt x="2941" y="0"/>
                    <a:pt x="2941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2280850" y="3180050"/>
              <a:ext cx="167600" cy="239150"/>
            </a:xfrm>
            <a:custGeom>
              <a:avLst/>
              <a:gdLst/>
              <a:ahLst/>
              <a:cxnLst/>
              <a:rect l="l" t="t" r="r" b="b"/>
              <a:pathLst>
                <a:path w="6704" h="9566" extrusionOk="0">
                  <a:moveTo>
                    <a:pt x="31" y="1"/>
                  </a:moveTo>
                  <a:cubicBezTo>
                    <a:pt x="15" y="1"/>
                    <a:pt x="1" y="12"/>
                    <a:pt x="1" y="34"/>
                  </a:cubicBezTo>
                  <a:cubicBezTo>
                    <a:pt x="22" y="567"/>
                    <a:pt x="109" y="1117"/>
                    <a:pt x="234" y="1642"/>
                  </a:cubicBezTo>
                  <a:cubicBezTo>
                    <a:pt x="342" y="2096"/>
                    <a:pt x="488" y="2545"/>
                    <a:pt x="696" y="2970"/>
                  </a:cubicBezTo>
                  <a:cubicBezTo>
                    <a:pt x="896" y="3370"/>
                    <a:pt x="1150" y="3720"/>
                    <a:pt x="1475" y="4036"/>
                  </a:cubicBezTo>
                  <a:cubicBezTo>
                    <a:pt x="2062" y="4615"/>
                    <a:pt x="2658" y="5178"/>
                    <a:pt x="3249" y="5744"/>
                  </a:cubicBezTo>
                  <a:cubicBezTo>
                    <a:pt x="3941" y="6415"/>
                    <a:pt x="4632" y="7085"/>
                    <a:pt x="5290" y="7793"/>
                  </a:cubicBezTo>
                  <a:cubicBezTo>
                    <a:pt x="5565" y="8093"/>
                    <a:pt x="5840" y="8393"/>
                    <a:pt x="6098" y="8705"/>
                  </a:cubicBezTo>
                  <a:cubicBezTo>
                    <a:pt x="6273" y="8926"/>
                    <a:pt x="6456" y="9159"/>
                    <a:pt x="6581" y="9413"/>
                  </a:cubicBezTo>
                  <a:cubicBezTo>
                    <a:pt x="6602" y="9455"/>
                    <a:pt x="6619" y="9497"/>
                    <a:pt x="6631" y="9542"/>
                  </a:cubicBezTo>
                  <a:cubicBezTo>
                    <a:pt x="6638" y="9559"/>
                    <a:pt x="6652" y="9566"/>
                    <a:pt x="6665" y="9566"/>
                  </a:cubicBezTo>
                  <a:cubicBezTo>
                    <a:pt x="6685" y="9566"/>
                    <a:pt x="6704" y="9550"/>
                    <a:pt x="6694" y="9530"/>
                  </a:cubicBezTo>
                  <a:cubicBezTo>
                    <a:pt x="6623" y="9305"/>
                    <a:pt x="6477" y="9101"/>
                    <a:pt x="6336" y="8913"/>
                  </a:cubicBezTo>
                  <a:cubicBezTo>
                    <a:pt x="6119" y="8618"/>
                    <a:pt x="5873" y="8343"/>
                    <a:pt x="5628" y="8064"/>
                  </a:cubicBezTo>
                  <a:cubicBezTo>
                    <a:pt x="4994" y="7360"/>
                    <a:pt x="4316" y="6694"/>
                    <a:pt x="3641" y="6036"/>
                  </a:cubicBezTo>
                  <a:cubicBezTo>
                    <a:pt x="3016" y="5432"/>
                    <a:pt x="2383" y="4832"/>
                    <a:pt x="1758" y="4228"/>
                  </a:cubicBezTo>
                  <a:cubicBezTo>
                    <a:pt x="1475" y="3953"/>
                    <a:pt x="1188" y="3678"/>
                    <a:pt x="975" y="3337"/>
                  </a:cubicBezTo>
                  <a:cubicBezTo>
                    <a:pt x="713" y="2929"/>
                    <a:pt x="530" y="2462"/>
                    <a:pt x="397" y="2000"/>
                  </a:cubicBezTo>
                  <a:cubicBezTo>
                    <a:pt x="213" y="1371"/>
                    <a:pt x="113" y="725"/>
                    <a:pt x="68" y="76"/>
                  </a:cubicBezTo>
                  <a:lnTo>
                    <a:pt x="68" y="42"/>
                  </a:lnTo>
                  <a:cubicBezTo>
                    <a:pt x="65" y="14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262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2385400" y="3547025"/>
              <a:ext cx="363500" cy="78800"/>
            </a:xfrm>
            <a:custGeom>
              <a:avLst/>
              <a:gdLst/>
              <a:ahLst/>
              <a:cxnLst/>
              <a:rect l="l" t="t" r="r" b="b"/>
              <a:pathLst>
                <a:path w="14540" h="3152" extrusionOk="0">
                  <a:moveTo>
                    <a:pt x="316" y="0"/>
                  </a:moveTo>
                  <a:cubicBezTo>
                    <a:pt x="236" y="0"/>
                    <a:pt x="156" y="2"/>
                    <a:pt x="75" y="7"/>
                  </a:cubicBezTo>
                  <a:lnTo>
                    <a:pt x="50" y="7"/>
                  </a:lnTo>
                  <a:cubicBezTo>
                    <a:pt x="2" y="15"/>
                    <a:pt x="0" y="78"/>
                    <a:pt x="38" y="78"/>
                  </a:cubicBezTo>
                  <a:cubicBezTo>
                    <a:pt x="40" y="78"/>
                    <a:pt x="41" y="78"/>
                    <a:pt x="42" y="78"/>
                  </a:cubicBezTo>
                  <a:cubicBezTo>
                    <a:pt x="201" y="71"/>
                    <a:pt x="361" y="67"/>
                    <a:pt x="521" y="67"/>
                  </a:cubicBezTo>
                  <a:cubicBezTo>
                    <a:pt x="830" y="67"/>
                    <a:pt x="1138" y="79"/>
                    <a:pt x="1446" y="99"/>
                  </a:cubicBezTo>
                  <a:cubicBezTo>
                    <a:pt x="2491" y="153"/>
                    <a:pt x="3545" y="286"/>
                    <a:pt x="4565" y="540"/>
                  </a:cubicBezTo>
                  <a:cubicBezTo>
                    <a:pt x="5131" y="682"/>
                    <a:pt x="5694" y="861"/>
                    <a:pt x="6231" y="1102"/>
                  </a:cubicBezTo>
                  <a:cubicBezTo>
                    <a:pt x="6502" y="1227"/>
                    <a:pt x="6760" y="1373"/>
                    <a:pt x="7026" y="1515"/>
                  </a:cubicBezTo>
                  <a:cubicBezTo>
                    <a:pt x="7297" y="1652"/>
                    <a:pt x="7576" y="1785"/>
                    <a:pt x="7864" y="1902"/>
                  </a:cubicBezTo>
                  <a:cubicBezTo>
                    <a:pt x="9009" y="2389"/>
                    <a:pt x="10229" y="2702"/>
                    <a:pt x="11458" y="2902"/>
                  </a:cubicBezTo>
                  <a:cubicBezTo>
                    <a:pt x="12344" y="3050"/>
                    <a:pt x="13249" y="3152"/>
                    <a:pt x="14151" y="3152"/>
                  </a:cubicBezTo>
                  <a:cubicBezTo>
                    <a:pt x="14186" y="3152"/>
                    <a:pt x="14221" y="3152"/>
                    <a:pt x="14257" y="3151"/>
                  </a:cubicBezTo>
                  <a:cubicBezTo>
                    <a:pt x="14336" y="3151"/>
                    <a:pt x="14419" y="3151"/>
                    <a:pt x="14498" y="3147"/>
                  </a:cubicBezTo>
                  <a:cubicBezTo>
                    <a:pt x="14540" y="3147"/>
                    <a:pt x="14540" y="3081"/>
                    <a:pt x="14498" y="3081"/>
                  </a:cubicBezTo>
                  <a:cubicBezTo>
                    <a:pt x="14382" y="3084"/>
                    <a:pt x="14265" y="3086"/>
                    <a:pt x="14149" y="3086"/>
                  </a:cubicBezTo>
                  <a:cubicBezTo>
                    <a:pt x="13372" y="3086"/>
                    <a:pt x="12592" y="3005"/>
                    <a:pt x="11824" y="2893"/>
                  </a:cubicBezTo>
                  <a:cubicBezTo>
                    <a:pt x="10612" y="2714"/>
                    <a:pt x="9405" y="2423"/>
                    <a:pt x="8255" y="1985"/>
                  </a:cubicBezTo>
                  <a:cubicBezTo>
                    <a:pt x="7951" y="1873"/>
                    <a:pt x="7651" y="1744"/>
                    <a:pt x="7355" y="1602"/>
                  </a:cubicBezTo>
                  <a:cubicBezTo>
                    <a:pt x="7081" y="1473"/>
                    <a:pt x="6818" y="1315"/>
                    <a:pt x="6547" y="1181"/>
                  </a:cubicBezTo>
                  <a:cubicBezTo>
                    <a:pt x="6031" y="919"/>
                    <a:pt x="5490" y="727"/>
                    <a:pt x="4940" y="569"/>
                  </a:cubicBezTo>
                  <a:cubicBezTo>
                    <a:pt x="3907" y="278"/>
                    <a:pt x="2841" y="124"/>
                    <a:pt x="1779" y="49"/>
                  </a:cubicBezTo>
                  <a:cubicBezTo>
                    <a:pt x="1400" y="24"/>
                    <a:pt x="1017" y="7"/>
                    <a:pt x="638" y="3"/>
                  </a:cubicBezTo>
                  <a:cubicBezTo>
                    <a:pt x="530" y="3"/>
                    <a:pt x="423" y="0"/>
                    <a:pt x="316" y="0"/>
                  </a:cubicBezTo>
                  <a:close/>
                </a:path>
              </a:pathLst>
            </a:custGeom>
            <a:solidFill>
              <a:srgbClr val="262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2346450" y="3632625"/>
              <a:ext cx="299575" cy="157575"/>
            </a:xfrm>
            <a:custGeom>
              <a:avLst/>
              <a:gdLst/>
              <a:ahLst/>
              <a:cxnLst/>
              <a:rect l="l" t="t" r="r" b="b"/>
              <a:pathLst>
                <a:path w="11983" h="6303" extrusionOk="0">
                  <a:moveTo>
                    <a:pt x="42" y="1"/>
                  </a:moveTo>
                  <a:cubicBezTo>
                    <a:pt x="14" y="1"/>
                    <a:pt x="0" y="57"/>
                    <a:pt x="38" y="69"/>
                  </a:cubicBezTo>
                  <a:cubicBezTo>
                    <a:pt x="401" y="173"/>
                    <a:pt x="759" y="310"/>
                    <a:pt x="1109" y="452"/>
                  </a:cubicBezTo>
                  <a:cubicBezTo>
                    <a:pt x="1942" y="789"/>
                    <a:pt x="2749" y="1202"/>
                    <a:pt x="3503" y="1685"/>
                  </a:cubicBezTo>
                  <a:cubicBezTo>
                    <a:pt x="3974" y="1985"/>
                    <a:pt x="4420" y="2318"/>
                    <a:pt x="4840" y="2680"/>
                  </a:cubicBezTo>
                  <a:cubicBezTo>
                    <a:pt x="5298" y="3076"/>
                    <a:pt x="5694" y="3534"/>
                    <a:pt x="6140" y="3951"/>
                  </a:cubicBezTo>
                  <a:cubicBezTo>
                    <a:pt x="6973" y="4725"/>
                    <a:pt x="7922" y="5383"/>
                    <a:pt x="8980" y="5804"/>
                  </a:cubicBezTo>
                  <a:cubicBezTo>
                    <a:pt x="9769" y="6120"/>
                    <a:pt x="10615" y="6302"/>
                    <a:pt x="11464" y="6302"/>
                  </a:cubicBezTo>
                  <a:cubicBezTo>
                    <a:pt x="11623" y="6302"/>
                    <a:pt x="11782" y="6296"/>
                    <a:pt x="11941" y="6283"/>
                  </a:cubicBezTo>
                  <a:cubicBezTo>
                    <a:pt x="11983" y="6279"/>
                    <a:pt x="11983" y="6216"/>
                    <a:pt x="11941" y="6216"/>
                  </a:cubicBezTo>
                  <a:cubicBezTo>
                    <a:pt x="11784" y="6229"/>
                    <a:pt x="11627" y="6235"/>
                    <a:pt x="11471" y="6235"/>
                  </a:cubicBezTo>
                  <a:cubicBezTo>
                    <a:pt x="9577" y="6235"/>
                    <a:pt x="7786" y="5327"/>
                    <a:pt x="6390" y="4084"/>
                  </a:cubicBezTo>
                  <a:cubicBezTo>
                    <a:pt x="5915" y="3667"/>
                    <a:pt x="5507" y="3188"/>
                    <a:pt x="5040" y="2768"/>
                  </a:cubicBezTo>
                  <a:cubicBezTo>
                    <a:pt x="4644" y="2410"/>
                    <a:pt x="4216" y="2085"/>
                    <a:pt x="3774" y="1789"/>
                  </a:cubicBezTo>
                  <a:cubicBezTo>
                    <a:pt x="3004" y="1273"/>
                    <a:pt x="2183" y="835"/>
                    <a:pt x="1333" y="477"/>
                  </a:cubicBezTo>
                  <a:cubicBezTo>
                    <a:pt x="917" y="302"/>
                    <a:pt x="488" y="127"/>
                    <a:pt x="51" y="2"/>
                  </a:cubicBezTo>
                  <a:cubicBezTo>
                    <a:pt x="48" y="1"/>
                    <a:pt x="45" y="1"/>
                    <a:pt x="42" y="1"/>
                  </a:cubicBezTo>
                  <a:close/>
                </a:path>
              </a:pathLst>
            </a:custGeom>
            <a:solidFill>
              <a:srgbClr val="262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2309900" y="3707850"/>
              <a:ext cx="152750" cy="153075"/>
            </a:xfrm>
            <a:custGeom>
              <a:avLst/>
              <a:gdLst/>
              <a:ahLst/>
              <a:cxnLst/>
              <a:rect l="l" t="t" r="r" b="b"/>
              <a:pathLst>
                <a:path w="6110" h="6123" extrusionOk="0">
                  <a:moveTo>
                    <a:pt x="63" y="0"/>
                  </a:moveTo>
                  <a:cubicBezTo>
                    <a:pt x="22" y="0"/>
                    <a:pt x="1" y="63"/>
                    <a:pt x="47" y="67"/>
                  </a:cubicBezTo>
                  <a:cubicBezTo>
                    <a:pt x="297" y="109"/>
                    <a:pt x="546" y="204"/>
                    <a:pt x="780" y="296"/>
                  </a:cubicBezTo>
                  <a:cubicBezTo>
                    <a:pt x="1359" y="538"/>
                    <a:pt x="1896" y="892"/>
                    <a:pt x="2346" y="1329"/>
                  </a:cubicBezTo>
                  <a:cubicBezTo>
                    <a:pt x="2637" y="1612"/>
                    <a:pt x="2895" y="1937"/>
                    <a:pt x="3104" y="2287"/>
                  </a:cubicBezTo>
                  <a:cubicBezTo>
                    <a:pt x="3354" y="2703"/>
                    <a:pt x="3541" y="3161"/>
                    <a:pt x="3783" y="3582"/>
                  </a:cubicBezTo>
                  <a:cubicBezTo>
                    <a:pt x="4178" y="4253"/>
                    <a:pt x="4665" y="4877"/>
                    <a:pt x="5219" y="5423"/>
                  </a:cubicBezTo>
                  <a:cubicBezTo>
                    <a:pt x="5478" y="5673"/>
                    <a:pt x="5748" y="5923"/>
                    <a:pt x="6048" y="6118"/>
                  </a:cubicBezTo>
                  <a:cubicBezTo>
                    <a:pt x="6054" y="6122"/>
                    <a:pt x="6059" y="6123"/>
                    <a:pt x="6064" y="6123"/>
                  </a:cubicBezTo>
                  <a:cubicBezTo>
                    <a:pt x="6093" y="6123"/>
                    <a:pt x="6110" y="6078"/>
                    <a:pt x="6081" y="6060"/>
                  </a:cubicBezTo>
                  <a:cubicBezTo>
                    <a:pt x="5832" y="5898"/>
                    <a:pt x="5603" y="5702"/>
                    <a:pt x="5386" y="5498"/>
                  </a:cubicBezTo>
                  <a:cubicBezTo>
                    <a:pt x="4820" y="4973"/>
                    <a:pt x="4336" y="4357"/>
                    <a:pt x="3928" y="3703"/>
                  </a:cubicBezTo>
                  <a:cubicBezTo>
                    <a:pt x="3799" y="3486"/>
                    <a:pt x="3674" y="3270"/>
                    <a:pt x="3562" y="3045"/>
                  </a:cubicBezTo>
                  <a:cubicBezTo>
                    <a:pt x="3449" y="2832"/>
                    <a:pt x="3354" y="2607"/>
                    <a:pt x="3237" y="2395"/>
                  </a:cubicBezTo>
                  <a:cubicBezTo>
                    <a:pt x="3041" y="2041"/>
                    <a:pt x="2800" y="1708"/>
                    <a:pt x="2521" y="1412"/>
                  </a:cubicBezTo>
                  <a:cubicBezTo>
                    <a:pt x="2075" y="942"/>
                    <a:pt x="1542" y="567"/>
                    <a:pt x="959" y="300"/>
                  </a:cubicBezTo>
                  <a:cubicBezTo>
                    <a:pt x="676" y="171"/>
                    <a:pt x="367" y="59"/>
                    <a:pt x="63" y="0"/>
                  </a:cubicBezTo>
                  <a:close/>
                </a:path>
              </a:pathLst>
            </a:custGeom>
            <a:solidFill>
              <a:srgbClr val="262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2166950" y="3269650"/>
              <a:ext cx="207375" cy="289575"/>
            </a:xfrm>
            <a:custGeom>
              <a:avLst/>
              <a:gdLst/>
              <a:ahLst/>
              <a:cxnLst/>
              <a:rect l="l" t="t" r="r" b="b"/>
              <a:pathLst>
                <a:path w="8295" h="11583" extrusionOk="0">
                  <a:moveTo>
                    <a:pt x="69" y="0"/>
                  </a:moveTo>
                  <a:cubicBezTo>
                    <a:pt x="51" y="0"/>
                    <a:pt x="34" y="10"/>
                    <a:pt x="34" y="32"/>
                  </a:cubicBezTo>
                  <a:cubicBezTo>
                    <a:pt x="1" y="436"/>
                    <a:pt x="5" y="848"/>
                    <a:pt x="21" y="1260"/>
                  </a:cubicBezTo>
                  <a:cubicBezTo>
                    <a:pt x="59" y="2135"/>
                    <a:pt x="184" y="3010"/>
                    <a:pt x="450" y="3843"/>
                  </a:cubicBezTo>
                  <a:cubicBezTo>
                    <a:pt x="729" y="4726"/>
                    <a:pt x="1188" y="5592"/>
                    <a:pt x="1937" y="6162"/>
                  </a:cubicBezTo>
                  <a:cubicBezTo>
                    <a:pt x="3003" y="6979"/>
                    <a:pt x="4157" y="7683"/>
                    <a:pt x="5240" y="8474"/>
                  </a:cubicBezTo>
                  <a:cubicBezTo>
                    <a:pt x="6273" y="9236"/>
                    <a:pt x="7285" y="10082"/>
                    <a:pt x="7989" y="11177"/>
                  </a:cubicBezTo>
                  <a:cubicBezTo>
                    <a:pt x="8072" y="11302"/>
                    <a:pt x="8147" y="11431"/>
                    <a:pt x="8222" y="11568"/>
                  </a:cubicBezTo>
                  <a:cubicBezTo>
                    <a:pt x="8228" y="11579"/>
                    <a:pt x="8238" y="11583"/>
                    <a:pt x="8248" y="11583"/>
                  </a:cubicBezTo>
                  <a:cubicBezTo>
                    <a:pt x="8271" y="11583"/>
                    <a:pt x="8295" y="11561"/>
                    <a:pt x="8280" y="11535"/>
                  </a:cubicBezTo>
                  <a:cubicBezTo>
                    <a:pt x="7676" y="10436"/>
                    <a:pt x="6752" y="9561"/>
                    <a:pt x="5773" y="8803"/>
                  </a:cubicBezTo>
                  <a:cubicBezTo>
                    <a:pt x="4728" y="7991"/>
                    <a:pt x="3603" y="7283"/>
                    <a:pt x="2524" y="6516"/>
                  </a:cubicBezTo>
                  <a:cubicBezTo>
                    <a:pt x="2075" y="6196"/>
                    <a:pt x="1641" y="5875"/>
                    <a:pt x="1308" y="5429"/>
                  </a:cubicBezTo>
                  <a:cubicBezTo>
                    <a:pt x="1017" y="5042"/>
                    <a:pt x="796" y="4605"/>
                    <a:pt x="629" y="4159"/>
                  </a:cubicBezTo>
                  <a:cubicBezTo>
                    <a:pt x="313" y="3314"/>
                    <a:pt x="167" y="2414"/>
                    <a:pt x="109" y="1514"/>
                  </a:cubicBezTo>
                  <a:cubicBezTo>
                    <a:pt x="88" y="1190"/>
                    <a:pt x="80" y="869"/>
                    <a:pt x="84" y="540"/>
                  </a:cubicBezTo>
                  <a:cubicBezTo>
                    <a:pt x="84" y="377"/>
                    <a:pt x="109" y="211"/>
                    <a:pt x="105" y="48"/>
                  </a:cubicBezTo>
                  <a:lnTo>
                    <a:pt x="105" y="28"/>
                  </a:lnTo>
                  <a:cubicBezTo>
                    <a:pt x="103" y="9"/>
                    <a:pt x="86" y="0"/>
                    <a:pt x="69" y="0"/>
                  </a:cubicBezTo>
                  <a:close/>
                </a:path>
              </a:pathLst>
            </a:custGeom>
            <a:solidFill>
              <a:srgbClr val="262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2002300" y="3460125"/>
              <a:ext cx="320200" cy="202175"/>
            </a:xfrm>
            <a:custGeom>
              <a:avLst/>
              <a:gdLst/>
              <a:ahLst/>
              <a:cxnLst/>
              <a:rect l="l" t="t" r="r" b="b"/>
              <a:pathLst>
                <a:path w="12808" h="8087" extrusionOk="0">
                  <a:moveTo>
                    <a:pt x="43" y="0"/>
                  </a:moveTo>
                  <a:cubicBezTo>
                    <a:pt x="24" y="0"/>
                    <a:pt x="1" y="16"/>
                    <a:pt x="6" y="43"/>
                  </a:cubicBezTo>
                  <a:cubicBezTo>
                    <a:pt x="44" y="180"/>
                    <a:pt x="102" y="313"/>
                    <a:pt x="152" y="443"/>
                  </a:cubicBezTo>
                  <a:cubicBezTo>
                    <a:pt x="273" y="726"/>
                    <a:pt x="414" y="1001"/>
                    <a:pt x="564" y="1267"/>
                  </a:cubicBezTo>
                  <a:cubicBezTo>
                    <a:pt x="1022" y="2046"/>
                    <a:pt x="1618" y="2750"/>
                    <a:pt x="2359" y="3283"/>
                  </a:cubicBezTo>
                  <a:cubicBezTo>
                    <a:pt x="2809" y="3604"/>
                    <a:pt x="3300" y="3854"/>
                    <a:pt x="3829" y="4024"/>
                  </a:cubicBezTo>
                  <a:cubicBezTo>
                    <a:pt x="4125" y="4124"/>
                    <a:pt x="4437" y="4191"/>
                    <a:pt x="4737" y="4266"/>
                  </a:cubicBezTo>
                  <a:cubicBezTo>
                    <a:pt x="5058" y="4345"/>
                    <a:pt x="5379" y="4428"/>
                    <a:pt x="5695" y="4507"/>
                  </a:cubicBezTo>
                  <a:cubicBezTo>
                    <a:pt x="6982" y="4849"/>
                    <a:pt x="8269" y="5232"/>
                    <a:pt x="9485" y="5769"/>
                  </a:cubicBezTo>
                  <a:cubicBezTo>
                    <a:pt x="10585" y="6253"/>
                    <a:pt x="11668" y="6869"/>
                    <a:pt x="12480" y="7764"/>
                  </a:cubicBezTo>
                  <a:cubicBezTo>
                    <a:pt x="12571" y="7864"/>
                    <a:pt x="12655" y="7968"/>
                    <a:pt x="12742" y="8077"/>
                  </a:cubicBezTo>
                  <a:cubicBezTo>
                    <a:pt x="12748" y="8083"/>
                    <a:pt x="12754" y="8086"/>
                    <a:pt x="12761" y="8086"/>
                  </a:cubicBezTo>
                  <a:cubicBezTo>
                    <a:pt x="12784" y="8086"/>
                    <a:pt x="12807" y="8054"/>
                    <a:pt x="12788" y="8031"/>
                  </a:cubicBezTo>
                  <a:cubicBezTo>
                    <a:pt x="12072" y="7111"/>
                    <a:pt x="11068" y="6461"/>
                    <a:pt x="10039" y="5957"/>
                  </a:cubicBezTo>
                  <a:cubicBezTo>
                    <a:pt x="8869" y="5382"/>
                    <a:pt x="7624" y="4978"/>
                    <a:pt x="6370" y="4624"/>
                  </a:cubicBezTo>
                  <a:cubicBezTo>
                    <a:pt x="5737" y="4445"/>
                    <a:pt x="5104" y="4287"/>
                    <a:pt x="4467" y="4128"/>
                  </a:cubicBezTo>
                  <a:cubicBezTo>
                    <a:pt x="3892" y="3987"/>
                    <a:pt x="3342" y="3808"/>
                    <a:pt x="2830" y="3504"/>
                  </a:cubicBezTo>
                  <a:cubicBezTo>
                    <a:pt x="1989" y="3016"/>
                    <a:pt x="1301" y="2308"/>
                    <a:pt x="781" y="1496"/>
                  </a:cubicBezTo>
                  <a:cubicBezTo>
                    <a:pt x="498" y="1051"/>
                    <a:pt x="235" y="568"/>
                    <a:pt x="81" y="64"/>
                  </a:cubicBezTo>
                  <a:lnTo>
                    <a:pt x="64" y="18"/>
                  </a:lnTo>
                  <a:cubicBezTo>
                    <a:pt x="63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262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2071350" y="3709400"/>
              <a:ext cx="224350" cy="38450"/>
            </a:xfrm>
            <a:custGeom>
              <a:avLst/>
              <a:gdLst/>
              <a:ahLst/>
              <a:cxnLst/>
              <a:rect l="l" t="t" r="r" b="b"/>
              <a:pathLst>
                <a:path w="8974" h="1538" extrusionOk="0">
                  <a:moveTo>
                    <a:pt x="7677" y="1"/>
                  </a:moveTo>
                  <a:cubicBezTo>
                    <a:pt x="7011" y="5"/>
                    <a:pt x="6348" y="163"/>
                    <a:pt x="5724" y="371"/>
                  </a:cubicBezTo>
                  <a:cubicBezTo>
                    <a:pt x="5324" y="505"/>
                    <a:pt x="4928" y="667"/>
                    <a:pt x="4545" y="842"/>
                  </a:cubicBezTo>
                  <a:cubicBezTo>
                    <a:pt x="4120" y="1042"/>
                    <a:pt x="3716" y="1234"/>
                    <a:pt x="3262" y="1342"/>
                  </a:cubicBezTo>
                  <a:cubicBezTo>
                    <a:pt x="2920" y="1422"/>
                    <a:pt x="2568" y="1461"/>
                    <a:pt x="2217" y="1461"/>
                  </a:cubicBezTo>
                  <a:cubicBezTo>
                    <a:pt x="1838" y="1461"/>
                    <a:pt x="1460" y="1416"/>
                    <a:pt x="1092" y="1329"/>
                  </a:cubicBezTo>
                  <a:cubicBezTo>
                    <a:pt x="743" y="1246"/>
                    <a:pt x="384" y="1134"/>
                    <a:pt x="68" y="959"/>
                  </a:cubicBezTo>
                  <a:cubicBezTo>
                    <a:pt x="64" y="957"/>
                    <a:pt x="61" y="957"/>
                    <a:pt x="57" y="957"/>
                  </a:cubicBezTo>
                  <a:cubicBezTo>
                    <a:pt x="25" y="957"/>
                    <a:pt x="1" y="1006"/>
                    <a:pt x="35" y="1025"/>
                  </a:cubicBezTo>
                  <a:cubicBezTo>
                    <a:pt x="284" y="1163"/>
                    <a:pt x="559" y="1259"/>
                    <a:pt x="830" y="1338"/>
                  </a:cubicBezTo>
                  <a:cubicBezTo>
                    <a:pt x="1282" y="1469"/>
                    <a:pt x="1752" y="1538"/>
                    <a:pt x="2220" y="1538"/>
                  </a:cubicBezTo>
                  <a:cubicBezTo>
                    <a:pt x="2407" y="1538"/>
                    <a:pt x="2594" y="1527"/>
                    <a:pt x="2779" y="1504"/>
                  </a:cubicBezTo>
                  <a:cubicBezTo>
                    <a:pt x="3196" y="1454"/>
                    <a:pt x="3600" y="1350"/>
                    <a:pt x="3987" y="1188"/>
                  </a:cubicBezTo>
                  <a:cubicBezTo>
                    <a:pt x="4403" y="1017"/>
                    <a:pt x="4803" y="796"/>
                    <a:pt x="5224" y="630"/>
                  </a:cubicBezTo>
                  <a:cubicBezTo>
                    <a:pt x="5907" y="359"/>
                    <a:pt x="6632" y="147"/>
                    <a:pt x="7365" y="84"/>
                  </a:cubicBezTo>
                  <a:cubicBezTo>
                    <a:pt x="7487" y="74"/>
                    <a:pt x="7614" y="68"/>
                    <a:pt x="7742" y="68"/>
                  </a:cubicBezTo>
                  <a:cubicBezTo>
                    <a:pt x="8152" y="68"/>
                    <a:pt x="8573" y="133"/>
                    <a:pt x="8910" y="359"/>
                  </a:cubicBezTo>
                  <a:cubicBezTo>
                    <a:pt x="8917" y="363"/>
                    <a:pt x="8923" y="365"/>
                    <a:pt x="8929" y="365"/>
                  </a:cubicBezTo>
                  <a:cubicBezTo>
                    <a:pt x="8957" y="365"/>
                    <a:pt x="8974" y="325"/>
                    <a:pt x="8943" y="301"/>
                  </a:cubicBezTo>
                  <a:cubicBezTo>
                    <a:pt x="8577" y="59"/>
                    <a:pt x="8110" y="1"/>
                    <a:pt x="7677" y="1"/>
                  </a:cubicBezTo>
                  <a:close/>
                </a:path>
              </a:pathLst>
            </a:custGeom>
            <a:solidFill>
              <a:srgbClr val="262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4" name="Google Shape;1584;p42"/>
            <p:cNvGrpSpPr/>
            <p:nvPr/>
          </p:nvGrpSpPr>
          <p:grpSpPr>
            <a:xfrm>
              <a:off x="1087950" y="2312100"/>
              <a:ext cx="1541300" cy="2968425"/>
              <a:chOff x="1087950" y="2312100"/>
              <a:chExt cx="1541300" cy="2968425"/>
            </a:xfrm>
          </p:grpSpPr>
          <p:sp>
            <p:nvSpPr>
              <p:cNvPr id="1585" name="Google Shape;1585;p42"/>
              <p:cNvSpPr/>
              <p:nvPr/>
            </p:nvSpPr>
            <p:spPr>
              <a:xfrm>
                <a:off x="1203425" y="2312100"/>
                <a:ext cx="1092450" cy="1140850"/>
              </a:xfrm>
              <a:custGeom>
                <a:avLst/>
                <a:gdLst/>
                <a:ahLst/>
                <a:cxnLst/>
                <a:rect l="l" t="t" r="r" b="b"/>
                <a:pathLst>
                  <a:path w="43698" h="45634" extrusionOk="0">
                    <a:moveTo>
                      <a:pt x="12391" y="0"/>
                    </a:moveTo>
                    <a:cubicBezTo>
                      <a:pt x="10999" y="0"/>
                      <a:pt x="6343" y="6202"/>
                      <a:pt x="6343" y="6202"/>
                    </a:cubicBezTo>
                    <a:cubicBezTo>
                      <a:pt x="6343" y="6202"/>
                      <a:pt x="13519" y="8726"/>
                      <a:pt x="14086" y="10046"/>
                    </a:cubicBezTo>
                    <a:cubicBezTo>
                      <a:pt x="14648" y="11371"/>
                      <a:pt x="14206" y="12712"/>
                      <a:pt x="12886" y="12816"/>
                    </a:cubicBezTo>
                    <a:cubicBezTo>
                      <a:pt x="12872" y="12817"/>
                      <a:pt x="12857" y="12817"/>
                      <a:pt x="12842" y="12817"/>
                    </a:cubicBezTo>
                    <a:cubicBezTo>
                      <a:pt x="11438" y="12817"/>
                      <a:pt x="5398" y="8309"/>
                      <a:pt x="5398" y="8309"/>
                    </a:cubicBezTo>
                    <a:lnTo>
                      <a:pt x="3249" y="12974"/>
                    </a:lnTo>
                    <a:cubicBezTo>
                      <a:pt x="3249" y="12974"/>
                      <a:pt x="13219" y="16239"/>
                      <a:pt x="14448" y="17168"/>
                    </a:cubicBezTo>
                    <a:cubicBezTo>
                      <a:pt x="15646" y="18077"/>
                      <a:pt x="15074" y="19391"/>
                      <a:pt x="14015" y="19391"/>
                    </a:cubicBezTo>
                    <a:cubicBezTo>
                      <a:pt x="13987" y="19391"/>
                      <a:pt x="13960" y="19390"/>
                      <a:pt x="13932" y="19388"/>
                    </a:cubicBezTo>
                    <a:cubicBezTo>
                      <a:pt x="12824" y="19321"/>
                      <a:pt x="3111" y="14357"/>
                      <a:pt x="3111" y="14357"/>
                    </a:cubicBezTo>
                    <a:lnTo>
                      <a:pt x="188" y="21345"/>
                    </a:lnTo>
                    <a:cubicBezTo>
                      <a:pt x="188" y="21345"/>
                      <a:pt x="8738" y="23382"/>
                      <a:pt x="11358" y="23519"/>
                    </a:cubicBezTo>
                    <a:cubicBezTo>
                      <a:pt x="13973" y="23661"/>
                      <a:pt x="13461" y="25373"/>
                      <a:pt x="12361" y="25577"/>
                    </a:cubicBezTo>
                    <a:cubicBezTo>
                      <a:pt x="12322" y="25584"/>
                      <a:pt x="12269" y="25588"/>
                      <a:pt x="12204" y="25588"/>
                    </a:cubicBezTo>
                    <a:cubicBezTo>
                      <a:pt x="10465" y="25588"/>
                      <a:pt x="21" y="23057"/>
                      <a:pt x="21" y="23057"/>
                    </a:cubicBezTo>
                    <a:lnTo>
                      <a:pt x="0" y="31079"/>
                    </a:lnTo>
                    <a:cubicBezTo>
                      <a:pt x="0" y="31079"/>
                      <a:pt x="7497" y="29683"/>
                      <a:pt x="10783" y="29350"/>
                    </a:cubicBezTo>
                    <a:cubicBezTo>
                      <a:pt x="11162" y="29312"/>
                      <a:pt x="11507" y="29294"/>
                      <a:pt x="11821" y="29294"/>
                    </a:cubicBezTo>
                    <a:cubicBezTo>
                      <a:pt x="14225" y="29294"/>
                      <a:pt x="14767" y="30357"/>
                      <a:pt x="14244" y="31466"/>
                    </a:cubicBezTo>
                    <a:cubicBezTo>
                      <a:pt x="13793" y="32431"/>
                      <a:pt x="7971" y="33768"/>
                      <a:pt x="4373" y="33768"/>
                    </a:cubicBezTo>
                    <a:cubicBezTo>
                      <a:pt x="3315" y="33768"/>
                      <a:pt x="2450" y="33652"/>
                      <a:pt x="1970" y="33378"/>
                    </a:cubicBezTo>
                    <a:lnTo>
                      <a:pt x="1970" y="33378"/>
                    </a:lnTo>
                    <a:cubicBezTo>
                      <a:pt x="1970" y="33378"/>
                      <a:pt x="2928" y="37742"/>
                      <a:pt x="4144" y="39442"/>
                    </a:cubicBezTo>
                    <a:cubicBezTo>
                      <a:pt x="4144" y="39442"/>
                      <a:pt x="5082" y="39652"/>
                      <a:pt x="6466" y="39652"/>
                    </a:cubicBezTo>
                    <a:cubicBezTo>
                      <a:pt x="8089" y="39652"/>
                      <a:pt x="10325" y="39363"/>
                      <a:pt x="12386" y="38109"/>
                    </a:cubicBezTo>
                    <a:cubicBezTo>
                      <a:pt x="13889" y="37194"/>
                      <a:pt x="14787" y="36890"/>
                      <a:pt x="15299" y="36890"/>
                    </a:cubicBezTo>
                    <a:cubicBezTo>
                      <a:pt x="16090" y="36890"/>
                      <a:pt x="15961" y="37615"/>
                      <a:pt x="15718" y="37934"/>
                    </a:cubicBezTo>
                    <a:cubicBezTo>
                      <a:pt x="15318" y="38463"/>
                      <a:pt x="13107" y="41624"/>
                      <a:pt x="7843" y="42153"/>
                    </a:cubicBezTo>
                    <a:cubicBezTo>
                      <a:pt x="7843" y="42153"/>
                      <a:pt x="11679" y="45634"/>
                      <a:pt x="15444" y="45634"/>
                    </a:cubicBezTo>
                    <a:cubicBezTo>
                      <a:pt x="16050" y="45634"/>
                      <a:pt x="16653" y="45544"/>
                      <a:pt x="17238" y="45335"/>
                    </a:cubicBezTo>
                    <a:cubicBezTo>
                      <a:pt x="17238" y="45335"/>
                      <a:pt x="19879" y="44160"/>
                      <a:pt x="22124" y="39754"/>
                    </a:cubicBezTo>
                    <a:cubicBezTo>
                      <a:pt x="23286" y="37467"/>
                      <a:pt x="24348" y="36748"/>
                      <a:pt x="25189" y="36748"/>
                    </a:cubicBezTo>
                    <a:cubicBezTo>
                      <a:pt x="25970" y="36748"/>
                      <a:pt x="26561" y="37368"/>
                      <a:pt x="26863" y="37930"/>
                    </a:cubicBezTo>
                    <a:cubicBezTo>
                      <a:pt x="28987" y="41861"/>
                      <a:pt x="31728" y="42532"/>
                      <a:pt x="35139" y="42857"/>
                    </a:cubicBezTo>
                    <a:lnTo>
                      <a:pt x="38579" y="37380"/>
                    </a:lnTo>
                    <a:cubicBezTo>
                      <a:pt x="38579" y="37380"/>
                      <a:pt x="28521" y="36006"/>
                      <a:pt x="29321" y="34590"/>
                    </a:cubicBezTo>
                    <a:cubicBezTo>
                      <a:pt x="29480" y="34311"/>
                      <a:pt x="29850" y="34203"/>
                      <a:pt x="30367" y="34203"/>
                    </a:cubicBezTo>
                    <a:cubicBezTo>
                      <a:pt x="32179" y="34203"/>
                      <a:pt x="35784" y="35534"/>
                      <a:pt x="38335" y="35534"/>
                    </a:cubicBezTo>
                    <a:cubicBezTo>
                      <a:pt x="38640" y="35534"/>
                      <a:pt x="38930" y="35515"/>
                      <a:pt x="39200" y="35473"/>
                    </a:cubicBezTo>
                    <a:cubicBezTo>
                      <a:pt x="39200" y="35473"/>
                      <a:pt x="43698" y="31782"/>
                      <a:pt x="40328" y="23195"/>
                    </a:cubicBezTo>
                    <a:lnTo>
                      <a:pt x="40328" y="23195"/>
                    </a:lnTo>
                    <a:cubicBezTo>
                      <a:pt x="40328" y="23195"/>
                      <a:pt x="35772" y="26676"/>
                      <a:pt x="30191" y="28809"/>
                    </a:cubicBezTo>
                    <a:cubicBezTo>
                      <a:pt x="28619" y="29411"/>
                      <a:pt x="27596" y="29634"/>
                      <a:pt x="26978" y="29634"/>
                    </a:cubicBezTo>
                    <a:cubicBezTo>
                      <a:pt x="25402" y="29634"/>
                      <a:pt x="26465" y="28179"/>
                      <a:pt x="27796" y="27826"/>
                    </a:cubicBezTo>
                    <a:cubicBezTo>
                      <a:pt x="29650" y="27339"/>
                      <a:pt x="37292" y="24161"/>
                      <a:pt x="39941" y="21250"/>
                    </a:cubicBezTo>
                    <a:lnTo>
                      <a:pt x="34922" y="12387"/>
                    </a:lnTo>
                    <a:lnTo>
                      <a:pt x="34922" y="12387"/>
                    </a:lnTo>
                    <a:cubicBezTo>
                      <a:pt x="34922" y="12387"/>
                      <a:pt x="34993" y="14065"/>
                      <a:pt x="30895" y="16951"/>
                    </a:cubicBezTo>
                    <a:cubicBezTo>
                      <a:pt x="26801" y="19842"/>
                      <a:pt x="27109" y="20791"/>
                      <a:pt x="25468" y="22220"/>
                    </a:cubicBezTo>
                    <a:cubicBezTo>
                      <a:pt x="25063" y="22573"/>
                      <a:pt x="24713" y="22720"/>
                      <a:pt x="24438" y="22720"/>
                    </a:cubicBezTo>
                    <a:cubicBezTo>
                      <a:pt x="23603" y="22720"/>
                      <a:pt x="23456" y="21358"/>
                      <a:pt x="24519" y="20246"/>
                    </a:cubicBezTo>
                    <a:cubicBezTo>
                      <a:pt x="25926" y="18767"/>
                      <a:pt x="31724" y="15852"/>
                      <a:pt x="33215" y="11679"/>
                    </a:cubicBezTo>
                    <a:lnTo>
                      <a:pt x="27559" y="6285"/>
                    </a:lnTo>
                    <a:cubicBezTo>
                      <a:pt x="27559" y="6285"/>
                      <a:pt x="25268" y="12666"/>
                      <a:pt x="22653" y="14244"/>
                    </a:cubicBezTo>
                    <a:cubicBezTo>
                      <a:pt x="21782" y="14771"/>
                      <a:pt x="21086" y="14981"/>
                      <a:pt x="20592" y="14981"/>
                    </a:cubicBezTo>
                    <a:cubicBezTo>
                      <a:pt x="19604" y="14981"/>
                      <a:pt x="19423" y="14141"/>
                      <a:pt x="20258" y="13303"/>
                    </a:cubicBezTo>
                    <a:cubicBezTo>
                      <a:pt x="21507" y="12037"/>
                      <a:pt x="24481" y="10138"/>
                      <a:pt x="25905" y="6123"/>
                    </a:cubicBezTo>
                    <a:lnTo>
                      <a:pt x="21928" y="4519"/>
                    </a:lnTo>
                    <a:cubicBezTo>
                      <a:pt x="21928" y="4519"/>
                      <a:pt x="20344" y="10223"/>
                      <a:pt x="18461" y="10223"/>
                    </a:cubicBezTo>
                    <a:cubicBezTo>
                      <a:pt x="18442" y="10223"/>
                      <a:pt x="18424" y="10222"/>
                      <a:pt x="18405" y="10221"/>
                    </a:cubicBezTo>
                    <a:cubicBezTo>
                      <a:pt x="16501" y="10100"/>
                      <a:pt x="19167" y="4707"/>
                      <a:pt x="19796" y="3611"/>
                    </a:cubicBezTo>
                    <a:cubicBezTo>
                      <a:pt x="20425" y="2520"/>
                      <a:pt x="13794" y="80"/>
                      <a:pt x="12411" y="1"/>
                    </a:cubicBezTo>
                    <a:cubicBezTo>
                      <a:pt x="12405" y="0"/>
                      <a:pt x="12398" y="0"/>
                      <a:pt x="12391" y="0"/>
                    </a:cubicBezTo>
                    <a:close/>
                  </a:path>
                </a:pathLst>
              </a:custGeom>
              <a:solidFill>
                <a:srgbClr val="545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1522025" y="2345525"/>
                <a:ext cx="680150" cy="702950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28118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145" y="3703"/>
                      <a:pt x="1" y="10721"/>
                      <a:pt x="3966" y="18205"/>
                    </a:cubicBezTo>
                    <a:cubicBezTo>
                      <a:pt x="9201" y="28117"/>
                      <a:pt x="12041" y="23032"/>
                      <a:pt x="16714" y="25927"/>
                    </a:cubicBezTo>
                    <a:cubicBezTo>
                      <a:pt x="19692" y="24781"/>
                      <a:pt x="25065" y="22266"/>
                      <a:pt x="27205" y="19917"/>
                    </a:cubicBezTo>
                    <a:lnTo>
                      <a:pt x="22187" y="11054"/>
                    </a:lnTo>
                    <a:lnTo>
                      <a:pt x="22187" y="11054"/>
                    </a:lnTo>
                    <a:cubicBezTo>
                      <a:pt x="22187" y="11054"/>
                      <a:pt x="22253" y="12733"/>
                      <a:pt x="18155" y="15619"/>
                    </a:cubicBezTo>
                    <a:cubicBezTo>
                      <a:pt x="14065" y="18509"/>
                      <a:pt x="14369" y="19459"/>
                      <a:pt x="12732" y="20887"/>
                    </a:cubicBezTo>
                    <a:cubicBezTo>
                      <a:pt x="12326" y="21241"/>
                      <a:pt x="11975" y="21389"/>
                      <a:pt x="11700" y="21389"/>
                    </a:cubicBezTo>
                    <a:cubicBezTo>
                      <a:pt x="10864" y="21389"/>
                      <a:pt x="10717" y="20025"/>
                      <a:pt x="11779" y="18913"/>
                    </a:cubicBezTo>
                    <a:cubicBezTo>
                      <a:pt x="13191" y="17435"/>
                      <a:pt x="18984" y="14519"/>
                      <a:pt x="20479" y="10346"/>
                    </a:cubicBezTo>
                    <a:lnTo>
                      <a:pt x="14819" y="4952"/>
                    </a:lnTo>
                    <a:cubicBezTo>
                      <a:pt x="14819" y="4952"/>
                      <a:pt x="12528" y="11333"/>
                      <a:pt x="9913" y="12911"/>
                    </a:cubicBezTo>
                    <a:cubicBezTo>
                      <a:pt x="9042" y="13438"/>
                      <a:pt x="8346" y="13649"/>
                      <a:pt x="7852" y="13649"/>
                    </a:cubicBezTo>
                    <a:cubicBezTo>
                      <a:pt x="6865" y="13649"/>
                      <a:pt x="6683" y="12808"/>
                      <a:pt x="7518" y="11970"/>
                    </a:cubicBezTo>
                    <a:cubicBezTo>
                      <a:pt x="8768" y="10704"/>
                      <a:pt x="11741" y="8805"/>
                      <a:pt x="13170" y="4790"/>
                    </a:cubicBezTo>
                    <a:lnTo>
                      <a:pt x="9192" y="3187"/>
                    </a:lnTo>
                    <a:cubicBezTo>
                      <a:pt x="9192" y="3187"/>
                      <a:pt x="7605" y="8890"/>
                      <a:pt x="5723" y="8890"/>
                    </a:cubicBezTo>
                    <a:cubicBezTo>
                      <a:pt x="5704" y="8890"/>
                      <a:pt x="5684" y="8889"/>
                      <a:pt x="5665" y="8888"/>
                    </a:cubicBezTo>
                    <a:cubicBezTo>
                      <a:pt x="3761" y="8767"/>
                      <a:pt x="6427" y="3374"/>
                      <a:pt x="7056" y="2283"/>
                    </a:cubicBezTo>
                    <a:cubicBezTo>
                      <a:pt x="7385" y="1712"/>
                      <a:pt x="5744" y="783"/>
                      <a:pt x="3903" y="0"/>
                    </a:cubicBezTo>
                    <a:close/>
                  </a:path>
                </a:pathLst>
              </a:custGeom>
              <a:solidFill>
                <a:srgbClr val="545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1334850" y="2585200"/>
                <a:ext cx="31797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12719" h="4429" extrusionOk="0">
                    <a:moveTo>
                      <a:pt x="74" y="1"/>
                    </a:moveTo>
                    <a:cubicBezTo>
                      <a:pt x="31" y="1"/>
                      <a:pt x="0" y="73"/>
                      <a:pt x="49" y="101"/>
                    </a:cubicBezTo>
                    <a:cubicBezTo>
                      <a:pt x="320" y="255"/>
                      <a:pt x="595" y="405"/>
                      <a:pt x="874" y="551"/>
                    </a:cubicBezTo>
                    <a:cubicBezTo>
                      <a:pt x="1574" y="917"/>
                      <a:pt x="2282" y="1275"/>
                      <a:pt x="2998" y="1604"/>
                    </a:cubicBezTo>
                    <a:cubicBezTo>
                      <a:pt x="3960" y="2058"/>
                      <a:pt x="4943" y="2487"/>
                      <a:pt x="5930" y="2879"/>
                    </a:cubicBezTo>
                    <a:cubicBezTo>
                      <a:pt x="7000" y="3295"/>
                      <a:pt x="8087" y="3662"/>
                      <a:pt x="9195" y="3949"/>
                    </a:cubicBezTo>
                    <a:cubicBezTo>
                      <a:pt x="10211" y="4207"/>
                      <a:pt x="11253" y="4412"/>
                      <a:pt x="12298" y="4428"/>
                    </a:cubicBezTo>
                    <a:lnTo>
                      <a:pt x="12648" y="4428"/>
                    </a:lnTo>
                    <a:cubicBezTo>
                      <a:pt x="12714" y="4428"/>
                      <a:pt x="12719" y="4320"/>
                      <a:pt x="12648" y="4320"/>
                    </a:cubicBezTo>
                    <a:cubicBezTo>
                      <a:pt x="12581" y="4322"/>
                      <a:pt x="12514" y="4322"/>
                      <a:pt x="12447" y="4322"/>
                    </a:cubicBezTo>
                    <a:cubicBezTo>
                      <a:pt x="11490" y="4322"/>
                      <a:pt x="10534" y="4159"/>
                      <a:pt x="9603" y="3941"/>
                    </a:cubicBezTo>
                    <a:cubicBezTo>
                      <a:pt x="8491" y="3674"/>
                      <a:pt x="7408" y="3320"/>
                      <a:pt x="6342" y="2920"/>
                    </a:cubicBezTo>
                    <a:cubicBezTo>
                      <a:pt x="5326" y="2537"/>
                      <a:pt x="4327" y="2113"/>
                      <a:pt x="3344" y="1654"/>
                    </a:cubicBezTo>
                    <a:cubicBezTo>
                      <a:pt x="2590" y="1305"/>
                      <a:pt x="1844" y="942"/>
                      <a:pt x="1111" y="555"/>
                    </a:cubicBezTo>
                    <a:cubicBezTo>
                      <a:pt x="882" y="434"/>
                      <a:pt x="653" y="317"/>
                      <a:pt x="428" y="193"/>
                    </a:cubicBezTo>
                    <a:cubicBezTo>
                      <a:pt x="324" y="134"/>
                      <a:pt x="220" y="68"/>
                      <a:pt x="116" y="18"/>
                    </a:cubicBezTo>
                    <a:cubicBezTo>
                      <a:pt x="112" y="18"/>
                      <a:pt x="108" y="13"/>
                      <a:pt x="99" y="9"/>
                    </a:cubicBezTo>
                    <a:cubicBezTo>
                      <a:pt x="91" y="3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1633975" y="2493000"/>
                <a:ext cx="146600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5864" h="6332" extrusionOk="0">
                    <a:moveTo>
                      <a:pt x="5790" y="0"/>
                    </a:moveTo>
                    <a:cubicBezTo>
                      <a:pt x="5774" y="0"/>
                      <a:pt x="5758" y="8"/>
                      <a:pt x="5747" y="28"/>
                    </a:cubicBezTo>
                    <a:cubicBezTo>
                      <a:pt x="5464" y="682"/>
                      <a:pt x="5110" y="1319"/>
                      <a:pt x="4744" y="1931"/>
                    </a:cubicBezTo>
                    <a:cubicBezTo>
                      <a:pt x="4023" y="3131"/>
                      <a:pt x="3178" y="4305"/>
                      <a:pt x="2091" y="5197"/>
                    </a:cubicBezTo>
                    <a:cubicBezTo>
                      <a:pt x="1499" y="5680"/>
                      <a:pt x="820" y="6075"/>
                      <a:pt x="62" y="6225"/>
                    </a:cubicBezTo>
                    <a:cubicBezTo>
                      <a:pt x="1" y="6241"/>
                      <a:pt x="17" y="6331"/>
                      <a:pt x="80" y="6331"/>
                    </a:cubicBezTo>
                    <a:cubicBezTo>
                      <a:pt x="85" y="6331"/>
                      <a:pt x="90" y="6331"/>
                      <a:pt x="96" y="6329"/>
                    </a:cubicBezTo>
                    <a:cubicBezTo>
                      <a:pt x="1478" y="6059"/>
                      <a:pt x="2603" y="4997"/>
                      <a:pt x="3469" y="3947"/>
                    </a:cubicBezTo>
                    <a:cubicBezTo>
                      <a:pt x="4265" y="2977"/>
                      <a:pt x="4931" y="1902"/>
                      <a:pt x="5506" y="786"/>
                    </a:cubicBezTo>
                    <a:cubicBezTo>
                      <a:pt x="5622" y="557"/>
                      <a:pt x="5739" y="320"/>
                      <a:pt x="5843" y="82"/>
                    </a:cubicBezTo>
                    <a:cubicBezTo>
                      <a:pt x="5863" y="39"/>
                      <a:pt x="5826" y="0"/>
                      <a:pt x="5790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1690375" y="2556225"/>
                <a:ext cx="262850" cy="266225"/>
              </a:xfrm>
              <a:custGeom>
                <a:avLst/>
                <a:gdLst/>
                <a:ahLst/>
                <a:cxnLst/>
                <a:rect l="l" t="t" r="r" b="b"/>
                <a:pathLst>
                  <a:path w="10514" h="10649" extrusionOk="0">
                    <a:moveTo>
                      <a:pt x="10443" y="0"/>
                    </a:moveTo>
                    <a:cubicBezTo>
                      <a:pt x="10421" y="0"/>
                      <a:pt x="10401" y="12"/>
                      <a:pt x="10397" y="40"/>
                    </a:cubicBezTo>
                    <a:cubicBezTo>
                      <a:pt x="10288" y="539"/>
                      <a:pt x="10093" y="1022"/>
                      <a:pt x="9884" y="1489"/>
                    </a:cubicBezTo>
                    <a:cubicBezTo>
                      <a:pt x="9376" y="2634"/>
                      <a:pt x="8676" y="3705"/>
                      <a:pt x="7823" y="4621"/>
                    </a:cubicBezTo>
                    <a:cubicBezTo>
                      <a:pt x="7052" y="5446"/>
                      <a:pt x="6207" y="6195"/>
                      <a:pt x="5336" y="6916"/>
                    </a:cubicBezTo>
                    <a:cubicBezTo>
                      <a:pt x="4428" y="7670"/>
                      <a:pt x="3487" y="8382"/>
                      <a:pt x="2521" y="9061"/>
                    </a:cubicBezTo>
                    <a:cubicBezTo>
                      <a:pt x="1796" y="9565"/>
                      <a:pt x="1051" y="10064"/>
                      <a:pt x="259" y="10456"/>
                    </a:cubicBezTo>
                    <a:lnTo>
                      <a:pt x="55" y="10547"/>
                    </a:lnTo>
                    <a:cubicBezTo>
                      <a:pt x="1" y="10569"/>
                      <a:pt x="35" y="10649"/>
                      <a:pt x="89" y="10649"/>
                    </a:cubicBezTo>
                    <a:cubicBezTo>
                      <a:pt x="97" y="10649"/>
                      <a:pt x="105" y="10647"/>
                      <a:pt x="114" y="10643"/>
                    </a:cubicBezTo>
                    <a:cubicBezTo>
                      <a:pt x="884" y="10302"/>
                      <a:pt x="1596" y="9823"/>
                      <a:pt x="2283" y="9356"/>
                    </a:cubicBezTo>
                    <a:cubicBezTo>
                      <a:pt x="3250" y="8698"/>
                      <a:pt x="4178" y="8003"/>
                      <a:pt x="5082" y="7270"/>
                    </a:cubicBezTo>
                    <a:cubicBezTo>
                      <a:pt x="5969" y="6545"/>
                      <a:pt x="6844" y="5783"/>
                      <a:pt x="7648" y="4967"/>
                    </a:cubicBezTo>
                    <a:cubicBezTo>
                      <a:pt x="8539" y="4055"/>
                      <a:pt x="9280" y="3022"/>
                      <a:pt x="9834" y="1868"/>
                    </a:cubicBezTo>
                    <a:cubicBezTo>
                      <a:pt x="10018" y="1489"/>
                      <a:pt x="10184" y="1093"/>
                      <a:pt x="10317" y="693"/>
                    </a:cubicBezTo>
                    <a:cubicBezTo>
                      <a:pt x="10384" y="502"/>
                      <a:pt x="10455" y="302"/>
                      <a:pt x="10496" y="98"/>
                    </a:cubicBezTo>
                    <a:cubicBezTo>
                      <a:pt x="10496" y="90"/>
                      <a:pt x="10501" y="85"/>
                      <a:pt x="10501" y="73"/>
                    </a:cubicBezTo>
                    <a:cubicBezTo>
                      <a:pt x="10513" y="30"/>
                      <a:pt x="10476" y="0"/>
                      <a:pt x="10443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1279575" y="2779400"/>
                <a:ext cx="4303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17212" h="3727" extrusionOk="0">
                    <a:moveTo>
                      <a:pt x="84" y="0"/>
                    </a:moveTo>
                    <a:cubicBezTo>
                      <a:pt x="33" y="0"/>
                      <a:pt x="0" y="72"/>
                      <a:pt x="53" y="96"/>
                    </a:cubicBezTo>
                    <a:cubicBezTo>
                      <a:pt x="324" y="238"/>
                      <a:pt x="598" y="363"/>
                      <a:pt x="878" y="488"/>
                    </a:cubicBezTo>
                    <a:cubicBezTo>
                      <a:pt x="1619" y="821"/>
                      <a:pt x="2385" y="1121"/>
                      <a:pt x="3156" y="1404"/>
                    </a:cubicBezTo>
                    <a:cubicBezTo>
                      <a:pt x="4318" y="1820"/>
                      <a:pt x="5492" y="2183"/>
                      <a:pt x="6692" y="2495"/>
                    </a:cubicBezTo>
                    <a:cubicBezTo>
                      <a:pt x="8170" y="2882"/>
                      <a:pt x="9674" y="3178"/>
                      <a:pt x="11190" y="3386"/>
                    </a:cubicBezTo>
                    <a:cubicBezTo>
                      <a:pt x="12806" y="3606"/>
                      <a:pt x="14432" y="3726"/>
                      <a:pt x="16063" y="3726"/>
                    </a:cubicBezTo>
                    <a:cubicBezTo>
                      <a:pt x="16193" y="3726"/>
                      <a:pt x="16324" y="3725"/>
                      <a:pt x="16454" y="3724"/>
                    </a:cubicBezTo>
                    <a:cubicBezTo>
                      <a:pt x="16683" y="3720"/>
                      <a:pt x="16912" y="3720"/>
                      <a:pt x="17141" y="3711"/>
                    </a:cubicBezTo>
                    <a:cubicBezTo>
                      <a:pt x="17208" y="3711"/>
                      <a:pt x="17212" y="3599"/>
                      <a:pt x="17141" y="3599"/>
                    </a:cubicBezTo>
                    <a:cubicBezTo>
                      <a:pt x="16789" y="3610"/>
                      <a:pt x="16436" y="3615"/>
                      <a:pt x="16084" y="3615"/>
                    </a:cubicBezTo>
                    <a:cubicBezTo>
                      <a:pt x="14658" y="3615"/>
                      <a:pt x="13234" y="3528"/>
                      <a:pt x="11819" y="3357"/>
                    </a:cubicBezTo>
                    <a:cubicBezTo>
                      <a:pt x="10261" y="3170"/>
                      <a:pt x="8720" y="2882"/>
                      <a:pt x="7200" y="2508"/>
                    </a:cubicBezTo>
                    <a:cubicBezTo>
                      <a:pt x="5979" y="2204"/>
                      <a:pt x="4763" y="1845"/>
                      <a:pt x="3572" y="1433"/>
                    </a:cubicBezTo>
                    <a:cubicBezTo>
                      <a:pt x="2752" y="1150"/>
                      <a:pt x="1931" y="829"/>
                      <a:pt x="1136" y="483"/>
                    </a:cubicBezTo>
                    <a:cubicBezTo>
                      <a:pt x="902" y="379"/>
                      <a:pt x="669" y="275"/>
                      <a:pt x="440" y="163"/>
                    </a:cubicBezTo>
                    <a:cubicBezTo>
                      <a:pt x="336" y="117"/>
                      <a:pt x="236" y="55"/>
                      <a:pt x="132" y="13"/>
                    </a:cubicBezTo>
                    <a:cubicBezTo>
                      <a:pt x="128" y="13"/>
                      <a:pt x="120" y="9"/>
                      <a:pt x="115" y="9"/>
                    </a:cubicBezTo>
                    <a:cubicBezTo>
                      <a:pt x="105" y="3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1747125" y="2736500"/>
                <a:ext cx="328550" cy="276600"/>
              </a:xfrm>
              <a:custGeom>
                <a:avLst/>
                <a:gdLst/>
                <a:ahLst/>
                <a:cxnLst/>
                <a:rect l="l" t="t" r="r" b="b"/>
                <a:pathLst>
                  <a:path w="13142" h="11064" extrusionOk="0">
                    <a:moveTo>
                      <a:pt x="13072" y="0"/>
                    </a:moveTo>
                    <a:cubicBezTo>
                      <a:pt x="13050" y="0"/>
                      <a:pt x="13028" y="12"/>
                      <a:pt x="13020" y="38"/>
                    </a:cubicBezTo>
                    <a:cubicBezTo>
                      <a:pt x="12879" y="479"/>
                      <a:pt x="12683" y="908"/>
                      <a:pt x="12475" y="1325"/>
                    </a:cubicBezTo>
                    <a:cubicBezTo>
                      <a:pt x="11987" y="2295"/>
                      <a:pt x="11396" y="3220"/>
                      <a:pt x="10671" y="4036"/>
                    </a:cubicBezTo>
                    <a:cubicBezTo>
                      <a:pt x="10238" y="4532"/>
                      <a:pt x="9755" y="4990"/>
                      <a:pt x="9230" y="5386"/>
                    </a:cubicBezTo>
                    <a:cubicBezTo>
                      <a:pt x="8630" y="5831"/>
                      <a:pt x="7968" y="6185"/>
                      <a:pt x="7298" y="6514"/>
                    </a:cubicBezTo>
                    <a:cubicBezTo>
                      <a:pt x="6023" y="7143"/>
                      <a:pt x="4691" y="7639"/>
                      <a:pt x="3412" y="8264"/>
                    </a:cubicBezTo>
                    <a:cubicBezTo>
                      <a:pt x="2246" y="8842"/>
                      <a:pt x="1175" y="9575"/>
                      <a:pt x="342" y="10583"/>
                    </a:cubicBezTo>
                    <a:cubicBezTo>
                      <a:pt x="234" y="10717"/>
                      <a:pt x="130" y="10850"/>
                      <a:pt x="30" y="10987"/>
                    </a:cubicBezTo>
                    <a:cubicBezTo>
                      <a:pt x="1" y="11026"/>
                      <a:pt x="38" y="11064"/>
                      <a:pt x="77" y="11064"/>
                    </a:cubicBezTo>
                    <a:cubicBezTo>
                      <a:pt x="93" y="11064"/>
                      <a:pt x="110" y="11057"/>
                      <a:pt x="122" y="11041"/>
                    </a:cubicBezTo>
                    <a:cubicBezTo>
                      <a:pt x="534" y="10488"/>
                      <a:pt x="1013" y="9979"/>
                      <a:pt x="1550" y="9550"/>
                    </a:cubicBezTo>
                    <a:cubicBezTo>
                      <a:pt x="2050" y="9146"/>
                      <a:pt x="2600" y="8809"/>
                      <a:pt x="3170" y="8513"/>
                    </a:cubicBezTo>
                    <a:cubicBezTo>
                      <a:pt x="4403" y="7868"/>
                      <a:pt x="5719" y="7389"/>
                      <a:pt x="6981" y="6789"/>
                    </a:cubicBezTo>
                    <a:cubicBezTo>
                      <a:pt x="7673" y="6460"/>
                      <a:pt x="8376" y="6119"/>
                      <a:pt x="9009" y="5681"/>
                    </a:cubicBezTo>
                    <a:cubicBezTo>
                      <a:pt x="9551" y="5306"/>
                      <a:pt x="10047" y="4873"/>
                      <a:pt x="10500" y="4394"/>
                    </a:cubicBezTo>
                    <a:cubicBezTo>
                      <a:pt x="11271" y="3578"/>
                      <a:pt x="11917" y="2637"/>
                      <a:pt x="12437" y="1641"/>
                    </a:cubicBezTo>
                    <a:cubicBezTo>
                      <a:pt x="12612" y="1304"/>
                      <a:pt x="12774" y="958"/>
                      <a:pt x="12920" y="609"/>
                    </a:cubicBezTo>
                    <a:cubicBezTo>
                      <a:pt x="12987" y="442"/>
                      <a:pt x="13070" y="267"/>
                      <a:pt x="13116" y="96"/>
                    </a:cubicBezTo>
                    <a:cubicBezTo>
                      <a:pt x="13116" y="84"/>
                      <a:pt x="13124" y="80"/>
                      <a:pt x="13128" y="71"/>
                    </a:cubicBezTo>
                    <a:cubicBezTo>
                      <a:pt x="13141" y="28"/>
                      <a:pt x="13106" y="0"/>
                      <a:pt x="13072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1259575" y="2968575"/>
                <a:ext cx="4818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9274" h="1631" extrusionOk="0">
                    <a:moveTo>
                      <a:pt x="16988" y="1"/>
                    </a:moveTo>
                    <a:cubicBezTo>
                      <a:pt x="16764" y="1"/>
                      <a:pt x="16540" y="6"/>
                      <a:pt x="16317" y="13"/>
                    </a:cubicBezTo>
                    <a:cubicBezTo>
                      <a:pt x="14684" y="72"/>
                      <a:pt x="13056" y="292"/>
                      <a:pt x="11457" y="617"/>
                    </a:cubicBezTo>
                    <a:cubicBezTo>
                      <a:pt x="11015" y="713"/>
                      <a:pt x="10574" y="813"/>
                      <a:pt x="10132" y="921"/>
                    </a:cubicBezTo>
                    <a:cubicBezTo>
                      <a:pt x="9724" y="1025"/>
                      <a:pt x="9324" y="1146"/>
                      <a:pt x="8912" y="1238"/>
                    </a:cubicBezTo>
                    <a:cubicBezTo>
                      <a:pt x="8141" y="1409"/>
                      <a:pt x="7350" y="1492"/>
                      <a:pt x="6559" y="1521"/>
                    </a:cubicBezTo>
                    <a:cubicBezTo>
                      <a:pt x="6393" y="1526"/>
                      <a:pt x="6226" y="1528"/>
                      <a:pt x="6060" y="1528"/>
                    </a:cubicBezTo>
                    <a:cubicBezTo>
                      <a:pt x="4793" y="1528"/>
                      <a:pt x="3526" y="1391"/>
                      <a:pt x="2286" y="1159"/>
                    </a:cubicBezTo>
                    <a:cubicBezTo>
                      <a:pt x="1557" y="1025"/>
                      <a:pt x="836" y="855"/>
                      <a:pt x="120" y="659"/>
                    </a:cubicBezTo>
                    <a:cubicBezTo>
                      <a:pt x="107" y="655"/>
                      <a:pt x="99" y="655"/>
                      <a:pt x="87" y="651"/>
                    </a:cubicBezTo>
                    <a:cubicBezTo>
                      <a:pt x="81" y="649"/>
                      <a:pt x="75" y="648"/>
                      <a:pt x="70" y="648"/>
                    </a:cubicBezTo>
                    <a:cubicBezTo>
                      <a:pt x="16" y="648"/>
                      <a:pt x="1" y="736"/>
                      <a:pt x="62" y="755"/>
                    </a:cubicBezTo>
                    <a:cubicBezTo>
                      <a:pt x="645" y="934"/>
                      <a:pt x="1244" y="1067"/>
                      <a:pt x="1836" y="1184"/>
                    </a:cubicBezTo>
                    <a:cubicBezTo>
                      <a:pt x="3173" y="1446"/>
                      <a:pt x="4535" y="1613"/>
                      <a:pt x="5896" y="1629"/>
                    </a:cubicBezTo>
                    <a:cubicBezTo>
                      <a:pt x="5955" y="1630"/>
                      <a:pt x="6014" y="1630"/>
                      <a:pt x="6073" y="1630"/>
                    </a:cubicBezTo>
                    <a:cubicBezTo>
                      <a:pt x="6784" y="1630"/>
                      <a:pt x="7496" y="1583"/>
                      <a:pt x="8200" y="1479"/>
                    </a:cubicBezTo>
                    <a:cubicBezTo>
                      <a:pt x="9028" y="1354"/>
                      <a:pt x="9824" y="1096"/>
                      <a:pt x="10636" y="905"/>
                    </a:cubicBezTo>
                    <a:cubicBezTo>
                      <a:pt x="12285" y="521"/>
                      <a:pt x="13972" y="255"/>
                      <a:pt x="15663" y="151"/>
                    </a:cubicBezTo>
                    <a:cubicBezTo>
                      <a:pt x="16084" y="124"/>
                      <a:pt x="16505" y="106"/>
                      <a:pt x="16926" y="106"/>
                    </a:cubicBezTo>
                    <a:cubicBezTo>
                      <a:pt x="17168" y="106"/>
                      <a:pt x="17409" y="112"/>
                      <a:pt x="17650" y="126"/>
                    </a:cubicBezTo>
                    <a:cubicBezTo>
                      <a:pt x="18087" y="147"/>
                      <a:pt x="18549" y="176"/>
                      <a:pt x="18966" y="317"/>
                    </a:cubicBezTo>
                    <a:cubicBezTo>
                      <a:pt x="19032" y="338"/>
                      <a:pt x="19099" y="363"/>
                      <a:pt x="19161" y="401"/>
                    </a:cubicBezTo>
                    <a:cubicBezTo>
                      <a:pt x="19170" y="405"/>
                      <a:pt x="19178" y="406"/>
                      <a:pt x="19186" y="406"/>
                    </a:cubicBezTo>
                    <a:cubicBezTo>
                      <a:pt x="19237" y="406"/>
                      <a:pt x="19274" y="334"/>
                      <a:pt x="19220" y="305"/>
                    </a:cubicBezTo>
                    <a:cubicBezTo>
                      <a:pt x="18887" y="134"/>
                      <a:pt x="18483" y="88"/>
                      <a:pt x="18116" y="51"/>
                    </a:cubicBezTo>
                    <a:cubicBezTo>
                      <a:pt x="17741" y="14"/>
                      <a:pt x="17364" y="1"/>
                      <a:pt x="16988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1365425" y="3103550"/>
                <a:ext cx="41190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6476" h="4560" extrusionOk="0">
                    <a:moveTo>
                      <a:pt x="14798" y="0"/>
                    </a:moveTo>
                    <a:cubicBezTo>
                      <a:pt x="14259" y="0"/>
                      <a:pt x="13720" y="65"/>
                      <a:pt x="13191" y="179"/>
                    </a:cubicBezTo>
                    <a:cubicBezTo>
                      <a:pt x="11916" y="454"/>
                      <a:pt x="10708" y="982"/>
                      <a:pt x="9555" y="1582"/>
                    </a:cubicBezTo>
                    <a:cubicBezTo>
                      <a:pt x="8868" y="1936"/>
                      <a:pt x="8193" y="2324"/>
                      <a:pt x="7527" y="2719"/>
                    </a:cubicBezTo>
                    <a:cubicBezTo>
                      <a:pt x="6864" y="3115"/>
                      <a:pt x="6190" y="3452"/>
                      <a:pt x="5465" y="3710"/>
                    </a:cubicBezTo>
                    <a:cubicBezTo>
                      <a:pt x="4311" y="4127"/>
                      <a:pt x="3099" y="4368"/>
                      <a:pt x="1875" y="4431"/>
                    </a:cubicBezTo>
                    <a:cubicBezTo>
                      <a:pt x="1647" y="4442"/>
                      <a:pt x="1418" y="4449"/>
                      <a:pt x="1188" y="4449"/>
                    </a:cubicBezTo>
                    <a:cubicBezTo>
                      <a:pt x="831" y="4449"/>
                      <a:pt x="472" y="4432"/>
                      <a:pt x="117" y="4389"/>
                    </a:cubicBezTo>
                    <a:cubicBezTo>
                      <a:pt x="109" y="4388"/>
                      <a:pt x="106" y="4387"/>
                      <a:pt x="105" y="4387"/>
                    </a:cubicBezTo>
                    <a:cubicBezTo>
                      <a:pt x="103" y="4387"/>
                      <a:pt x="109" y="4389"/>
                      <a:pt x="101" y="4389"/>
                    </a:cubicBezTo>
                    <a:cubicBezTo>
                      <a:pt x="96" y="4389"/>
                      <a:pt x="92" y="4388"/>
                      <a:pt x="88" y="4388"/>
                    </a:cubicBezTo>
                    <a:cubicBezTo>
                      <a:pt x="23" y="4388"/>
                      <a:pt x="1" y="4482"/>
                      <a:pt x="67" y="4493"/>
                    </a:cubicBezTo>
                    <a:cubicBezTo>
                      <a:pt x="427" y="4545"/>
                      <a:pt x="794" y="4559"/>
                      <a:pt x="1159" y="4559"/>
                    </a:cubicBezTo>
                    <a:cubicBezTo>
                      <a:pt x="1268" y="4559"/>
                      <a:pt x="1376" y="4558"/>
                      <a:pt x="1483" y="4556"/>
                    </a:cubicBezTo>
                    <a:cubicBezTo>
                      <a:pt x="2620" y="4531"/>
                      <a:pt x="3762" y="4356"/>
                      <a:pt x="4853" y="4031"/>
                    </a:cubicBezTo>
                    <a:cubicBezTo>
                      <a:pt x="5540" y="3823"/>
                      <a:pt x="6206" y="3556"/>
                      <a:pt x="6848" y="3223"/>
                    </a:cubicBezTo>
                    <a:cubicBezTo>
                      <a:pt x="7552" y="2857"/>
                      <a:pt x="8214" y="2423"/>
                      <a:pt x="8905" y="2044"/>
                    </a:cubicBezTo>
                    <a:cubicBezTo>
                      <a:pt x="10105" y="1391"/>
                      <a:pt x="11346" y="783"/>
                      <a:pt x="12666" y="416"/>
                    </a:cubicBezTo>
                    <a:cubicBezTo>
                      <a:pt x="13352" y="222"/>
                      <a:pt x="14066" y="104"/>
                      <a:pt x="14781" y="104"/>
                    </a:cubicBezTo>
                    <a:cubicBezTo>
                      <a:pt x="15185" y="104"/>
                      <a:pt x="15589" y="142"/>
                      <a:pt x="15989" y="224"/>
                    </a:cubicBezTo>
                    <a:cubicBezTo>
                      <a:pt x="16119" y="249"/>
                      <a:pt x="16252" y="283"/>
                      <a:pt x="16381" y="316"/>
                    </a:cubicBezTo>
                    <a:cubicBezTo>
                      <a:pt x="16387" y="318"/>
                      <a:pt x="16392" y="319"/>
                      <a:pt x="16398" y="319"/>
                    </a:cubicBezTo>
                    <a:cubicBezTo>
                      <a:pt x="16453" y="319"/>
                      <a:pt x="16475" y="227"/>
                      <a:pt x="16414" y="212"/>
                    </a:cubicBezTo>
                    <a:cubicBezTo>
                      <a:pt x="15883" y="66"/>
                      <a:pt x="15341" y="0"/>
                      <a:pt x="14798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1529250" y="3196750"/>
                <a:ext cx="270575" cy="18325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7330" extrusionOk="0">
                    <a:moveTo>
                      <a:pt x="9734" y="0"/>
                    </a:moveTo>
                    <a:cubicBezTo>
                      <a:pt x="9144" y="0"/>
                      <a:pt x="8545" y="185"/>
                      <a:pt x="8016" y="441"/>
                    </a:cubicBezTo>
                    <a:cubicBezTo>
                      <a:pt x="6988" y="940"/>
                      <a:pt x="6084" y="1732"/>
                      <a:pt x="5392" y="2648"/>
                    </a:cubicBezTo>
                    <a:cubicBezTo>
                      <a:pt x="5222" y="2877"/>
                      <a:pt x="5059" y="3119"/>
                      <a:pt x="4918" y="3368"/>
                    </a:cubicBezTo>
                    <a:cubicBezTo>
                      <a:pt x="4784" y="3606"/>
                      <a:pt x="4676" y="3856"/>
                      <a:pt x="4559" y="4114"/>
                    </a:cubicBezTo>
                    <a:cubicBezTo>
                      <a:pt x="4347" y="4593"/>
                      <a:pt x="4043" y="5022"/>
                      <a:pt x="3685" y="5405"/>
                    </a:cubicBezTo>
                    <a:cubicBezTo>
                      <a:pt x="3060" y="6051"/>
                      <a:pt x="2273" y="6521"/>
                      <a:pt x="1440" y="6850"/>
                    </a:cubicBezTo>
                    <a:cubicBezTo>
                      <a:pt x="1148" y="6967"/>
                      <a:pt x="849" y="7063"/>
                      <a:pt x="545" y="7142"/>
                    </a:cubicBezTo>
                    <a:cubicBezTo>
                      <a:pt x="395" y="7183"/>
                      <a:pt x="241" y="7204"/>
                      <a:pt x="86" y="7242"/>
                    </a:cubicBezTo>
                    <a:cubicBezTo>
                      <a:pt x="82" y="7242"/>
                      <a:pt x="74" y="7246"/>
                      <a:pt x="66" y="7246"/>
                    </a:cubicBezTo>
                    <a:cubicBezTo>
                      <a:pt x="62" y="7245"/>
                      <a:pt x="58" y="7245"/>
                      <a:pt x="55" y="7245"/>
                    </a:cubicBezTo>
                    <a:cubicBezTo>
                      <a:pt x="1" y="7245"/>
                      <a:pt x="26" y="7330"/>
                      <a:pt x="87" y="7330"/>
                    </a:cubicBezTo>
                    <a:cubicBezTo>
                      <a:pt x="89" y="7330"/>
                      <a:pt x="92" y="7330"/>
                      <a:pt x="95" y="7329"/>
                    </a:cubicBezTo>
                    <a:cubicBezTo>
                      <a:pt x="470" y="7271"/>
                      <a:pt x="844" y="7163"/>
                      <a:pt x="1203" y="7038"/>
                    </a:cubicBezTo>
                    <a:cubicBezTo>
                      <a:pt x="1990" y="6763"/>
                      <a:pt x="2739" y="6371"/>
                      <a:pt x="3377" y="5830"/>
                    </a:cubicBezTo>
                    <a:cubicBezTo>
                      <a:pt x="3751" y="5513"/>
                      <a:pt x="4081" y="5143"/>
                      <a:pt x="4347" y="4730"/>
                    </a:cubicBezTo>
                    <a:cubicBezTo>
                      <a:pt x="4639" y="4272"/>
                      <a:pt x="4809" y="3760"/>
                      <a:pt x="5084" y="3293"/>
                    </a:cubicBezTo>
                    <a:cubicBezTo>
                      <a:pt x="5680" y="2302"/>
                      <a:pt x="6538" y="1440"/>
                      <a:pt x="7521" y="832"/>
                    </a:cubicBezTo>
                    <a:cubicBezTo>
                      <a:pt x="8164" y="438"/>
                      <a:pt x="8947" y="99"/>
                      <a:pt x="9723" y="99"/>
                    </a:cubicBezTo>
                    <a:cubicBezTo>
                      <a:pt x="9947" y="99"/>
                      <a:pt x="10171" y="127"/>
                      <a:pt x="10390" y="191"/>
                    </a:cubicBezTo>
                    <a:cubicBezTo>
                      <a:pt x="10499" y="224"/>
                      <a:pt x="10611" y="266"/>
                      <a:pt x="10715" y="316"/>
                    </a:cubicBezTo>
                    <a:cubicBezTo>
                      <a:pt x="10724" y="320"/>
                      <a:pt x="10733" y="323"/>
                      <a:pt x="10741" y="323"/>
                    </a:cubicBezTo>
                    <a:cubicBezTo>
                      <a:pt x="10791" y="323"/>
                      <a:pt x="10823" y="249"/>
                      <a:pt x="10769" y="224"/>
                    </a:cubicBezTo>
                    <a:cubicBezTo>
                      <a:pt x="10439" y="66"/>
                      <a:pt x="10088" y="0"/>
                      <a:pt x="9734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2"/>
              <p:cNvSpPr/>
              <p:nvPr/>
            </p:nvSpPr>
            <p:spPr>
              <a:xfrm>
                <a:off x="1782400" y="3009250"/>
                <a:ext cx="419525" cy="138400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5536" extrusionOk="0">
                    <a:moveTo>
                      <a:pt x="16703" y="1"/>
                    </a:moveTo>
                    <a:cubicBezTo>
                      <a:pt x="16691" y="1"/>
                      <a:pt x="16679" y="6"/>
                      <a:pt x="16669" y="19"/>
                    </a:cubicBezTo>
                    <a:cubicBezTo>
                      <a:pt x="16361" y="402"/>
                      <a:pt x="15986" y="735"/>
                      <a:pt x="15612" y="1048"/>
                    </a:cubicBezTo>
                    <a:cubicBezTo>
                      <a:pt x="14695" y="1810"/>
                      <a:pt x="13646" y="2414"/>
                      <a:pt x="12521" y="2818"/>
                    </a:cubicBezTo>
                    <a:cubicBezTo>
                      <a:pt x="11792" y="3080"/>
                      <a:pt x="11030" y="3255"/>
                      <a:pt x="10256" y="3338"/>
                    </a:cubicBezTo>
                    <a:cubicBezTo>
                      <a:pt x="9798" y="3389"/>
                      <a:pt x="9337" y="3400"/>
                      <a:pt x="8876" y="3400"/>
                    </a:cubicBezTo>
                    <a:cubicBezTo>
                      <a:pt x="8518" y="3400"/>
                      <a:pt x="8160" y="3394"/>
                      <a:pt x="7802" y="3394"/>
                    </a:cubicBezTo>
                    <a:cubicBezTo>
                      <a:pt x="7677" y="3394"/>
                      <a:pt x="7552" y="3394"/>
                      <a:pt x="7428" y="3397"/>
                    </a:cubicBezTo>
                    <a:cubicBezTo>
                      <a:pt x="5845" y="3430"/>
                      <a:pt x="4233" y="3534"/>
                      <a:pt x="2696" y="3921"/>
                    </a:cubicBezTo>
                    <a:cubicBezTo>
                      <a:pt x="2163" y="4059"/>
                      <a:pt x="1639" y="4230"/>
                      <a:pt x="1151" y="4484"/>
                    </a:cubicBezTo>
                    <a:cubicBezTo>
                      <a:pt x="785" y="4671"/>
                      <a:pt x="435" y="4917"/>
                      <a:pt x="177" y="5242"/>
                    </a:cubicBezTo>
                    <a:cubicBezTo>
                      <a:pt x="123" y="5308"/>
                      <a:pt x="73" y="5379"/>
                      <a:pt x="27" y="5454"/>
                    </a:cubicBezTo>
                    <a:cubicBezTo>
                      <a:pt x="1" y="5498"/>
                      <a:pt x="38" y="5536"/>
                      <a:pt x="75" y="5536"/>
                    </a:cubicBezTo>
                    <a:cubicBezTo>
                      <a:pt x="91" y="5536"/>
                      <a:pt x="107" y="5529"/>
                      <a:pt x="118" y="5512"/>
                    </a:cubicBezTo>
                    <a:cubicBezTo>
                      <a:pt x="593" y="4725"/>
                      <a:pt x="1589" y="4355"/>
                      <a:pt x="2426" y="4109"/>
                    </a:cubicBezTo>
                    <a:cubicBezTo>
                      <a:pt x="3908" y="3684"/>
                      <a:pt x="5474" y="3567"/>
                      <a:pt x="7007" y="3522"/>
                    </a:cubicBezTo>
                    <a:cubicBezTo>
                      <a:pt x="7386" y="3509"/>
                      <a:pt x="7759" y="3503"/>
                      <a:pt x="8136" y="3503"/>
                    </a:cubicBezTo>
                    <a:cubicBezTo>
                      <a:pt x="8252" y="3503"/>
                      <a:pt x="8369" y="3504"/>
                      <a:pt x="8486" y="3505"/>
                    </a:cubicBezTo>
                    <a:cubicBezTo>
                      <a:pt x="8703" y="3507"/>
                      <a:pt x="8921" y="3511"/>
                      <a:pt x="9139" y="3511"/>
                    </a:cubicBezTo>
                    <a:cubicBezTo>
                      <a:pt x="9384" y="3511"/>
                      <a:pt x="9630" y="3506"/>
                      <a:pt x="9877" y="3488"/>
                    </a:cubicBezTo>
                    <a:cubicBezTo>
                      <a:pt x="10651" y="3438"/>
                      <a:pt x="11422" y="3293"/>
                      <a:pt x="12167" y="3059"/>
                    </a:cubicBezTo>
                    <a:cubicBezTo>
                      <a:pt x="13342" y="2689"/>
                      <a:pt x="14450" y="2101"/>
                      <a:pt x="15424" y="1343"/>
                    </a:cubicBezTo>
                    <a:cubicBezTo>
                      <a:pt x="15886" y="985"/>
                      <a:pt x="16365" y="585"/>
                      <a:pt x="16732" y="123"/>
                    </a:cubicBezTo>
                    <a:cubicBezTo>
                      <a:pt x="16736" y="115"/>
                      <a:pt x="16740" y="106"/>
                      <a:pt x="16749" y="102"/>
                    </a:cubicBezTo>
                    <a:cubicBezTo>
                      <a:pt x="16780" y="58"/>
                      <a:pt x="16742" y="1"/>
                      <a:pt x="16703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2"/>
              <p:cNvSpPr/>
              <p:nvPr/>
            </p:nvSpPr>
            <p:spPr>
              <a:xfrm>
                <a:off x="1803225" y="3187225"/>
                <a:ext cx="27732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6103" extrusionOk="0">
                    <a:moveTo>
                      <a:pt x="1186" y="1"/>
                    </a:moveTo>
                    <a:cubicBezTo>
                      <a:pt x="966" y="1"/>
                      <a:pt x="746" y="19"/>
                      <a:pt x="531" y="55"/>
                    </a:cubicBezTo>
                    <a:cubicBezTo>
                      <a:pt x="385" y="84"/>
                      <a:pt x="223" y="109"/>
                      <a:pt x="81" y="159"/>
                    </a:cubicBezTo>
                    <a:cubicBezTo>
                      <a:pt x="77" y="168"/>
                      <a:pt x="64" y="168"/>
                      <a:pt x="60" y="168"/>
                    </a:cubicBezTo>
                    <a:cubicBezTo>
                      <a:pt x="0" y="190"/>
                      <a:pt x="21" y="280"/>
                      <a:pt x="74" y="280"/>
                    </a:cubicBezTo>
                    <a:cubicBezTo>
                      <a:pt x="80" y="280"/>
                      <a:pt x="87" y="279"/>
                      <a:pt x="93" y="276"/>
                    </a:cubicBezTo>
                    <a:cubicBezTo>
                      <a:pt x="447" y="147"/>
                      <a:pt x="847" y="114"/>
                      <a:pt x="1218" y="114"/>
                    </a:cubicBezTo>
                    <a:cubicBezTo>
                      <a:pt x="2138" y="118"/>
                      <a:pt x="3030" y="438"/>
                      <a:pt x="3783" y="967"/>
                    </a:cubicBezTo>
                    <a:cubicBezTo>
                      <a:pt x="4342" y="1363"/>
                      <a:pt x="4821" y="1871"/>
                      <a:pt x="5224" y="2421"/>
                    </a:cubicBezTo>
                    <a:cubicBezTo>
                      <a:pt x="5445" y="2717"/>
                      <a:pt x="5628" y="3041"/>
                      <a:pt x="5849" y="3337"/>
                    </a:cubicBezTo>
                    <a:cubicBezTo>
                      <a:pt x="6032" y="3583"/>
                      <a:pt x="6237" y="3812"/>
                      <a:pt x="6461" y="4024"/>
                    </a:cubicBezTo>
                    <a:cubicBezTo>
                      <a:pt x="7253" y="4782"/>
                      <a:pt x="8236" y="5315"/>
                      <a:pt x="9264" y="5674"/>
                    </a:cubicBezTo>
                    <a:cubicBezTo>
                      <a:pt x="9639" y="5803"/>
                      <a:pt x="10027" y="5915"/>
                      <a:pt x="10410" y="5990"/>
                    </a:cubicBezTo>
                    <a:cubicBezTo>
                      <a:pt x="10605" y="6032"/>
                      <a:pt x="10805" y="6086"/>
                      <a:pt x="11001" y="6094"/>
                    </a:cubicBezTo>
                    <a:cubicBezTo>
                      <a:pt x="11009" y="6094"/>
                      <a:pt x="11022" y="6103"/>
                      <a:pt x="11026" y="6103"/>
                    </a:cubicBezTo>
                    <a:cubicBezTo>
                      <a:pt x="11028" y="6103"/>
                      <a:pt x="11031" y="6103"/>
                      <a:pt x="11033" y="6103"/>
                    </a:cubicBezTo>
                    <a:cubicBezTo>
                      <a:pt x="11093" y="6103"/>
                      <a:pt x="11090" y="5998"/>
                      <a:pt x="11026" y="5990"/>
                    </a:cubicBezTo>
                    <a:cubicBezTo>
                      <a:pt x="10551" y="5940"/>
                      <a:pt x="10031" y="5811"/>
                      <a:pt x="9564" y="5657"/>
                    </a:cubicBezTo>
                    <a:cubicBezTo>
                      <a:pt x="8531" y="5336"/>
                      <a:pt x="7532" y="4841"/>
                      <a:pt x="6716" y="4124"/>
                    </a:cubicBezTo>
                    <a:cubicBezTo>
                      <a:pt x="6486" y="3920"/>
                      <a:pt x="6266" y="3695"/>
                      <a:pt x="6074" y="3462"/>
                    </a:cubicBezTo>
                    <a:cubicBezTo>
                      <a:pt x="5845" y="3187"/>
                      <a:pt x="5670" y="2879"/>
                      <a:pt x="5466" y="2583"/>
                    </a:cubicBezTo>
                    <a:cubicBezTo>
                      <a:pt x="5070" y="2009"/>
                      <a:pt x="4604" y="1471"/>
                      <a:pt x="4054" y="1042"/>
                    </a:cubicBezTo>
                    <a:cubicBezTo>
                      <a:pt x="3305" y="451"/>
                      <a:pt x="2405" y="68"/>
                      <a:pt x="1447" y="9"/>
                    </a:cubicBezTo>
                    <a:cubicBezTo>
                      <a:pt x="1360" y="4"/>
                      <a:pt x="1273" y="1"/>
                      <a:pt x="1186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2"/>
              <p:cNvSpPr/>
              <p:nvPr/>
            </p:nvSpPr>
            <p:spPr>
              <a:xfrm>
                <a:off x="1087950" y="3435600"/>
                <a:ext cx="722925" cy="696075"/>
              </a:xfrm>
              <a:custGeom>
                <a:avLst/>
                <a:gdLst/>
                <a:ahLst/>
                <a:cxnLst/>
                <a:rect l="l" t="t" r="r" b="b"/>
                <a:pathLst>
                  <a:path w="28917" h="27843" extrusionOk="0">
                    <a:moveTo>
                      <a:pt x="5055" y="1"/>
                    </a:moveTo>
                    <a:cubicBezTo>
                      <a:pt x="4891" y="1"/>
                      <a:pt x="4758" y="8"/>
                      <a:pt x="4665" y="24"/>
                    </a:cubicBezTo>
                    <a:cubicBezTo>
                      <a:pt x="3795" y="170"/>
                      <a:pt x="1721" y="4789"/>
                      <a:pt x="1721" y="4789"/>
                    </a:cubicBezTo>
                    <a:cubicBezTo>
                      <a:pt x="1721" y="4789"/>
                      <a:pt x="6610" y="5355"/>
                      <a:pt x="7151" y="6109"/>
                    </a:cubicBezTo>
                    <a:cubicBezTo>
                      <a:pt x="7693" y="6867"/>
                      <a:pt x="7610" y="7775"/>
                      <a:pt x="6793" y="8025"/>
                    </a:cubicBezTo>
                    <a:cubicBezTo>
                      <a:pt x="6746" y="8039"/>
                      <a:pt x="6685" y="8046"/>
                      <a:pt x="6614" y="8046"/>
                    </a:cubicBezTo>
                    <a:cubicBezTo>
                      <a:pt x="5460" y="8046"/>
                      <a:pt x="1429" y="6251"/>
                      <a:pt x="1429" y="6251"/>
                    </a:cubicBezTo>
                    <a:lnTo>
                      <a:pt x="738" y="9499"/>
                    </a:lnTo>
                    <a:cubicBezTo>
                      <a:pt x="738" y="9499"/>
                      <a:pt x="7489" y="10136"/>
                      <a:pt x="8393" y="10545"/>
                    </a:cubicBezTo>
                    <a:cubicBezTo>
                      <a:pt x="9301" y="10957"/>
                      <a:pt x="9096" y="11907"/>
                      <a:pt x="8384" y="12019"/>
                    </a:cubicBezTo>
                    <a:cubicBezTo>
                      <a:pt x="8361" y="12023"/>
                      <a:pt x="8332" y="12025"/>
                      <a:pt x="8297" y="12025"/>
                    </a:cubicBezTo>
                    <a:cubicBezTo>
                      <a:pt x="7242" y="12025"/>
                      <a:pt x="846" y="10391"/>
                      <a:pt x="846" y="10391"/>
                    </a:cubicBezTo>
                    <a:lnTo>
                      <a:pt x="0" y="15209"/>
                    </a:lnTo>
                    <a:cubicBezTo>
                      <a:pt x="0" y="15209"/>
                      <a:pt x="544" y="15215"/>
                      <a:pt x="1344" y="15215"/>
                    </a:cubicBezTo>
                    <a:cubicBezTo>
                      <a:pt x="3130" y="15215"/>
                      <a:pt x="6197" y="15185"/>
                      <a:pt x="7347" y="14993"/>
                    </a:cubicBezTo>
                    <a:cubicBezTo>
                      <a:pt x="7527" y="14962"/>
                      <a:pt x="7687" y="14948"/>
                      <a:pt x="7828" y="14948"/>
                    </a:cubicBezTo>
                    <a:cubicBezTo>
                      <a:pt x="8993" y="14948"/>
                      <a:pt x="8863" y="15893"/>
                      <a:pt x="8276" y="16142"/>
                    </a:cubicBezTo>
                    <a:cubicBezTo>
                      <a:pt x="7907" y="16300"/>
                      <a:pt x="5421" y="16335"/>
                      <a:pt x="3293" y="16335"/>
                    </a:cubicBezTo>
                    <a:cubicBezTo>
                      <a:pt x="1603" y="16335"/>
                      <a:pt x="138" y="16313"/>
                      <a:pt x="138" y="16313"/>
                    </a:cubicBezTo>
                    <a:lnTo>
                      <a:pt x="138" y="16313"/>
                    </a:lnTo>
                    <a:lnTo>
                      <a:pt x="1267" y="21373"/>
                    </a:lnTo>
                    <a:cubicBezTo>
                      <a:pt x="1267" y="21373"/>
                      <a:pt x="5798" y="19428"/>
                      <a:pt x="7818" y="18749"/>
                    </a:cubicBezTo>
                    <a:cubicBezTo>
                      <a:pt x="8406" y="18553"/>
                      <a:pt x="8878" y="18468"/>
                      <a:pt x="9248" y="18468"/>
                    </a:cubicBezTo>
                    <a:cubicBezTo>
                      <a:pt x="10147" y="18468"/>
                      <a:pt x="10436" y="18971"/>
                      <a:pt x="10300" y="19591"/>
                    </a:cubicBezTo>
                    <a:cubicBezTo>
                      <a:pt x="10124" y="20393"/>
                      <a:pt x="5258" y="22596"/>
                      <a:pt x="3290" y="22596"/>
                    </a:cubicBezTo>
                    <a:cubicBezTo>
                      <a:pt x="3112" y="22596"/>
                      <a:pt x="2958" y="22578"/>
                      <a:pt x="2833" y="22539"/>
                    </a:cubicBezTo>
                    <a:lnTo>
                      <a:pt x="2833" y="22539"/>
                    </a:lnTo>
                    <a:cubicBezTo>
                      <a:pt x="2833" y="22539"/>
                      <a:pt x="4057" y="25155"/>
                      <a:pt x="5069" y="26054"/>
                    </a:cubicBezTo>
                    <a:cubicBezTo>
                      <a:pt x="5069" y="26054"/>
                      <a:pt x="7993" y="26050"/>
                      <a:pt x="10071" y="24039"/>
                    </a:cubicBezTo>
                    <a:cubicBezTo>
                      <a:pt x="10929" y="23210"/>
                      <a:pt x="11553" y="22944"/>
                      <a:pt x="11978" y="22944"/>
                    </a:cubicBezTo>
                    <a:cubicBezTo>
                      <a:pt x="12583" y="22944"/>
                      <a:pt x="12785" y="23484"/>
                      <a:pt x="12682" y="23714"/>
                    </a:cubicBezTo>
                    <a:cubicBezTo>
                      <a:pt x="12507" y="24101"/>
                      <a:pt x="9725" y="26421"/>
                      <a:pt x="7785" y="27237"/>
                    </a:cubicBezTo>
                    <a:cubicBezTo>
                      <a:pt x="7785" y="27237"/>
                      <a:pt x="9501" y="27843"/>
                      <a:pt x="11375" y="27843"/>
                    </a:cubicBezTo>
                    <a:cubicBezTo>
                      <a:pt x="12388" y="27843"/>
                      <a:pt x="13447" y="27666"/>
                      <a:pt x="14307" y="27121"/>
                    </a:cubicBezTo>
                    <a:cubicBezTo>
                      <a:pt x="14307" y="27121"/>
                      <a:pt x="14798" y="26450"/>
                      <a:pt x="15585" y="23352"/>
                    </a:cubicBezTo>
                    <a:cubicBezTo>
                      <a:pt x="15973" y="21817"/>
                      <a:pt x="16424" y="21362"/>
                      <a:pt x="16858" y="21362"/>
                    </a:cubicBezTo>
                    <a:cubicBezTo>
                      <a:pt x="17300" y="21362"/>
                      <a:pt x="17725" y="21833"/>
                      <a:pt x="18051" y="22119"/>
                    </a:cubicBezTo>
                    <a:cubicBezTo>
                      <a:pt x="18653" y="22647"/>
                      <a:pt x="22246" y="24395"/>
                      <a:pt x="24507" y="24395"/>
                    </a:cubicBezTo>
                    <a:cubicBezTo>
                      <a:pt x="24668" y="24395"/>
                      <a:pt x="24823" y="24387"/>
                      <a:pt x="24969" y="24368"/>
                    </a:cubicBezTo>
                    <a:lnTo>
                      <a:pt x="26851" y="20936"/>
                    </a:lnTo>
                    <a:cubicBezTo>
                      <a:pt x="26851" y="20936"/>
                      <a:pt x="20775" y="20836"/>
                      <a:pt x="19904" y="19562"/>
                    </a:cubicBezTo>
                    <a:cubicBezTo>
                      <a:pt x="19034" y="18287"/>
                      <a:pt x="24715" y="18212"/>
                      <a:pt x="26643" y="17450"/>
                    </a:cubicBezTo>
                    <a:cubicBezTo>
                      <a:pt x="26643" y="17450"/>
                      <a:pt x="28917" y="15597"/>
                      <a:pt x="25568" y="10661"/>
                    </a:cubicBezTo>
                    <a:cubicBezTo>
                      <a:pt x="25568" y="10661"/>
                      <a:pt x="23190" y="13502"/>
                      <a:pt x="19979" y="15642"/>
                    </a:cubicBezTo>
                    <a:cubicBezTo>
                      <a:pt x="18857" y="16389"/>
                      <a:pt x="18184" y="16651"/>
                      <a:pt x="17829" y="16651"/>
                    </a:cubicBezTo>
                    <a:cubicBezTo>
                      <a:pt x="17166" y="16651"/>
                      <a:pt x="17612" y="15739"/>
                      <a:pt x="18326" y="15368"/>
                    </a:cubicBezTo>
                    <a:cubicBezTo>
                      <a:pt x="19425" y="14793"/>
                      <a:pt x="23790" y="11707"/>
                      <a:pt x="25048" y="9487"/>
                    </a:cubicBezTo>
                    <a:lnTo>
                      <a:pt x="20625" y="4614"/>
                    </a:lnTo>
                    <a:lnTo>
                      <a:pt x="20625" y="4614"/>
                    </a:lnTo>
                    <a:cubicBezTo>
                      <a:pt x="20625" y="4614"/>
                      <a:pt x="20904" y="5668"/>
                      <a:pt x="18734" y="8071"/>
                    </a:cubicBezTo>
                    <a:cubicBezTo>
                      <a:pt x="16564" y="10478"/>
                      <a:pt x="16897" y="11036"/>
                      <a:pt x="16064" y="12169"/>
                    </a:cubicBezTo>
                    <a:cubicBezTo>
                      <a:pt x="15818" y="12503"/>
                      <a:pt x="15580" y="12642"/>
                      <a:pt x="15386" y="12642"/>
                    </a:cubicBezTo>
                    <a:cubicBezTo>
                      <a:pt x="14923" y="12642"/>
                      <a:pt x="14703" y="11859"/>
                      <a:pt x="15181" y="11061"/>
                    </a:cubicBezTo>
                    <a:cubicBezTo>
                      <a:pt x="15860" y="9924"/>
                      <a:pt x="19096" y="7259"/>
                      <a:pt x="19446" y="4418"/>
                    </a:cubicBezTo>
                    <a:lnTo>
                      <a:pt x="15110" y="1823"/>
                    </a:lnTo>
                    <a:cubicBezTo>
                      <a:pt x="15110" y="1823"/>
                      <a:pt x="14573" y="6176"/>
                      <a:pt x="13153" y="7542"/>
                    </a:cubicBezTo>
                    <a:cubicBezTo>
                      <a:pt x="12570" y="8101"/>
                      <a:pt x="12086" y="8323"/>
                      <a:pt x="11760" y="8323"/>
                    </a:cubicBezTo>
                    <a:cubicBezTo>
                      <a:pt x="11292" y="8323"/>
                      <a:pt x="11149" y="7865"/>
                      <a:pt x="11508" y="7288"/>
                    </a:cubicBezTo>
                    <a:cubicBezTo>
                      <a:pt x="12116" y="6313"/>
                      <a:pt x="13719" y="4689"/>
                      <a:pt x="14048" y="1957"/>
                    </a:cubicBezTo>
                    <a:lnTo>
                      <a:pt x="11316" y="1511"/>
                    </a:lnTo>
                    <a:cubicBezTo>
                      <a:pt x="11316" y="1511"/>
                      <a:pt x="11121" y="5414"/>
                      <a:pt x="9904" y="5609"/>
                    </a:cubicBezTo>
                    <a:cubicBezTo>
                      <a:pt x="9873" y="5614"/>
                      <a:pt x="9843" y="5617"/>
                      <a:pt x="9815" y="5617"/>
                    </a:cubicBezTo>
                    <a:cubicBezTo>
                      <a:pt x="8731" y="5617"/>
                      <a:pt x="9602" y="2008"/>
                      <a:pt x="9838" y="1249"/>
                    </a:cubicBezTo>
                    <a:cubicBezTo>
                      <a:pt x="10050" y="548"/>
                      <a:pt x="6448" y="1"/>
                      <a:pt x="5055" y="1"/>
                    </a:cubicBezTo>
                    <a:close/>
                  </a:path>
                </a:pathLst>
              </a:custGeom>
              <a:solidFill>
                <a:srgbClr val="545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2"/>
              <p:cNvSpPr/>
              <p:nvPr/>
            </p:nvSpPr>
            <p:spPr>
              <a:xfrm>
                <a:off x="1253075" y="3441925"/>
                <a:ext cx="461300" cy="365750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4630" extrusionOk="0">
                    <a:moveTo>
                      <a:pt x="925" y="0"/>
                    </a:moveTo>
                    <a:lnTo>
                      <a:pt x="925" y="0"/>
                    </a:lnTo>
                    <a:cubicBezTo>
                      <a:pt x="347" y="2582"/>
                      <a:pt x="1" y="7314"/>
                      <a:pt x="3562" y="11470"/>
                    </a:cubicBezTo>
                    <a:cubicBezTo>
                      <a:pt x="5776" y="14058"/>
                      <a:pt x="7184" y="14630"/>
                      <a:pt x="8404" y="14630"/>
                    </a:cubicBezTo>
                    <a:cubicBezTo>
                      <a:pt x="9370" y="14630"/>
                      <a:pt x="10217" y="14273"/>
                      <a:pt x="11252" y="14273"/>
                    </a:cubicBezTo>
                    <a:cubicBezTo>
                      <a:pt x="11690" y="14273"/>
                      <a:pt x="12162" y="14337"/>
                      <a:pt x="12691" y="14519"/>
                    </a:cubicBezTo>
                    <a:cubicBezTo>
                      <a:pt x="14403" y="13374"/>
                      <a:pt x="17435" y="11020"/>
                      <a:pt x="18451" y="9238"/>
                    </a:cubicBezTo>
                    <a:lnTo>
                      <a:pt x="14024" y="4365"/>
                    </a:lnTo>
                    <a:lnTo>
                      <a:pt x="14024" y="4365"/>
                    </a:lnTo>
                    <a:cubicBezTo>
                      <a:pt x="14024" y="4365"/>
                      <a:pt x="14307" y="5415"/>
                      <a:pt x="12133" y="7814"/>
                    </a:cubicBezTo>
                    <a:cubicBezTo>
                      <a:pt x="9963" y="10221"/>
                      <a:pt x="10296" y="10779"/>
                      <a:pt x="9463" y="11912"/>
                    </a:cubicBezTo>
                    <a:cubicBezTo>
                      <a:pt x="9217" y="12246"/>
                      <a:pt x="8979" y="12384"/>
                      <a:pt x="8785" y="12384"/>
                    </a:cubicBezTo>
                    <a:cubicBezTo>
                      <a:pt x="8323" y="12384"/>
                      <a:pt x="8104" y="11601"/>
                      <a:pt x="8585" y="10804"/>
                    </a:cubicBezTo>
                    <a:cubicBezTo>
                      <a:pt x="9259" y="9675"/>
                      <a:pt x="12500" y="7001"/>
                      <a:pt x="12849" y="4161"/>
                    </a:cubicBezTo>
                    <a:lnTo>
                      <a:pt x="8510" y="1566"/>
                    </a:lnTo>
                    <a:cubicBezTo>
                      <a:pt x="8510" y="1566"/>
                      <a:pt x="7977" y="5919"/>
                      <a:pt x="6552" y="7285"/>
                    </a:cubicBezTo>
                    <a:cubicBezTo>
                      <a:pt x="5969" y="7844"/>
                      <a:pt x="5485" y="8066"/>
                      <a:pt x="5159" y="8066"/>
                    </a:cubicBezTo>
                    <a:cubicBezTo>
                      <a:pt x="4691" y="8066"/>
                      <a:pt x="4549" y="7608"/>
                      <a:pt x="4907" y="7031"/>
                    </a:cubicBezTo>
                    <a:cubicBezTo>
                      <a:pt x="5519" y="6056"/>
                      <a:pt x="7123" y="4432"/>
                      <a:pt x="7448" y="1695"/>
                    </a:cubicBezTo>
                    <a:lnTo>
                      <a:pt x="4715" y="1254"/>
                    </a:lnTo>
                    <a:cubicBezTo>
                      <a:pt x="4715" y="1254"/>
                      <a:pt x="4524" y="5156"/>
                      <a:pt x="3304" y="5352"/>
                    </a:cubicBezTo>
                    <a:cubicBezTo>
                      <a:pt x="3273" y="5357"/>
                      <a:pt x="3244" y="5359"/>
                      <a:pt x="3216" y="5359"/>
                    </a:cubicBezTo>
                    <a:cubicBezTo>
                      <a:pt x="2133" y="5359"/>
                      <a:pt x="3006" y="1751"/>
                      <a:pt x="3237" y="987"/>
                    </a:cubicBezTo>
                    <a:cubicBezTo>
                      <a:pt x="3362" y="583"/>
                      <a:pt x="2196" y="229"/>
                      <a:pt x="925" y="0"/>
                    </a:cubicBezTo>
                    <a:close/>
                  </a:path>
                </a:pathLst>
              </a:custGeom>
              <a:solidFill>
                <a:srgbClr val="545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2"/>
              <p:cNvSpPr/>
              <p:nvPr/>
            </p:nvSpPr>
            <p:spPr>
              <a:xfrm>
                <a:off x="1599175" y="3702125"/>
                <a:ext cx="1717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5724" extrusionOk="0">
                    <a:moveTo>
                      <a:pt x="5119" y="0"/>
                    </a:moveTo>
                    <a:cubicBezTo>
                      <a:pt x="5119" y="0"/>
                      <a:pt x="2974" y="2570"/>
                      <a:pt x="1" y="4661"/>
                    </a:cubicBezTo>
                    <a:cubicBezTo>
                      <a:pt x="1241" y="5399"/>
                      <a:pt x="2377" y="5723"/>
                      <a:pt x="3379" y="5723"/>
                    </a:cubicBezTo>
                    <a:cubicBezTo>
                      <a:pt x="4871" y="5723"/>
                      <a:pt x="6066" y="5004"/>
                      <a:pt x="6869" y="3861"/>
                    </a:cubicBezTo>
                    <a:cubicBezTo>
                      <a:pt x="6698" y="2870"/>
                      <a:pt x="6202" y="1591"/>
                      <a:pt x="5119" y="0"/>
                    </a:cubicBezTo>
                    <a:close/>
                  </a:path>
                </a:pathLst>
              </a:custGeom>
              <a:solidFill>
                <a:srgbClr val="545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2"/>
              <p:cNvSpPr/>
              <p:nvPr/>
            </p:nvSpPr>
            <p:spPr>
              <a:xfrm>
                <a:off x="1268000" y="3478925"/>
                <a:ext cx="119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2412" extrusionOk="0">
                    <a:moveTo>
                      <a:pt x="425" y="0"/>
                    </a:moveTo>
                    <a:cubicBezTo>
                      <a:pt x="397" y="0"/>
                      <a:pt x="368" y="18"/>
                      <a:pt x="366" y="53"/>
                    </a:cubicBezTo>
                    <a:cubicBezTo>
                      <a:pt x="299" y="678"/>
                      <a:pt x="228" y="1307"/>
                      <a:pt x="116" y="1927"/>
                    </a:cubicBezTo>
                    <a:cubicBezTo>
                      <a:pt x="91" y="2065"/>
                      <a:pt x="70" y="2219"/>
                      <a:pt x="16" y="2348"/>
                    </a:cubicBezTo>
                    <a:cubicBezTo>
                      <a:pt x="1" y="2386"/>
                      <a:pt x="34" y="2412"/>
                      <a:pt x="67" y="2412"/>
                    </a:cubicBezTo>
                    <a:cubicBezTo>
                      <a:pt x="89" y="2412"/>
                      <a:pt x="110" y="2401"/>
                      <a:pt x="120" y="2377"/>
                    </a:cubicBezTo>
                    <a:cubicBezTo>
                      <a:pt x="166" y="2264"/>
                      <a:pt x="187" y="2140"/>
                      <a:pt x="208" y="2023"/>
                    </a:cubicBezTo>
                    <a:cubicBezTo>
                      <a:pt x="245" y="1831"/>
                      <a:pt x="278" y="1640"/>
                      <a:pt x="303" y="1440"/>
                    </a:cubicBezTo>
                    <a:cubicBezTo>
                      <a:pt x="353" y="1065"/>
                      <a:pt x="403" y="686"/>
                      <a:pt x="445" y="311"/>
                    </a:cubicBezTo>
                    <a:cubicBezTo>
                      <a:pt x="453" y="224"/>
                      <a:pt x="466" y="140"/>
                      <a:pt x="470" y="57"/>
                    </a:cubicBezTo>
                    <a:cubicBezTo>
                      <a:pt x="479" y="19"/>
                      <a:pt x="453" y="0"/>
                      <a:pt x="425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2"/>
              <p:cNvSpPr/>
              <p:nvPr/>
            </p:nvSpPr>
            <p:spPr>
              <a:xfrm>
                <a:off x="1130100" y="3632650"/>
                <a:ext cx="2176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8704" h="1240" extrusionOk="0">
                    <a:moveTo>
                      <a:pt x="83" y="0"/>
                    </a:moveTo>
                    <a:cubicBezTo>
                      <a:pt x="27" y="0"/>
                      <a:pt x="1" y="94"/>
                      <a:pt x="64" y="114"/>
                    </a:cubicBezTo>
                    <a:cubicBezTo>
                      <a:pt x="751" y="322"/>
                      <a:pt x="1455" y="489"/>
                      <a:pt x="2159" y="643"/>
                    </a:cubicBezTo>
                    <a:cubicBezTo>
                      <a:pt x="3550" y="951"/>
                      <a:pt x="4970" y="1192"/>
                      <a:pt x="6398" y="1234"/>
                    </a:cubicBezTo>
                    <a:cubicBezTo>
                      <a:pt x="6530" y="1238"/>
                      <a:pt x="6661" y="1240"/>
                      <a:pt x="6793" y="1240"/>
                    </a:cubicBezTo>
                    <a:cubicBezTo>
                      <a:pt x="7414" y="1240"/>
                      <a:pt x="8038" y="1193"/>
                      <a:pt x="8639" y="1038"/>
                    </a:cubicBezTo>
                    <a:cubicBezTo>
                      <a:pt x="8704" y="1027"/>
                      <a:pt x="8685" y="932"/>
                      <a:pt x="8627" y="932"/>
                    </a:cubicBezTo>
                    <a:cubicBezTo>
                      <a:pt x="8622" y="932"/>
                      <a:pt x="8616" y="932"/>
                      <a:pt x="8610" y="934"/>
                    </a:cubicBezTo>
                    <a:cubicBezTo>
                      <a:pt x="8015" y="1087"/>
                      <a:pt x="7399" y="1131"/>
                      <a:pt x="6788" y="1131"/>
                    </a:cubicBezTo>
                    <a:cubicBezTo>
                      <a:pt x="6732" y="1131"/>
                      <a:pt x="6675" y="1131"/>
                      <a:pt x="6619" y="1130"/>
                    </a:cubicBezTo>
                    <a:cubicBezTo>
                      <a:pt x="5886" y="1117"/>
                      <a:pt x="5153" y="1051"/>
                      <a:pt x="4424" y="947"/>
                    </a:cubicBezTo>
                    <a:cubicBezTo>
                      <a:pt x="3204" y="776"/>
                      <a:pt x="1996" y="518"/>
                      <a:pt x="805" y="201"/>
                    </a:cubicBezTo>
                    <a:cubicBezTo>
                      <a:pt x="568" y="139"/>
                      <a:pt x="330" y="76"/>
                      <a:pt x="93" y="1"/>
                    </a:cubicBezTo>
                    <a:cubicBezTo>
                      <a:pt x="89" y="1"/>
                      <a:pt x="86" y="0"/>
                      <a:pt x="83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2"/>
              <p:cNvSpPr/>
              <p:nvPr/>
            </p:nvSpPr>
            <p:spPr>
              <a:xfrm>
                <a:off x="1327725" y="3511700"/>
                <a:ext cx="71550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849" extrusionOk="0">
                    <a:moveTo>
                      <a:pt x="2794" y="1"/>
                    </a:moveTo>
                    <a:cubicBezTo>
                      <a:pt x="2773" y="1"/>
                      <a:pt x="2752" y="13"/>
                      <a:pt x="2746" y="41"/>
                    </a:cubicBezTo>
                    <a:cubicBezTo>
                      <a:pt x="2658" y="495"/>
                      <a:pt x="2525" y="941"/>
                      <a:pt x="2387" y="1378"/>
                    </a:cubicBezTo>
                    <a:cubicBezTo>
                      <a:pt x="2104" y="2236"/>
                      <a:pt x="1734" y="3103"/>
                      <a:pt x="1180" y="3815"/>
                    </a:cubicBezTo>
                    <a:cubicBezTo>
                      <a:pt x="876" y="4202"/>
                      <a:pt x="505" y="4552"/>
                      <a:pt x="55" y="4748"/>
                    </a:cubicBezTo>
                    <a:cubicBezTo>
                      <a:pt x="1" y="4770"/>
                      <a:pt x="32" y="4849"/>
                      <a:pt x="85" y="4849"/>
                    </a:cubicBezTo>
                    <a:cubicBezTo>
                      <a:pt x="93" y="4849"/>
                      <a:pt x="101" y="4847"/>
                      <a:pt x="109" y="4843"/>
                    </a:cubicBezTo>
                    <a:cubicBezTo>
                      <a:pt x="942" y="4473"/>
                      <a:pt x="1500" y="3648"/>
                      <a:pt x="1900" y="2865"/>
                    </a:cubicBezTo>
                    <a:cubicBezTo>
                      <a:pt x="2271" y="2136"/>
                      <a:pt x="2537" y="1353"/>
                      <a:pt x="2741" y="566"/>
                    </a:cubicBezTo>
                    <a:cubicBezTo>
                      <a:pt x="2783" y="400"/>
                      <a:pt x="2825" y="241"/>
                      <a:pt x="2854" y="75"/>
                    </a:cubicBezTo>
                    <a:cubicBezTo>
                      <a:pt x="2861" y="29"/>
                      <a:pt x="2827" y="1"/>
                      <a:pt x="2794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2"/>
              <p:cNvSpPr/>
              <p:nvPr/>
            </p:nvSpPr>
            <p:spPr>
              <a:xfrm>
                <a:off x="1388150" y="3527000"/>
                <a:ext cx="129225" cy="20570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8228" extrusionOk="0">
                    <a:moveTo>
                      <a:pt x="5099" y="0"/>
                    </a:moveTo>
                    <a:cubicBezTo>
                      <a:pt x="5071" y="0"/>
                      <a:pt x="5043" y="17"/>
                      <a:pt x="5043" y="50"/>
                    </a:cubicBezTo>
                    <a:cubicBezTo>
                      <a:pt x="5052" y="400"/>
                      <a:pt x="4985" y="758"/>
                      <a:pt x="4918" y="1095"/>
                    </a:cubicBezTo>
                    <a:cubicBezTo>
                      <a:pt x="4752" y="1912"/>
                      <a:pt x="4439" y="2695"/>
                      <a:pt x="4015" y="3407"/>
                    </a:cubicBezTo>
                    <a:cubicBezTo>
                      <a:pt x="3269" y="4648"/>
                      <a:pt x="2336" y="5785"/>
                      <a:pt x="1366" y="6855"/>
                    </a:cubicBezTo>
                    <a:cubicBezTo>
                      <a:pt x="958" y="7301"/>
                      <a:pt x="537" y="7759"/>
                      <a:pt x="45" y="8126"/>
                    </a:cubicBezTo>
                    <a:cubicBezTo>
                      <a:pt x="1" y="8160"/>
                      <a:pt x="30" y="8228"/>
                      <a:pt x="74" y="8228"/>
                    </a:cubicBezTo>
                    <a:cubicBezTo>
                      <a:pt x="83" y="8228"/>
                      <a:pt x="93" y="8225"/>
                      <a:pt x="104" y="8217"/>
                    </a:cubicBezTo>
                    <a:cubicBezTo>
                      <a:pt x="533" y="7901"/>
                      <a:pt x="908" y="7509"/>
                      <a:pt x="1266" y="7126"/>
                    </a:cubicBezTo>
                    <a:cubicBezTo>
                      <a:pt x="1770" y="6585"/>
                      <a:pt x="2249" y="6022"/>
                      <a:pt x="2711" y="5443"/>
                    </a:cubicBezTo>
                    <a:cubicBezTo>
                      <a:pt x="3169" y="4864"/>
                      <a:pt x="3606" y="4273"/>
                      <a:pt x="4002" y="3648"/>
                    </a:cubicBezTo>
                    <a:cubicBezTo>
                      <a:pt x="4448" y="2940"/>
                      <a:pt x="4785" y="2170"/>
                      <a:pt x="4981" y="1358"/>
                    </a:cubicBezTo>
                    <a:cubicBezTo>
                      <a:pt x="5085" y="933"/>
                      <a:pt x="5168" y="487"/>
                      <a:pt x="5164" y="54"/>
                    </a:cubicBezTo>
                    <a:cubicBezTo>
                      <a:pt x="5160" y="18"/>
                      <a:pt x="5129" y="0"/>
                      <a:pt x="5099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2"/>
              <p:cNvSpPr/>
              <p:nvPr/>
            </p:nvSpPr>
            <p:spPr>
              <a:xfrm>
                <a:off x="1123000" y="3759000"/>
                <a:ext cx="28562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1425" h="850" extrusionOk="0">
                    <a:moveTo>
                      <a:pt x="11347" y="1"/>
                    </a:moveTo>
                    <a:cubicBezTo>
                      <a:pt x="11342" y="1"/>
                      <a:pt x="11336" y="2"/>
                      <a:pt x="11330" y="3"/>
                    </a:cubicBezTo>
                    <a:cubicBezTo>
                      <a:pt x="9396" y="503"/>
                      <a:pt x="7401" y="737"/>
                      <a:pt x="5407" y="737"/>
                    </a:cubicBezTo>
                    <a:cubicBezTo>
                      <a:pt x="5242" y="737"/>
                      <a:pt x="5077" y="735"/>
                      <a:pt x="4912" y="732"/>
                    </a:cubicBezTo>
                    <a:cubicBezTo>
                      <a:pt x="3538" y="707"/>
                      <a:pt x="2164" y="582"/>
                      <a:pt x="810" y="324"/>
                    </a:cubicBezTo>
                    <a:cubicBezTo>
                      <a:pt x="568" y="274"/>
                      <a:pt x="331" y="228"/>
                      <a:pt x="94" y="166"/>
                    </a:cubicBezTo>
                    <a:cubicBezTo>
                      <a:pt x="88" y="164"/>
                      <a:pt x="82" y="163"/>
                      <a:pt x="76" y="163"/>
                    </a:cubicBezTo>
                    <a:cubicBezTo>
                      <a:pt x="22" y="163"/>
                      <a:pt x="0" y="251"/>
                      <a:pt x="64" y="270"/>
                    </a:cubicBezTo>
                    <a:cubicBezTo>
                      <a:pt x="760" y="457"/>
                      <a:pt x="1489" y="561"/>
                      <a:pt x="2205" y="649"/>
                    </a:cubicBezTo>
                    <a:cubicBezTo>
                      <a:pt x="3256" y="782"/>
                      <a:pt x="4318" y="850"/>
                      <a:pt x="5380" y="850"/>
                    </a:cubicBezTo>
                    <a:cubicBezTo>
                      <a:pt x="6112" y="850"/>
                      <a:pt x="6843" y="818"/>
                      <a:pt x="7569" y="753"/>
                    </a:cubicBezTo>
                    <a:cubicBezTo>
                      <a:pt x="8848" y="645"/>
                      <a:pt x="10118" y="432"/>
                      <a:pt x="11359" y="108"/>
                    </a:cubicBezTo>
                    <a:cubicBezTo>
                      <a:pt x="11424" y="96"/>
                      <a:pt x="11405" y="1"/>
                      <a:pt x="11347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2"/>
              <p:cNvSpPr/>
              <p:nvPr/>
            </p:nvSpPr>
            <p:spPr>
              <a:xfrm>
                <a:off x="1451025" y="3623075"/>
                <a:ext cx="168900" cy="221750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8870" extrusionOk="0">
                    <a:moveTo>
                      <a:pt x="6704" y="0"/>
                    </a:moveTo>
                    <a:cubicBezTo>
                      <a:pt x="6675" y="0"/>
                      <a:pt x="6643" y="18"/>
                      <a:pt x="6639" y="55"/>
                    </a:cubicBezTo>
                    <a:cubicBezTo>
                      <a:pt x="6610" y="351"/>
                      <a:pt x="6543" y="647"/>
                      <a:pt x="6477" y="938"/>
                    </a:cubicBezTo>
                    <a:cubicBezTo>
                      <a:pt x="6310" y="1621"/>
                      <a:pt x="6064" y="2292"/>
                      <a:pt x="5727" y="2908"/>
                    </a:cubicBezTo>
                    <a:cubicBezTo>
                      <a:pt x="5523" y="3283"/>
                      <a:pt x="5285" y="3637"/>
                      <a:pt x="5006" y="3958"/>
                    </a:cubicBezTo>
                    <a:cubicBezTo>
                      <a:pt x="4694" y="4328"/>
                      <a:pt x="4323" y="4641"/>
                      <a:pt x="3948" y="4941"/>
                    </a:cubicBezTo>
                    <a:cubicBezTo>
                      <a:pt x="3240" y="5515"/>
                      <a:pt x="2482" y="6011"/>
                      <a:pt x="1774" y="6582"/>
                    </a:cubicBezTo>
                    <a:cubicBezTo>
                      <a:pt x="1025" y="7185"/>
                      <a:pt x="408" y="7898"/>
                      <a:pt x="21" y="8785"/>
                    </a:cubicBezTo>
                    <a:cubicBezTo>
                      <a:pt x="1" y="8828"/>
                      <a:pt x="41" y="8870"/>
                      <a:pt x="76" y="8870"/>
                    </a:cubicBezTo>
                    <a:cubicBezTo>
                      <a:pt x="91" y="8870"/>
                      <a:pt x="105" y="8862"/>
                      <a:pt x="113" y="8843"/>
                    </a:cubicBezTo>
                    <a:cubicBezTo>
                      <a:pt x="467" y="8039"/>
                      <a:pt x="1004" y="7377"/>
                      <a:pt x="1670" y="6811"/>
                    </a:cubicBezTo>
                    <a:cubicBezTo>
                      <a:pt x="2357" y="6228"/>
                      <a:pt x="3115" y="5732"/>
                      <a:pt x="3832" y="5178"/>
                    </a:cubicBezTo>
                    <a:cubicBezTo>
                      <a:pt x="4227" y="4870"/>
                      <a:pt x="4623" y="4545"/>
                      <a:pt x="4961" y="4178"/>
                    </a:cubicBezTo>
                    <a:cubicBezTo>
                      <a:pt x="5248" y="3866"/>
                      <a:pt x="5498" y="3516"/>
                      <a:pt x="5714" y="3150"/>
                    </a:cubicBezTo>
                    <a:cubicBezTo>
                      <a:pt x="6085" y="2525"/>
                      <a:pt x="6356" y="1846"/>
                      <a:pt x="6543" y="1142"/>
                    </a:cubicBezTo>
                    <a:cubicBezTo>
                      <a:pt x="6635" y="784"/>
                      <a:pt x="6718" y="413"/>
                      <a:pt x="6756" y="43"/>
                    </a:cubicBezTo>
                    <a:cubicBezTo>
                      <a:pt x="6756" y="15"/>
                      <a:pt x="6731" y="0"/>
                      <a:pt x="6704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2"/>
              <p:cNvSpPr/>
              <p:nvPr/>
            </p:nvSpPr>
            <p:spPr>
              <a:xfrm>
                <a:off x="1139800" y="3821175"/>
                <a:ext cx="303825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12153" h="3109" extrusionOk="0">
                    <a:moveTo>
                      <a:pt x="11775" y="1"/>
                    </a:moveTo>
                    <a:cubicBezTo>
                      <a:pt x="11627" y="1"/>
                      <a:pt x="11476" y="19"/>
                      <a:pt x="11333" y="36"/>
                    </a:cubicBezTo>
                    <a:cubicBezTo>
                      <a:pt x="10942" y="90"/>
                      <a:pt x="10558" y="174"/>
                      <a:pt x="10179" y="278"/>
                    </a:cubicBezTo>
                    <a:cubicBezTo>
                      <a:pt x="9138" y="553"/>
                      <a:pt x="8122" y="932"/>
                      <a:pt x="7143" y="1381"/>
                    </a:cubicBezTo>
                    <a:cubicBezTo>
                      <a:pt x="6635" y="1615"/>
                      <a:pt x="6148" y="1894"/>
                      <a:pt x="5640" y="2131"/>
                    </a:cubicBezTo>
                    <a:cubicBezTo>
                      <a:pt x="5173" y="2343"/>
                      <a:pt x="4686" y="2506"/>
                      <a:pt x="4186" y="2622"/>
                    </a:cubicBezTo>
                    <a:cubicBezTo>
                      <a:pt x="3299" y="2843"/>
                      <a:pt x="2391" y="2952"/>
                      <a:pt x="1483" y="2989"/>
                    </a:cubicBezTo>
                    <a:cubicBezTo>
                      <a:pt x="1259" y="2999"/>
                      <a:pt x="1032" y="3005"/>
                      <a:pt x="804" y="3005"/>
                    </a:cubicBezTo>
                    <a:cubicBezTo>
                      <a:pt x="558" y="3005"/>
                      <a:pt x="312" y="2998"/>
                      <a:pt x="67" y="2981"/>
                    </a:cubicBezTo>
                    <a:cubicBezTo>
                      <a:pt x="64" y="2980"/>
                      <a:pt x="60" y="2980"/>
                      <a:pt x="57" y="2980"/>
                    </a:cubicBezTo>
                    <a:cubicBezTo>
                      <a:pt x="1" y="2980"/>
                      <a:pt x="4" y="3077"/>
                      <a:pt x="67" y="3085"/>
                    </a:cubicBezTo>
                    <a:cubicBezTo>
                      <a:pt x="318" y="3104"/>
                      <a:pt x="566" y="3109"/>
                      <a:pt x="815" y="3109"/>
                    </a:cubicBezTo>
                    <a:cubicBezTo>
                      <a:pt x="952" y="3109"/>
                      <a:pt x="1088" y="3107"/>
                      <a:pt x="1225" y="3106"/>
                    </a:cubicBezTo>
                    <a:cubicBezTo>
                      <a:pt x="2083" y="3085"/>
                      <a:pt x="2941" y="3001"/>
                      <a:pt x="3782" y="2827"/>
                    </a:cubicBezTo>
                    <a:cubicBezTo>
                      <a:pt x="4265" y="2727"/>
                      <a:pt x="4744" y="2598"/>
                      <a:pt x="5207" y="2423"/>
                    </a:cubicBezTo>
                    <a:cubicBezTo>
                      <a:pt x="5706" y="2235"/>
                      <a:pt x="6169" y="1969"/>
                      <a:pt x="6643" y="1735"/>
                    </a:cubicBezTo>
                    <a:cubicBezTo>
                      <a:pt x="7643" y="1240"/>
                      <a:pt x="8684" y="823"/>
                      <a:pt x="9759" y="507"/>
                    </a:cubicBezTo>
                    <a:cubicBezTo>
                      <a:pt x="10221" y="369"/>
                      <a:pt x="10687" y="244"/>
                      <a:pt x="11166" y="169"/>
                    </a:cubicBezTo>
                    <a:cubicBezTo>
                      <a:pt x="11349" y="137"/>
                      <a:pt x="11548" y="105"/>
                      <a:pt x="11742" y="105"/>
                    </a:cubicBezTo>
                    <a:cubicBezTo>
                      <a:pt x="11850" y="105"/>
                      <a:pt x="11957" y="115"/>
                      <a:pt x="12058" y="140"/>
                    </a:cubicBezTo>
                    <a:cubicBezTo>
                      <a:pt x="12063" y="141"/>
                      <a:pt x="12067" y="142"/>
                      <a:pt x="12072" y="142"/>
                    </a:cubicBezTo>
                    <a:cubicBezTo>
                      <a:pt x="12129" y="142"/>
                      <a:pt x="12152" y="52"/>
                      <a:pt x="12087" y="36"/>
                    </a:cubicBezTo>
                    <a:cubicBezTo>
                      <a:pt x="11986" y="10"/>
                      <a:pt x="11881" y="1"/>
                      <a:pt x="11775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2"/>
              <p:cNvSpPr/>
              <p:nvPr/>
            </p:nvSpPr>
            <p:spPr>
              <a:xfrm>
                <a:off x="1239125" y="3900375"/>
                <a:ext cx="245650" cy="126725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5069" extrusionOk="0">
                    <a:moveTo>
                      <a:pt x="9584" y="0"/>
                    </a:moveTo>
                    <a:cubicBezTo>
                      <a:pt x="7986" y="0"/>
                      <a:pt x="6598" y="1002"/>
                      <a:pt x="5432" y="2008"/>
                    </a:cubicBezTo>
                    <a:cubicBezTo>
                      <a:pt x="5036" y="2345"/>
                      <a:pt x="4665" y="2711"/>
                      <a:pt x="4274" y="3065"/>
                    </a:cubicBezTo>
                    <a:cubicBezTo>
                      <a:pt x="3924" y="3382"/>
                      <a:pt x="3541" y="3657"/>
                      <a:pt x="3141" y="3903"/>
                    </a:cubicBezTo>
                    <a:cubicBezTo>
                      <a:pt x="2508" y="4277"/>
                      <a:pt x="1821" y="4565"/>
                      <a:pt x="1113" y="4761"/>
                    </a:cubicBezTo>
                    <a:cubicBezTo>
                      <a:pt x="775" y="4856"/>
                      <a:pt x="421" y="4940"/>
                      <a:pt x="67" y="4965"/>
                    </a:cubicBezTo>
                    <a:cubicBezTo>
                      <a:pt x="2" y="4965"/>
                      <a:pt x="1" y="5069"/>
                      <a:pt x="68" y="5069"/>
                    </a:cubicBezTo>
                    <a:cubicBezTo>
                      <a:pt x="69" y="5069"/>
                      <a:pt x="70" y="5069"/>
                      <a:pt x="72" y="5069"/>
                    </a:cubicBezTo>
                    <a:cubicBezTo>
                      <a:pt x="355" y="5048"/>
                      <a:pt x="634" y="4985"/>
                      <a:pt x="905" y="4923"/>
                    </a:cubicBezTo>
                    <a:cubicBezTo>
                      <a:pt x="1571" y="4761"/>
                      <a:pt x="2216" y="4523"/>
                      <a:pt x="2820" y="4202"/>
                    </a:cubicBezTo>
                    <a:cubicBezTo>
                      <a:pt x="3208" y="4003"/>
                      <a:pt x="3570" y="3765"/>
                      <a:pt x="3916" y="3503"/>
                    </a:cubicBezTo>
                    <a:cubicBezTo>
                      <a:pt x="4320" y="3190"/>
                      <a:pt x="4674" y="2828"/>
                      <a:pt x="5049" y="2487"/>
                    </a:cubicBezTo>
                    <a:cubicBezTo>
                      <a:pt x="5744" y="1849"/>
                      <a:pt x="6477" y="1241"/>
                      <a:pt x="7298" y="779"/>
                    </a:cubicBezTo>
                    <a:cubicBezTo>
                      <a:pt x="8002" y="376"/>
                      <a:pt x="8779" y="109"/>
                      <a:pt x="9595" y="109"/>
                    </a:cubicBezTo>
                    <a:cubicBezTo>
                      <a:pt x="9648" y="109"/>
                      <a:pt x="9701" y="110"/>
                      <a:pt x="9755" y="113"/>
                    </a:cubicBezTo>
                    <a:cubicBezTo>
                      <a:pt x="9756" y="113"/>
                      <a:pt x="9757" y="113"/>
                      <a:pt x="9759" y="113"/>
                    </a:cubicBezTo>
                    <a:cubicBezTo>
                      <a:pt x="9826" y="113"/>
                      <a:pt x="9824" y="8"/>
                      <a:pt x="9755" y="4"/>
                    </a:cubicBezTo>
                    <a:cubicBezTo>
                      <a:pt x="9698" y="2"/>
                      <a:pt x="9641" y="0"/>
                      <a:pt x="9584" y="0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2"/>
              <p:cNvSpPr/>
              <p:nvPr/>
            </p:nvSpPr>
            <p:spPr>
              <a:xfrm>
                <a:off x="1345525" y="3955075"/>
                <a:ext cx="16735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679" extrusionOk="0">
                    <a:moveTo>
                      <a:pt x="6338" y="1"/>
                    </a:moveTo>
                    <a:cubicBezTo>
                      <a:pt x="5816" y="1"/>
                      <a:pt x="5342" y="293"/>
                      <a:pt x="4966" y="644"/>
                    </a:cubicBezTo>
                    <a:cubicBezTo>
                      <a:pt x="4391" y="1173"/>
                      <a:pt x="3966" y="1860"/>
                      <a:pt x="3612" y="2552"/>
                    </a:cubicBezTo>
                    <a:cubicBezTo>
                      <a:pt x="3450" y="2868"/>
                      <a:pt x="3329" y="3214"/>
                      <a:pt x="3150" y="3522"/>
                    </a:cubicBezTo>
                    <a:cubicBezTo>
                      <a:pt x="2996" y="3793"/>
                      <a:pt x="2787" y="4022"/>
                      <a:pt x="2558" y="4230"/>
                    </a:cubicBezTo>
                    <a:cubicBezTo>
                      <a:pt x="2109" y="4634"/>
                      <a:pt x="1580" y="4942"/>
                      <a:pt x="1034" y="5192"/>
                    </a:cubicBezTo>
                    <a:cubicBezTo>
                      <a:pt x="726" y="5338"/>
                      <a:pt x="401" y="5467"/>
                      <a:pt x="76" y="5567"/>
                    </a:cubicBezTo>
                    <a:cubicBezTo>
                      <a:pt x="0" y="5590"/>
                      <a:pt x="14" y="5678"/>
                      <a:pt x="74" y="5678"/>
                    </a:cubicBezTo>
                    <a:cubicBezTo>
                      <a:pt x="80" y="5678"/>
                      <a:pt x="86" y="5677"/>
                      <a:pt x="93" y="5675"/>
                    </a:cubicBezTo>
                    <a:cubicBezTo>
                      <a:pt x="351" y="5600"/>
                      <a:pt x="601" y="5500"/>
                      <a:pt x="847" y="5392"/>
                    </a:cubicBezTo>
                    <a:cubicBezTo>
                      <a:pt x="1371" y="5167"/>
                      <a:pt x="1888" y="4892"/>
                      <a:pt x="2346" y="4542"/>
                    </a:cubicBezTo>
                    <a:cubicBezTo>
                      <a:pt x="2583" y="4359"/>
                      <a:pt x="2808" y="4151"/>
                      <a:pt x="3000" y="3918"/>
                    </a:cubicBezTo>
                    <a:cubicBezTo>
                      <a:pt x="3200" y="3672"/>
                      <a:pt x="3325" y="3401"/>
                      <a:pt x="3454" y="3114"/>
                    </a:cubicBezTo>
                    <a:cubicBezTo>
                      <a:pt x="3775" y="2398"/>
                      <a:pt x="4174" y="1690"/>
                      <a:pt x="4687" y="1086"/>
                    </a:cubicBezTo>
                    <a:cubicBezTo>
                      <a:pt x="5096" y="610"/>
                      <a:pt x="5667" y="106"/>
                      <a:pt x="6322" y="106"/>
                    </a:cubicBezTo>
                    <a:cubicBezTo>
                      <a:pt x="6412" y="106"/>
                      <a:pt x="6505" y="115"/>
                      <a:pt x="6598" y="136"/>
                    </a:cubicBezTo>
                    <a:cubicBezTo>
                      <a:pt x="6603" y="137"/>
                      <a:pt x="6608" y="138"/>
                      <a:pt x="6612" y="138"/>
                    </a:cubicBezTo>
                    <a:cubicBezTo>
                      <a:pt x="6669" y="138"/>
                      <a:pt x="6693" y="47"/>
                      <a:pt x="6632" y="32"/>
                    </a:cubicBezTo>
                    <a:cubicBezTo>
                      <a:pt x="6532" y="11"/>
                      <a:pt x="6434" y="1"/>
                      <a:pt x="6338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2"/>
              <p:cNvSpPr/>
              <p:nvPr/>
            </p:nvSpPr>
            <p:spPr>
              <a:xfrm>
                <a:off x="1492250" y="3777125"/>
                <a:ext cx="246250" cy="147550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5902" extrusionOk="0">
                    <a:moveTo>
                      <a:pt x="9776" y="1"/>
                    </a:moveTo>
                    <a:cubicBezTo>
                      <a:pt x="9760" y="1"/>
                      <a:pt x="9746" y="9"/>
                      <a:pt x="9738" y="28"/>
                    </a:cubicBezTo>
                    <a:cubicBezTo>
                      <a:pt x="9600" y="307"/>
                      <a:pt x="9417" y="561"/>
                      <a:pt x="9238" y="807"/>
                    </a:cubicBezTo>
                    <a:cubicBezTo>
                      <a:pt x="8784" y="1402"/>
                      <a:pt x="8222" y="1923"/>
                      <a:pt x="7597" y="2335"/>
                    </a:cubicBezTo>
                    <a:cubicBezTo>
                      <a:pt x="7189" y="2602"/>
                      <a:pt x="6760" y="2819"/>
                      <a:pt x="6302" y="2985"/>
                    </a:cubicBezTo>
                    <a:cubicBezTo>
                      <a:pt x="5744" y="3189"/>
                      <a:pt x="5157" y="3289"/>
                      <a:pt x="4578" y="3431"/>
                    </a:cubicBezTo>
                    <a:cubicBezTo>
                      <a:pt x="3541" y="3681"/>
                      <a:pt x="2487" y="3976"/>
                      <a:pt x="1533" y="4455"/>
                    </a:cubicBezTo>
                    <a:cubicBezTo>
                      <a:pt x="942" y="4751"/>
                      <a:pt x="234" y="5167"/>
                      <a:pt x="13" y="5834"/>
                    </a:cubicBezTo>
                    <a:cubicBezTo>
                      <a:pt x="0" y="5875"/>
                      <a:pt x="35" y="5902"/>
                      <a:pt x="68" y="5902"/>
                    </a:cubicBezTo>
                    <a:cubicBezTo>
                      <a:pt x="89" y="5902"/>
                      <a:pt x="109" y="5891"/>
                      <a:pt x="117" y="5867"/>
                    </a:cubicBezTo>
                    <a:cubicBezTo>
                      <a:pt x="313" y="5276"/>
                      <a:pt x="933" y="4893"/>
                      <a:pt x="1450" y="4622"/>
                    </a:cubicBezTo>
                    <a:cubicBezTo>
                      <a:pt x="2374" y="4130"/>
                      <a:pt x="3399" y="3831"/>
                      <a:pt x="4411" y="3581"/>
                    </a:cubicBezTo>
                    <a:cubicBezTo>
                      <a:pt x="4998" y="3435"/>
                      <a:pt x="5598" y="3339"/>
                      <a:pt x="6169" y="3148"/>
                    </a:cubicBezTo>
                    <a:cubicBezTo>
                      <a:pt x="6627" y="2989"/>
                      <a:pt x="7064" y="2789"/>
                      <a:pt x="7476" y="2539"/>
                    </a:cubicBezTo>
                    <a:cubicBezTo>
                      <a:pt x="8126" y="2140"/>
                      <a:pt x="8709" y="1627"/>
                      <a:pt x="9188" y="1032"/>
                    </a:cubicBezTo>
                    <a:cubicBezTo>
                      <a:pt x="9425" y="740"/>
                      <a:pt x="9659" y="428"/>
                      <a:pt x="9821" y="91"/>
                    </a:cubicBezTo>
                    <a:cubicBezTo>
                      <a:pt x="9850" y="42"/>
                      <a:pt x="9811" y="1"/>
                      <a:pt x="9776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2"/>
              <p:cNvSpPr/>
              <p:nvPr/>
            </p:nvSpPr>
            <p:spPr>
              <a:xfrm>
                <a:off x="1500375" y="3938250"/>
                <a:ext cx="2084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8339" h="2617" extrusionOk="0">
                    <a:moveTo>
                      <a:pt x="59" y="1"/>
                    </a:moveTo>
                    <a:cubicBezTo>
                      <a:pt x="0" y="1"/>
                      <a:pt x="2" y="109"/>
                      <a:pt x="67" y="114"/>
                    </a:cubicBezTo>
                    <a:cubicBezTo>
                      <a:pt x="1004" y="172"/>
                      <a:pt x="1958" y="372"/>
                      <a:pt x="2841" y="676"/>
                    </a:cubicBezTo>
                    <a:cubicBezTo>
                      <a:pt x="3199" y="801"/>
                      <a:pt x="3553" y="947"/>
                      <a:pt x="3894" y="1121"/>
                    </a:cubicBezTo>
                    <a:cubicBezTo>
                      <a:pt x="4253" y="1309"/>
                      <a:pt x="4573" y="1555"/>
                      <a:pt x="4936" y="1742"/>
                    </a:cubicBezTo>
                    <a:cubicBezTo>
                      <a:pt x="5606" y="2096"/>
                      <a:pt x="6335" y="2338"/>
                      <a:pt x="7081" y="2475"/>
                    </a:cubicBezTo>
                    <a:cubicBezTo>
                      <a:pt x="7468" y="2550"/>
                      <a:pt x="7872" y="2612"/>
                      <a:pt x="8268" y="2617"/>
                    </a:cubicBezTo>
                    <a:cubicBezTo>
                      <a:pt x="8334" y="2617"/>
                      <a:pt x="8338" y="2508"/>
                      <a:pt x="8268" y="2508"/>
                    </a:cubicBezTo>
                    <a:cubicBezTo>
                      <a:pt x="7938" y="2504"/>
                      <a:pt x="7609" y="2454"/>
                      <a:pt x="7289" y="2404"/>
                    </a:cubicBezTo>
                    <a:cubicBezTo>
                      <a:pt x="6547" y="2279"/>
                      <a:pt x="5823" y="2059"/>
                      <a:pt x="5148" y="1725"/>
                    </a:cubicBezTo>
                    <a:cubicBezTo>
                      <a:pt x="4777" y="1546"/>
                      <a:pt x="4444" y="1301"/>
                      <a:pt x="4086" y="1101"/>
                    </a:cubicBezTo>
                    <a:cubicBezTo>
                      <a:pt x="3761" y="922"/>
                      <a:pt x="3424" y="767"/>
                      <a:pt x="3074" y="642"/>
                    </a:cubicBezTo>
                    <a:cubicBezTo>
                      <a:pt x="2441" y="409"/>
                      <a:pt x="1779" y="247"/>
                      <a:pt x="1112" y="134"/>
                    </a:cubicBezTo>
                    <a:cubicBezTo>
                      <a:pt x="762" y="76"/>
                      <a:pt x="417" y="22"/>
                      <a:pt x="63" y="1"/>
                    </a:cubicBezTo>
                    <a:cubicBezTo>
                      <a:pt x="62" y="1"/>
                      <a:pt x="61" y="1"/>
                      <a:pt x="59" y="1"/>
                    </a:cubicBezTo>
                    <a:close/>
                  </a:path>
                </a:pathLst>
              </a:custGeom>
              <a:solidFill>
                <a:srgbClr val="262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11" name="Google Shape;1611;p42"/>
              <p:cNvGrpSpPr/>
              <p:nvPr/>
            </p:nvGrpSpPr>
            <p:grpSpPr>
              <a:xfrm>
                <a:off x="1220175" y="2368900"/>
                <a:ext cx="1409075" cy="2911625"/>
                <a:chOff x="1220175" y="2368900"/>
                <a:chExt cx="1409075" cy="2911625"/>
              </a:xfrm>
            </p:grpSpPr>
            <p:sp>
              <p:nvSpPr>
                <p:cNvPr id="1612" name="Google Shape;1612;p42"/>
                <p:cNvSpPr/>
                <p:nvPr/>
              </p:nvSpPr>
              <p:spPr>
                <a:xfrm>
                  <a:off x="1527700" y="2368900"/>
                  <a:ext cx="400850" cy="2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4" h="101120" extrusionOk="0">
                      <a:moveTo>
                        <a:pt x="134" y="1"/>
                      </a:moveTo>
                      <a:cubicBezTo>
                        <a:pt x="65" y="1"/>
                        <a:pt x="1" y="53"/>
                        <a:pt x="36" y="132"/>
                      </a:cubicBezTo>
                      <a:cubicBezTo>
                        <a:pt x="1427" y="3443"/>
                        <a:pt x="2660" y="6829"/>
                        <a:pt x="3855" y="10211"/>
                      </a:cubicBezTo>
                      <a:cubicBezTo>
                        <a:pt x="6537" y="17832"/>
                        <a:pt x="8890" y="25579"/>
                        <a:pt x="10715" y="33450"/>
                      </a:cubicBezTo>
                      <a:cubicBezTo>
                        <a:pt x="11747" y="37923"/>
                        <a:pt x="12618" y="42438"/>
                        <a:pt x="13197" y="46990"/>
                      </a:cubicBezTo>
                      <a:cubicBezTo>
                        <a:pt x="13784" y="51609"/>
                        <a:pt x="14101" y="56274"/>
                        <a:pt x="14417" y="60918"/>
                      </a:cubicBezTo>
                      <a:cubicBezTo>
                        <a:pt x="15009" y="69655"/>
                        <a:pt x="15371" y="78410"/>
                        <a:pt x="15596" y="87160"/>
                      </a:cubicBezTo>
                      <a:cubicBezTo>
                        <a:pt x="15712" y="91717"/>
                        <a:pt x="15762" y="96269"/>
                        <a:pt x="15817" y="100825"/>
                      </a:cubicBezTo>
                      <a:lnTo>
                        <a:pt x="15817" y="101017"/>
                      </a:lnTo>
                      <a:cubicBezTo>
                        <a:pt x="15817" y="101085"/>
                        <a:pt x="15871" y="101120"/>
                        <a:pt x="15925" y="101120"/>
                      </a:cubicBezTo>
                      <a:cubicBezTo>
                        <a:pt x="15979" y="101120"/>
                        <a:pt x="16033" y="101085"/>
                        <a:pt x="16033" y="101017"/>
                      </a:cubicBezTo>
                      <a:cubicBezTo>
                        <a:pt x="16029" y="97252"/>
                        <a:pt x="15962" y="93491"/>
                        <a:pt x="15871" y="89734"/>
                      </a:cubicBezTo>
                      <a:cubicBezTo>
                        <a:pt x="15683" y="81217"/>
                        <a:pt x="15363" y="72700"/>
                        <a:pt x="14846" y="64195"/>
                      </a:cubicBezTo>
                      <a:cubicBezTo>
                        <a:pt x="14559" y="59477"/>
                        <a:pt x="14217" y="54766"/>
                        <a:pt x="13759" y="50060"/>
                      </a:cubicBezTo>
                      <a:cubicBezTo>
                        <a:pt x="13326" y="45599"/>
                        <a:pt x="12589" y="41168"/>
                        <a:pt x="11673" y="36782"/>
                      </a:cubicBezTo>
                      <a:cubicBezTo>
                        <a:pt x="9944" y="28540"/>
                        <a:pt x="7583" y="20435"/>
                        <a:pt x="4867" y="12472"/>
                      </a:cubicBezTo>
                      <a:cubicBezTo>
                        <a:pt x="3459" y="8357"/>
                        <a:pt x="1977" y="4259"/>
                        <a:pt x="315" y="240"/>
                      </a:cubicBezTo>
                      <a:cubicBezTo>
                        <a:pt x="290" y="186"/>
                        <a:pt x="269" y="127"/>
                        <a:pt x="248" y="73"/>
                      </a:cubicBezTo>
                      <a:cubicBezTo>
                        <a:pt x="226" y="23"/>
                        <a:pt x="179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2628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42"/>
                <p:cNvSpPr/>
                <p:nvPr/>
              </p:nvSpPr>
              <p:spPr>
                <a:xfrm>
                  <a:off x="1220175" y="3468300"/>
                  <a:ext cx="615250" cy="15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0" h="61574" extrusionOk="0">
                      <a:moveTo>
                        <a:pt x="161" y="0"/>
                      </a:moveTo>
                      <a:cubicBezTo>
                        <a:pt x="77" y="0"/>
                        <a:pt x="0" y="78"/>
                        <a:pt x="59" y="157"/>
                      </a:cubicBezTo>
                      <a:cubicBezTo>
                        <a:pt x="1404" y="2044"/>
                        <a:pt x="2662" y="3989"/>
                        <a:pt x="3891" y="5946"/>
                      </a:cubicBezTo>
                      <a:cubicBezTo>
                        <a:pt x="6681" y="10390"/>
                        <a:pt x="9276" y="14959"/>
                        <a:pt x="11554" y="19682"/>
                      </a:cubicBezTo>
                      <a:cubicBezTo>
                        <a:pt x="12845" y="22356"/>
                        <a:pt x="14040" y="25092"/>
                        <a:pt x="15052" y="27887"/>
                      </a:cubicBezTo>
                      <a:cubicBezTo>
                        <a:pt x="16081" y="30719"/>
                        <a:pt x="16947" y="33613"/>
                        <a:pt x="17810" y="36496"/>
                      </a:cubicBezTo>
                      <a:cubicBezTo>
                        <a:pt x="19421" y="41910"/>
                        <a:pt x="20887" y="47366"/>
                        <a:pt x="22274" y="52843"/>
                      </a:cubicBezTo>
                      <a:cubicBezTo>
                        <a:pt x="22995" y="55683"/>
                        <a:pt x="23690" y="58523"/>
                        <a:pt x="24344" y="61372"/>
                      </a:cubicBezTo>
                      <a:lnTo>
                        <a:pt x="24378" y="61497"/>
                      </a:lnTo>
                      <a:cubicBezTo>
                        <a:pt x="24391" y="61550"/>
                        <a:pt x="24433" y="61574"/>
                        <a:pt x="24476" y="61574"/>
                      </a:cubicBezTo>
                      <a:cubicBezTo>
                        <a:pt x="24541" y="61574"/>
                        <a:pt x="24610" y="61521"/>
                        <a:pt x="24590" y="61439"/>
                      </a:cubicBezTo>
                      <a:cubicBezTo>
                        <a:pt x="24057" y="59077"/>
                        <a:pt x="23474" y="56716"/>
                        <a:pt x="22891" y="54363"/>
                      </a:cubicBezTo>
                      <a:cubicBezTo>
                        <a:pt x="21566" y="49065"/>
                        <a:pt x="20167" y="43784"/>
                        <a:pt x="18643" y="38536"/>
                      </a:cubicBezTo>
                      <a:cubicBezTo>
                        <a:pt x="17789" y="35608"/>
                        <a:pt x="16902" y="32685"/>
                        <a:pt x="15948" y="29782"/>
                      </a:cubicBezTo>
                      <a:cubicBezTo>
                        <a:pt x="15032" y="26996"/>
                        <a:pt x="13928" y="24280"/>
                        <a:pt x="12716" y="21615"/>
                      </a:cubicBezTo>
                      <a:cubicBezTo>
                        <a:pt x="10450" y="16658"/>
                        <a:pt x="7806" y="11873"/>
                        <a:pt x="4953" y="7229"/>
                      </a:cubicBezTo>
                      <a:cubicBezTo>
                        <a:pt x="3483" y="4830"/>
                        <a:pt x="1954" y="2448"/>
                        <a:pt x="330" y="149"/>
                      </a:cubicBezTo>
                      <a:cubicBezTo>
                        <a:pt x="305" y="111"/>
                        <a:pt x="284" y="82"/>
                        <a:pt x="259" y="45"/>
                      </a:cubicBezTo>
                      <a:cubicBezTo>
                        <a:pt x="231" y="13"/>
                        <a:pt x="195" y="0"/>
                        <a:pt x="161" y="0"/>
                      </a:cubicBezTo>
                      <a:close/>
                    </a:path>
                  </a:pathLst>
                </a:custGeom>
                <a:solidFill>
                  <a:srgbClr val="2628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42"/>
                <p:cNvSpPr/>
                <p:nvPr/>
              </p:nvSpPr>
              <p:spPr>
                <a:xfrm>
                  <a:off x="1967825" y="3116575"/>
                  <a:ext cx="661425" cy="17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7" h="71079" extrusionOk="0">
                      <a:moveTo>
                        <a:pt x="26302" y="1"/>
                      </a:moveTo>
                      <a:cubicBezTo>
                        <a:pt x="26267" y="1"/>
                        <a:pt x="26232" y="16"/>
                        <a:pt x="26207" y="53"/>
                      </a:cubicBezTo>
                      <a:cubicBezTo>
                        <a:pt x="24916" y="2057"/>
                        <a:pt x="23721" y="4135"/>
                        <a:pt x="22542" y="6205"/>
                      </a:cubicBezTo>
                      <a:cubicBezTo>
                        <a:pt x="19444" y="11644"/>
                        <a:pt x="16566" y="17208"/>
                        <a:pt x="13875" y="22864"/>
                      </a:cubicBezTo>
                      <a:cubicBezTo>
                        <a:pt x="12414" y="25942"/>
                        <a:pt x="10998" y="29036"/>
                        <a:pt x="9773" y="32227"/>
                      </a:cubicBezTo>
                      <a:cubicBezTo>
                        <a:pt x="8624" y="35225"/>
                        <a:pt x="7591" y="38266"/>
                        <a:pt x="6654" y="41335"/>
                      </a:cubicBezTo>
                      <a:cubicBezTo>
                        <a:pt x="4896" y="47083"/>
                        <a:pt x="3438" y="52930"/>
                        <a:pt x="2193" y="58811"/>
                      </a:cubicBezTo>
                      <a:cubicBezTo>
                        <a:pt x="1389" y="62613"/>
                        <a:pt x="652" y="66433"/>
                        <a:pt x="107" y="70277"/>
                      </a:cubicBezTo>
                      <a:cubicBezTo>
                        <a:pt x="73" y="70506"/>
                        <a:pt x="40" y="70739"/>
                        <a:pt x="11" y="70972"/>
                      </a:cubicBezTo>
                      <a:cubicBezTo>
                        <a:pt x="0" y="71043"/>
                        <a:pt x="51" y="71078"/>
                        <a:pt x="107" y="71078"/>
                      </a:cubicBezTo>
                      <a:cubicBezTo>
                        <a:pt x="163" y="71078"/>
                        <a:pt x="223" y="71043"/>
                        <a:pt x="231" y="70972"/>
                      </a:cubicBezTo>
                      <a:cubicBezTo>
                        <a:pt x="681" y="67495"/>
                        <a:pt x="1348" y="64038"/>
                        <a:pt x="2047" y="60610"/>
                      </a:cubicBezTo>
                      <a:cubicBezTo>
                        <a:pt x="3209" y="54896"/>
                        <a:pt x="4571" y="49223"/>
                        <a:pt x="6200" y="43626"/>
                      </a:cubicBezTo>
                      <a:cubicBezTo>
                        <a:pt x="8024" y="37358"/>
                        <a:pt x="10219" y="31235"/>
                        <a:pt x="12968" y="25313"/>
                      </a:cubicBezTo>
                      <a:cubicBezTo>
                        <a:pt x="15737" y="19349"/>
                        <a:pt x="18715" y="13485"/>
                        <a:pt x="21930" y="7746"/>
                      </a:cubicBezTo>
                      <a:cubicBezTo>
                        <a:pt x="22896" y="6017"/>
                        <a:pt x="23888" y="4301"/>
                        <a:pt x="24908" y="2598"/>
                      </a:cubicBezTo>
                      <a:cubicBezTo>
                        <a:pt x="25375" y="1811"/>
                        <a:pt x="25878" y="1045"/>
                        <a:pt x="26345" y="253"/>
                      </a:cubicBezTo>
                      <a:lnTo>
                        <a:pt x="26407" y="162"/>
                      </a:lnTo>
                      <a:cubicBezTo>
                        <a:pt x="26456" y="78"/>
                        <a:pt x="26380" y="1"/>
                        <a:pt x="26302" y="1"/>
                      </a:cubicBezTo>
                      <a:close/>
                    </a:path>
                  </a:pathLst>
                </a:custGeom>
                <a:solidFill>
                  <a:srgbClr val="2628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42"/>
                <p:cNvSpPr/>
                <p:nvPr/>
              </p:nvSpPr>
              <p:spPr>
                <a:xfrm>
                  <a:off x="1575550" y="4523750"/>
                  <a:ext cx="625150" cy="75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6" h="30271" extrusionOk="0">
                      <a:moveTo>
                        <a:pt x="0" y="0"/>
                      </a:moveTo>
                      <a:lnTo>
                        <a:pt x="0" y="30270"/>
                      </a:lnTo>
                      <a:lnTo>
                        <a:pt x="25006" y="30270"/>
                      </a:lnTo>
                      <a:lnTo>
                        <a:pt x="25006" y="0"/>
                      </a:lnTo>
                      <a:close/>
                    </a:path>
                  </a:pathLst>
                </a:custGeom>
                <a:solidFill>
                  <a:srgbClr val="894751"/>
                </a:solidFill>
                <a:ln w="5200" cap="flat" cmpd="sng">
                  <a:solidFill>
                    <a:srgbClr val="4C3D5B"/>
                  </a:solidFill>
                  <a:prstDash val="solid"/>
                  <a:miter lim="41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42"/>
                <p:cNvSpPr/>
                <p:nvPr/>
              </p:nvSpPr>
              <p:spPr>
                <a:xfrm>
                  <a:off x="1809100" y="4523750"/>
                  <a:ext cx="391725" cy="2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9" h="9686" extrusionOk="0">
                      <a:moveTo>
                        <a:pt x="0" y="0"/>
                      </a:moveTo>
                      <a:cubicBezTo>
                        <a:pt x="604" y="3523"/>
                        <a:pt x="1949" y="6106"/>
                        <a:pt x="4032" y="7697"/>
                      </a:cubicBezTo>
                      <a:cubicBezTo>
                        <a:pt x="5964" y="9167"/>
                        <a:pt x="8329" y="9685"/>
                        <a:pt x="10814" y="9685"/>
                      </a:cubicBezTo>
                      <a:cubicBezTo>
                        <a:pt x="12411" y="9685"/>
                        <a:pt x="14057" y="9471"/>
                        <a:pt x="15668" y="9159"/>
                      </a:cubicBezTo>
                      <a:lnTo>
                        <a:pt x="15668" y="8351"/>
                      </a:lnTo>
                      <a:cubicBezTo>
                        <a:pt x="14054" y="8670"/>
                        <a:pt x="12408" y="8891"/>
                        <a:pt x="10822" y="8891"/>
                      </a:cubicBezTo>
                      <a:cubicBezTo>
                        <a:pt x="8485" y="8891"/>
                        <a:pt x="6280" y="8411"/>
                        <a:pt x="4511" y="7064"/>
                      </a:cubicBezTo>
                      <a:cubicBezTo>
                        <a:pt x="2616" y="5623"/>
                        <a:pt x="1374" y="3253"/>
                        <a:pt x="796" y="0"/>
                      </a:cubicBezTo>
                      <a:close/>
                    </a:path>
                  </a:pathLst>
                </a:custGeom>
                <a:solidFill>
                  <a:srgbClr val="D9A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42"/>
                <p:cNvSpPr/>
                <p:nvPr/>
              </p:nvSpPr>
              <p:spPr>
                <a:xfrm>
                  <a:off x="1959650" y="4523625"/>
                  <a:ext cx="241175" cy="11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7" h="4709" extrusionOk="0">
                      <a:moveTo>
                        <a:pt x="0" y="1"/>
                      </a:moveTo>
                      <a:cubicBezTo>
                        <a:pt x="1620" y="2666"/>
                        <a:pt x="3592" y="4709"/>
                        <a:pt x="5996" y="4709"/>
                      </a:cubicBezTo>
                      <a:cubicBezTo>
                        <a:pt x="6071" y="4709"/>
                        <a:pt x="6147" y="4707"/>
                        <a:pt x="6223" y="4703"/>
                      </a:cubicBezTo>
                      <a:cubicBezTo>
                        <a:pt x="7505" y="4632"/>
                        <a:pt x="8647" y="4403"/>
                        <a:pt x="9646" y="4037"/>
                      </a:cubicBezTo>
                      <a:lnTo>
                        <a:pt x="9646" y="3195"/>
                      </a:lnTo>
                      <a:cubicBezTo>
                        <a:pt x="8663" y="3603"/>
                        <a:pt x="7505" y="3841"/>
                        <a:pt x="6185" y="3912"/>
                      </a:cubicBezTo>
                      <a:cubicBezTo>
                        <a:pt x="6127" y="3915"/>
                        <a:pt x="6070" y="3916"/>
                        <a:pt x="6012" y="3916"/>
                      </a:cubicBezTo>
                      <a:cubicBezTo>
                        <a:pt x="4085" y="3916"/>
                        <a:pt x="2390" y="2237"/>
                        <a:pt x="946" y="1"/>
                      </a:cubicBezTo>
                      <a:close/>
                    </a:path>
                  </a:pathLst>
                </a:custGeom>
                <a:solidFill>
                  <a:srgbClr val="D9A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42"/>
                <p:cNvSpPr/>
                <p:nvPr/>
              </p:nvSpPr>
              <p:spPr>
                <a:xfrm>
                  <a:off x="1683200" y="5057025"/>
                  <a:ext cx="448675" cy="22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7" h="8940" extrusionOk="0">
                      <a:moveTo>
                        <a:pt x="11302" y="1"/>
                      </a:moveTo>
                      <a:cubicBezTo>
                        <a:pt x="10920" y="1"/>
                        <a:pt x="10528" y="48"/>
                        <a:pt x="10125" y="143"/>
                      </a:cubicBezTo>
                      <a:cubicBezTo>
                        <a:pt x="5432" y="1267"/>
                        <a:pt x="2279" y="3895"/>
                        <a:pt x="1" y="8931"/>
                      </a:cubicBezTo>
                      <a:lnTo>
                        <a:pt x="850" y="8931"/>
                      </a:lnTo>
                      <a:cubicBezTo>
                        <a:pt x="2999" y="4329"/>
                        <a:pt x="5923" y="1967"/>
                        <a:pt x="10313" y="913"/>
                      </a:cubicBezTo>
                      <a:cubicBezTo>
                        <a:pt x="10646" y="838"/>
                        <a:pt x="10975" y="797"/>
                        <a:pt x="11292" y="797"/>
                      </a:cubicBezTo>
                      <a:cubicBezTo>
                        <a:pt x="12204" y="797"/>
                        <a:pt x="13041" y="1122"/>
                        <a:pt x="13795" y="1776"/>
                      </a:cubicBezTo>
                      <a:cubicBezTo>
                        <a:pt x="15294" y="3067"/>
                        <a:pt x="16431" y="5549"/>
                        <a:pt x="17164" y="8939"/>
                      </a:cubicBezTo>
                      <a:lnTo>
                        <a:pt x="17947" y="8939"/>
                      </a:lnTo>
                      <a:cubicBezTo>
                        <a:pt x="17164" y="5282"/>
                        <a:pt x="15940" y="2588"/>
                        <a:pt x="14311" y="1176"/>
                      </a:cubicBezTo>
                      <a:cubicBezTo>
                        <a:pt x="13403" y="391"/>
                        <a:pt x="12397" y="1"/>
                        <a:pt x="11302" y="1"/>
                      </a:cubicBezTo>
                      <a:close/>
                    </a:path>
                  </a:pathLst>
                </a:custGeom>
                <a:solidFill>
                  <a:srgbClr val="D9A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42"/>
                <p:cNvSpPr/>
                <p:nvPr/>
              </p:nvSpPr>
              <p:spPr>
                <a:xfrm>
                  <a:off x="1575225" y="4621850"/>
                  <a:ext cx="625375" cy="4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5" h="17438" extrusionOk="0">
                      <a:moveTo>
                        <a:pt x="1980" y="1"/>
                      </a:moveTo>
                      <a:cubicBezTo>
                        <a:pt x="1337" y="1"/>
                        <a:pt x="674" y="48"/>
                        <a:pt x="1" y="133"/>
                      </a:cubicBezTo>
                      <a:lnTo>
                        <a:pt x="13" y="920"/>
                      </a:lnTo>
                      <a:cubicBezTo>
                        <a:pt x="692" y="828"/>
                        <a:pt x="1359" y="777"/>
                        <a:pt x="2002" y="777"/>
                      </a:cubicBezTo>
                      <a:cubicBezTo>
                        <a:pt x="3373" y="777"/>
                        <a:pt x="4635" y="1009"/>
                        <a:pt x="5673" y="1574"/>
                      </a:cubicBezTo>
                      <a:cubicBezTo>
                        <a:pt x="6585" y="2069"/>
                        <a:pt x="7114" y="2640"/>
                        <a:pt x="7298" y="3319"/>
                      </a:cubicBezTo>
                      <a:cubicBezTo>
                        <a:pt x="7656" y="4672"/>
                        <a:pt x="6606" y="6384"/>
                        <a:pt x="5486" y="8196"/>
                      </a:cubicBezTo>
                      <a:cubicBezTo>
                        <a:pt x="3991" y="10624"/>
                        <a:pt x="2300" y="13364"/>
                        <a:pt x="3887" y="15842"/>
                      </a:cubicBezTo>
                      <a:cubicBezTo>
                        <a:pt x="4615" y="16980"/>
                        <a:pt x="5697" y="17437"/>
                        <a:pt x="7025" y="17437"/>
                      </a:cubicBezTo>
                      <a:cubicBezTo>
                        <a:pt x="9650" y="17437"/>
                        <a:pt x="13237" y="15649"/>
                        <a:pt x="16960" y="13793"/>
                      </a:cubicBezTo>
                      <a:cubicBezTo>
                        <a:pt x="19667" y="12444"/>
                        <a:pt x="22453" y="11053"/>
                        <a:pt x="25015" y="10257"/>
                      </a:cubicBezTo>
                      <a:lnTo>
                        <a:pt x="25015" y="9429"/>
                      </a:lnTo>
                      <a:cubicBezTo>
                        <a:pt x="22320" y="10236"/>
                        <a:pt x="19421" y="11686"/>
                        <a:pt x="16606" y="13089"/>
                      </a:cubicBezTo>
                      <a:cubicBezTo>
                        <a:pt x="12970" y="14904"/>
                        <a:pt x="9475" y="16648"/>
                        <a:pt x="7065" y="16648"/>
                      </a:cubicBezTo>
                      <a:cubicBezTo>
                        <a:pt x="5975" y="16648"/>
                        <a:pt x="5107" y="16291"/>
                        <a:pt x="4549" y="15422"/>
                      </a:cubicBezTo>
                      <a:cubicBezTo>
                        <a:pt x="3229" y="13364"/>
                        <a:pt x="4715" y="10949"/>
                        <a:pt x="6152" y="8616"/>
                      </a:cubicBezTo>
                      <a:cubicBezTo>
                        <a:pt x="7360" y="6655"/>
                        <a:pt x="8501" y="4801"/>
                        <a:pt x="8051" y="3127"/>
                      </a:cubicBezTo>
                      <a:cubicBezTo>
                        <a:pt x="7810" y="2232"/>
                        <a:pt x="7156" y="1503"/>
                        <a:pt x="6040" y="891"/>
                      </a:cubicBezTo>
                      <a:cubicBezTo>
                        <a:pt x="4879" y="258"/>
                        <a:pt x="3483" y="1"/>
                        <a:pt x="1980" y="1"/>
                      </a:cubicBezTo>
                      <a:close/>
                    </a:path>
                  </a:pathLst>
                </a:custGeom>
                <a:solidFill>
                  <a:srgbClr val="D9A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42"/>
                <p:cNvSpPr/>
                <p:nvPr/>
              </p:nvSpPr>
              <p:spPr>
                <a:xfrm>
                  <a:off x="1575550" y="4523750"/>
                  <a:ext cx="625150" cy="75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6" h="30271" fill="none" extrusionOk="0">
                      <a:moveTo>
                        <a:pt x="0" y="0"/>
                      </a:moveTo>
                      <a:lnTo>
                        <a:pt x="25006" y="0"/>
                      </a:lnTo>
                      <a:lnTo>
                        <a:pt x="25006" y="30270"/>
                      </a:lnTo>
                      <a:lnTo>
                        <a:pt x="0" y="30270"/>
                      </a:lnTo>
                      <a:close/>
                    </a:path>
                  </a:pathLst>
                </a:custGeom>
                <a:noFill/>
                <a:ln w="300" cap="flat" cmpd="sng">
                  <a:solidFill>
                    <a:srgbClr val="4C3D5B"/>
                  </a:solidFill>
                  <a:prstDash val="solid"/>
                  <a:miter lim="41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623" name="Google Shape;1623;p42"/>
          <p:cNvSpPr txBox="1">
            <a:spLocks noGrp="1"/>
          </p:cNvSpPr>
          <p:nvPr>
            <p:ph type="title"/>
          </p:nvPr>
        </p:nvSpPr>
        <p:spPr>
          <a:xfrm>
            <a:off x="1647352" y="2046930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en-US" sz="2600" b="1" dirty="0" err="1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lang="en-US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lang="en-US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lang="en-US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br>
              <a:rPr lang="en-US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sz="2600" b="1" dirty="0" err="1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lang="en-US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 err="1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endParaRPr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1625" name="Google Shape;1625;p42"/>
          <p:cNvSpPr txBox="1">
            <a:spLocks noGrp="1"/>
          </p:cNvSpPr>
          <p:nvPr>
            <p:ph type="title" idx="2"/>
          </p:nvPr>
        </p:nvSpPr>
        <p:spPr>
          <a:xfrm>
            <a:off x="699150" y="1768192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26" name="Google Shape;1626;p42"/>
          <p:cNvSpPr txBox="1">
            <a:spLocks noGrp="1"/>
          </p:cNvSpPr>
          <p:nvPr>
            <p:ph type="title" idx="3"/>
          </p:nvPr>
        </p:nvSpPr>
        <p:spPr>
          <a:xfrm>
            <a:off x="5875871" y="2542185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vi-VN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Ôn nhận biết chữ cái</a:t>
            </a:r>
            <a:r>
              <a:rPr lang="en-US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>
                <a:solidFill>
                  <a:schemeClr val="tx2"/>
                </a:solidFill>
                <a:latin typeface="Patrick Hand SC" charset="0"/>
                <a:cs typeface="Patrick Hand SC" charset="0"/>
                <a:sym typeface="Patrick Hand SC" charset="0"/>
              </a:rPr>
              <a:t>V,R</a:t>
            </a:r>
            <a:br>
              <a:rPr lang="vi-VN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1628" name="Google Shape;1628;p42"/>
          <p:cNvSpPr txBox="1">
            <a:spLocks noGrp="1"/>
          </p:cNvSpPr>
          <p:nvPr>
            <p:ph type="title" idx="5"/>
          </p:nvPr>
        </p:nvSpPr>
        <p:spPr>
          <a:xfrm>
            <a:off x="4902775" y="1768192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1629" name="Google Shape;1629;p42"/>
          <p:cNvSpPr txBox="1">
            <a:spLocks noGrp="1"/>
          </p:cNvSpPr>
          <p:nvPr>
            <p:ph type="title" idx="6"/>
          </p:nvPr>
        </p:nvSpPr>
        <p:spPr>
          <a:xfrm>
            <a:off x="1598980" y="3320834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GB" altLang="en-US" sz="2800" b="1" dirty="0" err="1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lang="en-GB" altLang="en-US" sz="28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sz="2800" b="1" dirty="0" err="1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endParaRPr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1631" name="Google Shape;1631;p42"/>
          <p:cNvSpPr txBox="1">
            <a:spLocks noGrp="1"/>
          </p:cNvSpPr>
          <p:nvPr>
            <p:ph type="title" idx="8"/>
          </p:nvPr>
        </p:nvSpPr>
        <p:spPr>
          <a:xfrm>
            <a:off x="699150" y="3195284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632" name="Google Shape;1632;p42"/>
          <p:cNvSpPr txBox="1">
            <a:spLocks noGrp="1"/>
          </p:cNvSpPr>
          <p:nvPr>
            <p:ph type="title" idx="9"/>
          </p:nvPr>
        </p:nvSpPr>
        <p:spPr>
          <a:xfrm>
            <a:off x="5946825" y="3472836"/>
            <a:ext cx="2518200" cy="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vi-VN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Tập tô chữ cái</a:t>
            </a:r>
            <a:r>
              <a:rPr lang="en-US" altLang="en-US" sz="2600" b="1" dirty="0">
                <a:solidFill>
                  <a:schemeClr val="accent3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>
                <a:solidFill>
                  <a:schemeClr val="tx2"/>
                </a:solidFill>
                <a:latin typeface="Patrick Hand SC" charset="0"/>
                <a:cs typeface="Patrick Hand SC" charset="0"/>
                <a:sym typeface="Patrick Hand SC" charset="0"/>
              </a:rPr>
              <a:t>V,R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1634" name="Google Shape;1634;p42"/>
          <p:cNvSpPr txBox="1">
            <a:spLocks noGrp="1"/>
          </p:cNvSpPr>
          <p:nvPr>
            <p:ph type="title" idx="14"/>
          </p:nvPr>
        </p:nvSpPr>
        <p:spPr>
          <a:xfrm>
            <a:off x="4902775" y="3195284"/>
            <a:ext cx="9783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3" grpId="0"/>
      <p:bldP spid="1626" grpId="0"/>
      <p:bldP spid="1629" grpId="0"/>
      <p:bldP spid="16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4"/>
          <p:cNvSpPr/>
          <p:nvPr/>
        </p:nvSpPr>
        <p:spPr>
          <a:xfrm>
            <a:off x="358999" y="107143"/>
            <a:ext cx="1162087" cy="1162137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6" name="Google Shape;1736;p44"/>
          <p:cNvSpPr txBox="1">
            <a:spLocks noGrp="1"/>
          </p:cNvSpPr>
          <p:nvPr>
            <p:ph type="title"/>
          </p:nvPr>
        </p:nvSpPr>
        <p:spPr>
          <a:xfrm>
            <a:off x="231417" y="246888"/>
            <a:ext cx="451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en-US" sz="26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lang="en-US" altLang="en-US" sz="26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lang="en-US" altLang="en-US" sz="26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lang="en-US" altLang="en-US" sz="26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br>
              <a:rPr lang="en-US" altLang="en-US" sz="26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sz="26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lang="en-US" altLang="en-US" sz="26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26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endParaRPr sz="6100" dirty="0"/>
          </a:p>
        </p:txBody>
      </p:sp>
      <p:sp>
        <p:nvSpPr>
          <p:cNvPr id="1737" name="Google Shape;1737;p44"/>
          <p:cNvSpPr txBox="1">
            <a:spLocks noGrp="1"/>
          </p:cNvSpPr>
          <p:nvPr>
            <p:ph type="title" idx="2"/>
          </p:nvPr>
        </p:nvSpPr>
        <p:spPr>
          <a:xfrm>
            <a:off x="71073" y="154422"/>
            <a:ext cx="1648500" cy="10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39" name="Google Shape;1739;p44"/>
          <p:cNvGrpSpPr/>
          <p:nvPr/>
        </p:nvGrpSpPr>
        <p:grpSpPr>
          <a:xfrm>
            <a:off x="-84694" y="2581503"/>
            <a:ext cx="1983302" cy="2254177"/>
            <a:chOff x="1219850" y="3169650"/>
            <a:chExt cx="736575" cy="837175"/>
          </a:xfrm>
        </p:grpSpPr>
        <p:sp>
          <p:nvSpPr>
            <p:cNvPr id="1740" name="Google Shape;1740;p44"/>
            <p:cNvSpPr/>
            <p:nvPr/>
          </p:nvSpPr>
          <p:spPr>
            <a:xfrm>
              <a:off x="1219850" y="3198400"/>
              <a:ext cx="724000" cy="715400"/>
            </a:xfrm>
            <a:custGeom>
              <a:avLst/>
              <a:gdLst/>
              <a:ahLst/>
              <a:cxnLst/>
              <a:rect l="l" t="t" r="r" b="b"/>
              <a:pathLst>
                <a:path w="28960" h="28616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20"/>
                    <a:pt x="6151" y="22665"/>
                    <a:pt x="25208" y="28615"/>
                  </a:cubicBezTo>
                  <a:cubicBezTo>
                    <a:pt x="25214" y="28615"/>
                    <a:pt x="28959" y="19114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1277700" y="3182325"/>
              <a:ext cx="653575" cy="746875"/>
            </a:xfrm>
            <a:custGeom>
              <a:avLst/>
              <a:gdLst/>
              <a:ahLst/>
              <a:cxnLst/>
              <a:rect l="l" t="t" r="r" b="b"/>
              <a:pathLst>
                <a:path w="26143" h="29875" extrusionOk="0">
                  <a:moveTo>
                    <a:pt x="20222" y="1532"/>
                  </a:moveTo>
                  <a:cubicBezTo>
                    <a:pt x="20223" y="1532"/>
                    <a:pt x="20279" y="1552"/>
                    <a:pt x="20314" y="1567"/>
                  </a:cubicBezTo>
                  <a:lnTo>
                    <a:pt x="20314" y="1567"/>
                  </a:lnTo>
                  <a:cubicBezTo>
                    <a:pt x="20244" y="1541"/>
                    <a:pt x="20221" y="1532"/>
                    <a:pt x="20222" y="1532"/>
                  </a:cubicBezTo>
                  <a:close/>
                  <a:moveTo>
                    <a:pt x="22211" y="3110"/>
                  </a:moveTo>
                  <a:lnTo>
                    <a:pt x="22211" y="3110"/>
                  </a:lnTo>
                  <a:cubicBezTo>
                    <a:pt x="22233" y="3162"/>
                    <a:pt x="22251" y="3181"/>
                    <a:pt x="22257" y="3181"/>
                  </a:cubicBezTo>
                  <a:cubicBezTo>
                    <a:pt x="22262" y="3181"/>
                    <a:pt x="22256" y="3163"/>
                    <a:pt x="22234" y="3141"/>
                  </a:cubicBezTo>
                  <a:cubicBezTo>
                    <a:pt x="22225" y="3129"/>
                    <a:pt x="22218" y="3119"/>
                    <a:pt x="22211" y="3110"/>
                  </a:cubicBezTo>
                  <a:close/>
                  <a:moveTo>
                    <a:pt x="15195" y="3334"/>
                  </a:moveTo>
                  <a:cubicBezTo>
                    <a:pt x="15182" y="3351"/>
                    <a:pt x="15171" y="3365"/>
                    <a:pt x="15171" y="3365"/>
                  </a:cubicBezTo>
                  <a:cubicBezTo>
                    <a:pt x="15170" y="3365"/>
                    <a:pt x="15174" y="3358"/>
                    <a:pt x="15186" y="3341"/>
                  </a:cubicBezTo>
                  <a:cubicBezTo>
                    <a:pt x="15189" y="3339"/>
                    <a:pt x="15192" y="3337"/>
                    <a:pt x="15195" y="3334"/>
                  </a:cubicBezTo>
                  <a:close/>
                  <a:moveTo>
                    <a:pt x="5865" y="7974"/>
                  </a:moveTo>
                  <a:lnTo>
                    <a:pt x="5865" y="7974"/>
                  </a:lnTo>
                  <a:cubicBezTo>
                    <a:pt x="5855" y="7974"/>
                    <a:pt x="5846" y="7975"/>
                    <a:pt x="5836" y="7977"/>
                  </a:cubicBezTo>
                  <a:cubicBezTo>
                    <a:pt x="5819" y="7977"/>
                    <a:pt x="5799" y="7983"/>
                    <a:pt x="5780" y="7986"/>
                  </a:cubicBezTo>
                  <a:lnTo>
                    <a:pt x="5780" y="7986"/>
                  </a:lnTo>
                  <a:cubicBezTo>
                    <a:pt x="5845" y="7979"/>
                    <a:pt x="5865" y="7975"/>
                    <a:pt x="5865" y="7974"/>
                  </a:cubicBezTo>
                  <a:close/>
                  <a:moveTo>
                    <a:pt x="5780" y="7986"/>
                  </a:moveTo>
                  <a:lnTo>
                    <a:pt x="5780" y="7986"/>
                  </a:lnTo>
                  <a:cubicBezTo>
                    <a:pt x="5773" y="7987"/>
                    <a:pt x="5765" y="7988"/>
                    <a:pt x="5758" y="7989"/>
                  </a:cubicBezTo>
                  <a:cubicBezTo>
                    <a:pt x="5765" y="7989"/>
                    <a:pt x="5772" y="7988"/>
                    <a:pt x="5780" y="7986"/>
                  </a:cubicBezTo>
                  <a:close/>
                  <a:moveTo>
                    <a:pt x="4640" y="8290"/>
                  </a:moveTo>
                  <a:cubicBezTo>
                    <a:pt x="4613" y="8300"/>
                    <a:pt x="4591" y="8309"/>
                    <a:pt x="4592" y="8309"/>
                  </a:cubicBezTo>
                  <a:cubicBezTo>
                    <a:pt x="4593" y="8309"/>
                    <a:pt x="4603" y="8305"/>
                    <a:pt x="4624" y="8298"/>
                  </a:cubicBezTo>
                  <a:cubicBezTo>
                    <a:pt x="4630" y="8295"/>
                    <a:pt x="4636" y="8292"/>
                    <a:pt x="4640" y="8290"/>
                  </a:cubicBezTo>
                  <a:close/>
                  <a:moveTo>
                    <a:pt x="2302" y="10154"/>
                  </a:moveTo>
                  <a:cubicBezTo>
                    <a:pt x="2293" y="10167"/>
                    <a:pt x="2284" y="10180"/>
                    <a:pt x="2275" y="10193"/>
                  </a:cubicBezTo>
                  <a:lnTo>
                    <a:pt x="2275" y="10193"/>
                  </a:lnTo>
                  <a:cubicBezTo>
                    <a:pt x="2283" y="10178"/>
                    <a:pt x="2293" y="10165"/>
                    <a:pt x="2302" y="10154"/>
                  </a:cubicBezTo>
                  <a:close/>
                  <a:moveTo>
                    <a:pt x="1706" y="11161"/>
                  </a:moveTo>
                  <a:cubicBezTo>
                    <a:pt x="1706" y="11161"/>
                    <a:pt x="1686" y="11202"/>
                    <a:pt x="1673" y="11231"/>
                  </a:cubicBezTo>
                  <a:cubicBezTo>
                    <a:pt x="1673" y="11233"/>
                    <a:pt x="1672" y="11235"/>
                    <a:pt x="1672" y="11237"/>
                  </a:cubicBezTo>
                  <a:lnTo>
                    <a:pt x="1672" y="11237"/>
                  </a:lnTo>
                  <a:cubicBezTo>
                    <a:pt x="1698" y="11181"/>
                    <a:pt x="1707" y="11161"/>
                    <a:pt x="1706" y="11161"/>
                  </a:cubicBezTo>
                  <a:close/>
                  <a:moveTo>
                    <a:pt x="1376" y="12278"/>
                  </a:moveTo>
                  <a:cubicBezTo>
                    <a:pt x="1376" y="12278"/>
                    <a:pt x="1371" y="12322"/>
                    <a:pt x="1366" y="12357"/>
                  </a:cubicBezTo>
                  <a:lnTo>
                    <a:pt x="1366" y="12357"/>
                  </a:lnTo>
                  <a:cubicBezTo>
                    <a:pt x="1368" y="12340"/>
                    <a:pt x="1370" y="12324"/>
                    <a:pt x="1370" y="12309"/>
                  </a:cubicBezTo>
                  <a:cubicBezTo>
                    <a:pt x="1374" y="12287"/>
                    <a:pt x="1375" y="12278"/>
                    <a:pt x="1376" y="12278"/>
                  </a:cubicBezTo>
                  <a:close/>
                  <a:moveTo>
                    <a:pt x="1368" y="13600"/>
                  </a:moveTo>
                  <a:lnTo>
                    <a:pt x="1368" y="13600"/>
                  </a:lnTo>
                  <a:cubicBezTo>
                    <a:pt x="1369" y="13610"/>
                    <a:pt x="1370" y="13620"/>
                    <a:pt x="1370" y="13630"/>
                  </a:cubicBezTo>
                  <a:cubicBezTo>
                    <a:pt x="1375" y="13665"/>
                    <a:pt x="1377" y="13678"/>
                    <a:pt x="1377" y="13678"/>
                  </a:cubicBezTo>
                  <a:cubicBezTo>
                    <a:pt x="1377" y="13678"/>
                    <a:pt x="1372" y="13632"/>
                    <a:pt x="1368" y="13600"/>
                  </a:cubicBezTo>
                  <a:close/>
                  <a:moveTo>
                    <a:pt x="24425" y="20159"/>
                  </a:moveTo>
                  <a:cubicBezTo>
                    <a:pt x="24424" y="20163"/>
                    <a:pt x="24423" y="20168"/>
                    <a:pt x="24421" y="20175"/>
                  </a:cubicBezTo>
                  <a:cubicBezTo>
                    <a:pt x="24419" y="20195"/>
                    <a:pt x="24418" y="20203"/>
                    <a:pt x="24418" y="20203"/>
                  </a:cubicBezTo>
                  <a:cubicBezTo>
                    <a:pt x="24418" y="20203"/>
                    <a:pt x="24421" y="20183"/>
                    <a:pt x="24425" y="20159"/>
                  </a:cubicBezTo>
                  <a:close/>
                  <a:moveTo>
                    <a:pt x="6572" y="20780"/>
                  </a:moveTo>
                  <a:cubicBezTo>
                    <a:pt x="6572" y="20780"/>
                    <a:pt x="6601" y="20800"/>
                    <a:pt x="6616" y="20810"/>
                  </a:cubicBezTo>
                  <a:lnTo>
                    <a:pt x="6616" y="20810"/>
                  </a:lnTo>
                  <a:cubicBezTo>
                    <a:pt x="6613" y="20808"/>
                    <a:pt x="6609" y="20807"/>
                    <a:pt x="6606" y="20805"/>
                  </a:cubicBezTo>
                  <a:cubicBezTo>
                    <a:pt x="6580" y="20786"/>
                    <a:pt x="6572" y="20780"/>
                    <a:pt x="6572" y="20780"/>
                  </a:cubicBezTo>
                  <a:close/>
                  <a:moveTo>
                    <a:pt x="18919" y="1275"/>
                  </a:moveTo>
                  <a:cubicBezTo>
                    <a:pt x="19060" y="1275"/>
                    <a:pt x="19201" y="1290"/>
                    <a:pt x="19341" y="1302"/>
                  </a:cubicBezTo>
                  <a:lnTo>
                    <a:pt x="19341" y="1302"/>
                  </a:lnTo>
                  <a:lnTo>
                    <a:pt x="19440" y="1323"/>
                  </a:lnTo>
                  <a:cubicBezTo>
                    <a:pt x="19513" y="1335"/>
                    <a:pt x="19592" y="1353"/>
                    <a:pt x="19677" y="1365"/>
                  </a:cubicBezTo>
                  <a:cubicBezTo>
                    <a:pt x="19834" y="1402"/>
                    <a:pt x="19986" y="1450"/>
                    <a:pt x="20137" y="1505"/>
                  </a:cubicBezTo>
                  <a:cubicBezTo>
                    <a:pt x="20198" y="1521"/>
                    <a:pt x="20258" y="1548"/>
                    <a:pt x="20323" y="1571"/>
                  </a:cubicBezTo>
                  <a:lnTo>
                    <a:pt x="20323" y="1571"/>
                  </a:lnTo>
                  <a:cubicBezTo>
                    <a:pt x="20324" y="1571"/>
                    <a:pt x="20325" y="1571"/>
                    <a:pt x="20325" y="1571"/>
                  </a:cubicBezTo>
                  <a:cubicBezTo>
                    <a:pt x="20361" y="1584"/>
                    <a:pt x="20404" y="1608"/>
                    <a:pt x="20440" y="1626"/>
                  </a:cubicBezTo>
                  <a:cubicBezTo>
                    <a:pt x="20592" y="1699"/>
                    <a:pt x="20743" y="1784"/>
                    <a:pt x="20889" y="1874"/>
                  </a:cubicBezTo>
                  <a:cubicBezTo>
                    <a:pt x="20955" y="1917"/>
                    <a:pt x="21022" y="1959"/>
                    <a:pt x="21083" y="2002"/>
                  </a:cubicBezTo>
                  <a:cubicBezTo>
                    <a:pt x="21118" y="2025"/>
                    <a:pt x="21159" y="2055"/>
                    <a:pt x="21189" y="2079"/>
                  </a:cubicBezTo>
                  <a:lnTo>
                    <a:pt x="21189" y="2079"/>
                  </a:lnTo>
                  <a:cubicBezTo>
                    <a:pt x="21191" y="2080"/>
                    <a:pt x="21193" y="2083"/>
                    <a:pt x="21198" y="2087"/>
                  </a:cubicBezTo>
                  <a:cubicBezTo>
                    <a:pt x="21495" y="2329"/>
                    <a:pt x="21767" y="2577"/>
                    <a:pt x="22016" y="2868"/>
                  </a:cubicBezTo>
                  <a:cubicBezTo>
                    <a:pt x="22076" y="2935"/>
                    <a:pt x="22137" y="3002"/>
                    <a:pt x="22185" y="3080"/>
                  </a:cubicBezTo>
                  <a:cubicBezTo>
                    <a:pt x="22195" y="3090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9" y="3105"/>
                    <a:pt x="22206" y="3099"/>
                    <a:pt x="22204" y="3092"/>
                  </a:cubicBezTo>
                  <a:lnTo>
                    <a:pt x="22204" y="3092"/>
                  </a:lnTo>
                  <a:cubicBezTo>
                    <a:pt x="22228" y="3141"/>
                    <a:pt x="22282" y="3189"/>
                    <a:pt x="22307" y="3238"/>
                  </a:cubicBezTo>
                  <a:cubicBezTo>
                    <a:pt x="22440" y="3414"/>
                    <a:pt x="22561" y="3583"/>
                    <a:pt x="22664" y="3765"/>
                  </a:cubicBezTo>
                  <a:cubicBezTo>
                    <a:pt x="22913" y="4171"/>
                    <a:pt x="23131" y="4583"/>
                    <a:pt x="23319" y="5019"/>
                  </a:cubicBezTo>
                  <a:cubicBezTo>
                    <a:pt x="23335" y="5049"/>
                    <a:pt x="23373" y="5158"/>
                    <a:pt x="23374" y="5158"/>
                  </a:cubicBezTo>
                  <a:cubicBezTo>
                    <a:pt x="23374" y="5158"/>
                    <a:pt x="23368" y="5141"/>
                    <a:pt x="23354" y="5094"/>
                  </a:cubicBezTo>
                  <a:lnTo>
                    <a:pt x="23354" y="5094"/>
                  </a:lnTo>
                  <a:cubicBezTo>
                    <a:pt x="23373" y="5150"/>
                    <a:pt x="23405" y="5206"/>
                    <a:pt x="23422" y="5262"/>
                  </a:cubicBezTo>
                  <a:cubicBezTo>
                    <a:pt x="23476" y="5389"/>
                    <a:pt x="23519" y="5510"/>
                    <a:pt x="23567" y="5638"/>
                  </a:cubicBezTo>
                  <a:cubicBezTo>
                    <a:pt x="23658" y="5898"/>
                    <a:pt x="23749" y="6159"/>
                    <a:pt x="23822" y="6425"/>
                  </a:cubicBezTo>
                  <a:cubicBezTo>
                    <a:pt x="23997" y="7019"/>
                    <a:pt x="24143" y="7613"/>
                    <a:pt x="24264" y="8219"/>
                  </a:cubicBezTo>
                  <a:cubicBezTo>
                    <a:pt x="24324" y="8540"/>
                    <a:pt x="24379" y="8855"/>
                    <a:pt x="24421" y="9182"/>
                  </a:cubicBezTo>
                  <a:cubicBezTo>
                    <a:pt x="24429" y="9234"/>
                    <a:pt x="24446" y="9283"/>
                    <a:pt x="24470" y="9329"/>
                  </a:cubicBezTo>
                  <a:lnTo>
                    <a:pt x="24470" y="9329"/>
                  </a:lnTo>
                  <a:lnTo>
                    <a:pt x="24476" y="9370"/>
                  </a:lnTo>
                  <a:cubicBezTo>
                    <a:pt x="24482" y="9401"/>
                    <a:pt x="24482" y="9431"/>
                    <a:pt x="24494" y="9461"/>
                  </a:cubicBezTo>
                  <a:cubicBezTo>
                    <a:pt x="24494" y="9468"/>
                    <a:pt x="24497" y="9489"/>
                    <a:pt x="24499" y="9509"/>
                  </a:cubicBezTo>
                  <a:lnTo>
                    <a:pt x="24499" y="9509"/>
                  </a:lnTo>
                  <a:cubicBezTo>
                    <a:pt x="24499" y="9508"/>
                    <a:pt x="24499" y="9508"/>
                    <a:pt x="24499" y="9508"/>
                  </a:cubicBezTo>
                  <a:lnTo>
                    <a:pt x="24499" y="9508"/>
                  </a:lnTo>
                  <a:cubicBezTo>
                    <a:pt x="24498" y="9508"/>
                    <a:pt x="24499" y="9515"/>
                    <a:pt x="24500" y="9534"/>
                  </a:cubicBezTo>
                  <a:cubicBezTo>
                    <a:pt x="24503" y="9550"/>
                    <a:pt x="24504" y="9556"/>
                    <a:pt x="24504" y="9556"/>
                  </a:cubicBezTo>
                  <a:cubicBezTo>
                    <a:pt x="24505" y="9556"/>
                    <a:pt x="24502" y="9533"/>
                    <a:pt x="24499" y="9509"/>
                  </a:cubicBezTo>
                  <a:lnTo>
                    <a:pt x="24499" y="9509"/>
                  </a:lnTo>
                  <a:cubicBezTo>
                    <a:pt x="24501" y="9518"/>
                    <a:pt x="24506" y="9566"/>
                    <a:pt x="24506" y="9570"/>
                  </a:cubicBezTo>
                  <a:cubicBezTo>
                    <a:pt x="24512" y="9601"/>
                    <a:pt x="24512" y="9631"/>
                    <a:pt x="24524" y="9661"/>
                  </a:cubicBezTo>
                  <a:cubicBezTo>
                    <a:pt x="24530" y="9728"/>
                    <a:pt x="24537" y="9794"/>
                    <a:pt x="24543" y="9873"/>
                  </a:cubicBezTo>
                  <a:cubicBezTo>
                    <a:pt x="24573" y="10128"/>
                    <a:pt x="24603" y="10388"/>
                    <a:pt x="24627" y="10643"/>
                  </a:cubicBezTo>
                  <a:cubicBezTo>
                    <a:pt x="24682" y="11152"/>
                    <a:pt x="24718" y="11667"/>
                    <a:pt x="24749" y="12176"/>
                  </a:cubicBezTo>
                  <a:cubicBezTo>
                    <a:pt x="24809" y="13158"/>
                    <a:pt x="24827" y="14151"/>
                    <a:pt x="24809" y="15145"/>
                  </a:cubicBezTo>
                  <a:cubicBezTo>
                    <a:pt x="24797" y="16084"/>
                    <a:pt x="24749" y="17018"/>
                    <a:pt x="24664" y="17957"/>
                  </a:cubicBezTo>
                  <a:cubicBezTo>
                    <a:pt x="24627" y="18393"/>
                    <a:pt x="24585" y="18842"/>
                    <a:pt x="24537" y="19278"/>
                  </a:cubicBezTo>
                  <a:cubicBezTo>
                    <a:pt x="24512" y="19490"/>
                    <a:pt x="24482" y="19714"/>
                    <a:pt x="24464" y="19926"/>
                  </a:cubicBezTo>
                  <a:cubicBezTo>
                    <a:pt x="24452" y="19969"/>
                    <a:pt x="24446" y="20023"/>
                    <a:pt x="24440" y="20066"/>
                  </a:cubicBezTo>
                  <a:cubicBezTo>
                    <a:pt x="24437" y="20077"/>
                    <a:pt x="24430" y="20123"/>
                    <a:pt x="24425" y="20159"/>
                  </a:cubicBezTo>
                  <a:lnTo>
                    <a:pt x="24425" y="20159"/>
                  </a:lnTo>
                  <a:cubicBezTo>
                    <a:pt x="24427" y="20150"/>
                    <a:pt x="24428" y="20146"/>
                    <a:pt x="24428" y="20146"/>
                  </a:cubicBezTo>
                  <a:lnTo>
                    <a:pt x="24428" y="20146"/>
                  </a:lnTo>
                  <a:cubicBezTo>
                    <a:pt x="24430" y="20146"/>
                    <a:pt x="24414" y="20241"/>
                    <a:pt x="24409" y="20260"/>
                  </a:cubicBezTo>
                  <a:cubicBezTo>
                    <a:pt x="24403" y="20308"/>
                    <a:pt x="24391" y="20369"/>
                    <a:pt x="24385" y="20423"/>
                  </a:cubicBezTo>
                  <a:cubicBezTo>
                    <a:pt x="24173" y="21902"/>
                    <a:pt x="23900" y="23362"/>
                    <a:pt x="23555" y="24810"/>
                  </a:cubicBezTo>
                  <a:cubicBezTo>
                    <a:pt x="23312" y="25816"/>
                    <a:pt x="23040" y="26822"/>
                    <a:pt x="22719" y="27810"/>
                  </a:cubicBezTo>
                  <a:cubicBezTo>
                    <a:pt x="22651" y="28027"/>
                    <a:pt x="22575" y="28242"/>
                    <a:pt x="22499" y="28455"/>
                  </a:cubicBezTo>
                  <a:lnTo>
                    <a:pt x="22499" y="28455"/>
                  </a:lnTo>
                  <a:cubicBezTo>
                    <a:pt x="20369" y="27773"/>
                    <a:pt x="18258" y="27012"/>
                    <a:pt x="16198" y="26150"/>
                  </a:cubicBezTo>
                  <a:cubicBezTo>
                    <a:pt x="16176" y="26141"/>
                    <a:pt x="16060" y="26092"/>
                    <a:pt x="16061" y="26092"/>
                  </a:cubicBezTo>
                  <a:lnTo>
                    <a:pt x="16061" y="26092"/>
                  </a:lnTo>
                  <a:cubicBezTo>
                    <a:pt x="16061" y="26092"/>
                    <a:pt x="16076" y="26098"/>
                    <a:pt x="16114" y="26113"/>
                  </a:cubicBezTo>
                  <a:cubicBezTo>
                    <a:pt x="16053" y="26083"/>
                    <a:pt x="15986" y="26059"/>
                    <a:pt x="15926" y="26028"/>
                  </a:cubicBezTo>
                  <a:cubicBezTo>
                    <a:pt x="15792" y="25974"/>
                    <a:pt x="15671" y="25925"/>
                    <a:pt x="15556" y="25871"/>
                  </a:cubicBezTo>
                  <a:cubicBezTo>
                    <a:pt x="15302" y="25762"/>
                    <a:pt x="15047" y="25653"/>
                    <a:pt x="14799" y="25538"/>
                  </a:cubicBezTo>
                  <a:cubicBezTo>
                    <a:pt x="14320" y="25325"/>
                    <a:pt x="13841" y="25095"/>
                    <a:pt x="13369" y="24871"/>
                  </a:cubicBezTo>
                  <a:cubicBezTo>
                    <a:pt x="12484" y="24441"/>
                    <a:pt x="11617" y="23992"/>
                    <a:pt x="10757" y="23508"/>
                  </a:cubicBezTo>
                  <a:cubicBezTo>
                    <a:pt x="9975" y="23065"/>
                    <a:pt x="9212" y="22605"/>
                    <a:pt x="8460" y="22114"/>
                  </a:cubicBezTo>
                  <a:cubicBezTo>
                    <a:pt x="8115" y="21884"/>
                    <a:pt x="7775" y="21653"/>
                    <a:pt x="7430" y="21411"/>
                  </a:cubicBezTo>
                  <a:cubicBezTo>
                    <a:pt x="7273" y="21296"/>
                    <a:pt x="7115" y="21181"/>
                    <a:pt x="6957" y="21059"/>
                  </a:cubicBezTo>
                  <a:cubicBezTo>
                    <a:pt x="6879" y="20999"/>
                    <a:pt x="6806" y="20944"/>
                    <a:pt x="6721" y="20884"/>
                  </a:cubicBezTo>
                  <a:cubicBezTo>
                    <a:pt x="6691" y="20859"/>
                    <a:pt x="6657" y="20833"/>
                    <a:pt x="6625" y="20815"/>
                  </a:cubicBezTo>
                  <a:lnTo>
                    <a:pt x="6625" y="20815"/>
                  </a:lnTo>
                  <a:cubicBezTo>
                    <a:pt x="6622" y="20812"/>
                    <a:pt x="6610" y="20803"/>
                    <a:pt x="6582" y="20781"/>
                  </a:cubicBezTo>
                  <a:cubicBezTo>
                    <a:pt x="5503" y="19932"/>
                    <a:pt x="4473" y="19005"/>
                    <a:pt x="3570" y="17957"/>
                  </a:cubicBezTo>
                  <a:cubicBezTo>
                    <a:pt x="3473" y="17842"/>
                    <a:pt x="3382" y="17727"/>
                    <a:pt x="3279" y="17605"/>
                  </a:cubicBezTo>
                  <a:cubicBezTo>
                    <a:pt x="3237" y="17545"/>
                    <a:pt x="3188" y="17490"/>
                    <a:pt x="3146" y="17430"/>
                  </a:cubicBezTo>
                  <a:cubicBezTo>
                    <a:pt x="3137" y="17419"/>
                    <a:pt x="3133" y="17414"/>
                    <a:pt x="3132" y="17414"/>
                  </a:cubicBezTo>
                  <a:lnTo>
                    <a:pt x="3132" y="17414"/>
                  </a:lnTo>
                  <a:cubicBezTo>
                    <a:pt x="3130" y="17414"/>
                    <a:pt x="3187" y="17489"/>
                    <a:pt x="3186" y="17489"/>
                  </a:cubicBezTo>
                  <a:cubicBezTo>
                    <a:pt x="3186" y="17489"/>
                    <a:pt x="3178" y="17479"/>
                    <a:pt x="3158" y="17454"/>
                  </a:cubicBezTo>
                  <a:cubicBezTo>
                    <a:pt x="3140" y="17424"/>
                    <a:pt x="3116" y="17393"/>
                    <a:pt x="3091" y="17369"/>
                  </a:cubicBezTo>
                  <a:cubicBezTo>
                    <a:pt x="2916" y="17145"/>
                    <a:pt x="2752" y="16909"/>
                    <a:pt x="2601" y="16666"/>
                  </a:cubicBezTo>
                  <a:cubicBezTo>
                    <a:pt x="2322" y="16236"/>
                    <a:pt x="2061" y="15781"/>
                    <a:pt x="1855" y="15303"/>
                  </a:cubicBezTo>
                  <a:cubicBezTo>
                    <a:pt x="1833" y="15250"/>
                    <a:pt x="1803" y="15181"/>
                    <a:pt x="1803" y="15181"/>
                  </a:cubicBezTo>
                  <a:lnTo>
                    <a:pt x="1803" y="15181"/>
                  </a:lnTo>
                  <a:cubicBezTo>
                    <a:pt x="1803" y="15181"/>
                    <a:pt x="1807" y="15192"/>
                    <a:pt x="1818" y="15218"/>
                  </a:cubicBezTo>
                  <a:lnTo>
                    <a:pt x="1818" y="15218"/>
                  </a:lnTo>
                  <a:cubicBezTo>
                    <a:pt x="1803" y="15183"/>
                    <a:pt x="1788" y="15148"/>
                    <a:pt x="1776" y="15109"/>
                  </a:cubicBezTo>
                  <a:cubicBezTo>
                    <a:pt x="1728" y="15000"/>
                    <a:pt x="1692" y="14885"/>
                    <a:pt x="1655" y="14782"/>
                  </a:cubicBezTo>
                  <a:cubicBezTo>
                    <a:pt x="1576" y="14563"/>
                    <a:pt x="1516" y="14339"/>
                    <a:pt x="1461" y="14115"/>
                  </a:cubicBezTo>
                  <a:lnTo>
                    <a:pt x="1395" y="13794"/>
                  </a:lnTo>
                  <a:lnTo>
                    <a:pt x="1370" y="13636"/>
                  </a:lnTo>
                  <a:cubicBezTo>
                    <a:pt x="1364" y="13612"/>
                    <a:pt x="1364" y="13594"/>
                    <a:pt x="1364" y="13570"/>
                  </a:cubicBezTo>
                  <a:lnTo>
                    <a:pt x="1364" y="13570"/>
                  </a:lnTo>
                  <a:cubicBezTo>
                    <a:pt x="1364" y="13571"/>
                    <a:pt x="1366" y="13584"/>
                    <a:pt x="1368" y="13600"/>
                  </a:cubicBezTo>
                  <a:lnTo>
                    <a:pt x="1368" y="13600"/>
                  </a:lnTo>
                  <a:cubicBezTo>
                    <a:pt x="1351" y="13399"/>
                    <a:pt x="1334" y="13202"/>
                    <a:pt x="1334" y="13000"/>
                  </a:cubicBezTo>
                  <a:cubicBezTo>
                    <a:pt x="1334" y="12794"/>
                    <a:pt x="1340" y="12594"/>
                    <a:pt x="1364" y="12388"/>
                  </a:cubicBezTo>
                  <a:lnTo>
                    <a:pt x="1389" y="12230"/>
                  </a:lnTo>
                  <a:cubicBezTo>
                    <a:pt x="1401" y="12127"/>
                    <a:pt x="1425" y="12030"/>
                    <a:pt x="1449" y="11940"/>
                  </a:cubicBezTo>
                  <a:cubicBezTo>
                    <a:pt x="1492" y="11746"/>
                    <a:pt x="1552" y="11552"/>
                    <a:pt x="1625" y="11364"/>
                  </a:cubicBezTo>
                  <a:cubicBezTo>
                    <a:pt x="1636" y="11324"/>
                    <a:pt x="1659" y="11278"/>
                    <a:pt x="1672" y="11237"/>
                  </a:cubicBezTo>
                  <a:lnTo>
                    <a:pt x="1672" y="11237"/>
                  </a:lnTo>
                  <a:cubicBezTo>
                    <a:pt x="1669" y="11241"/>
                    <a:pt x="1667" y="11246"/>
                    <a:pt x="1665" y="11251"/>
                  </a:cubicBezTo>
                  <a:lnTo>
                    <a:pt x="1665" y="11251"/>
                  </a:lnTo>
                  <a:cubicBezTo>
                    <a:pt x="1668" y="11239"/>
                    <a:pt x="1671" y="11228"/>
                    <a:pt x="1673" y="11218"/>
                  </a:cubicBezTo>
                  <a:cubicBezTo>
                    <a:pt x="1716" y="11128"/>
                    <a:pt x="1758" y="11037"/>
                    <a:pt x="1807" y="10946"/>
                  </a:cubicBezTo>
                  <a:cubicBezTo>
                    <a:pt x="1898" y="10764"/>
                    <a:pt x="2001" y="10582"/>
                    <a:pt x="2122" y="10413"/>
                  </a:cubicBezTo>
                  <a:cubicBezTo>
                    <a:pt x="2173" y="10341"/>
                    <a:pt x="2224" y="10266"/>
                    <a:pt x="2275" y="10193"/>
                  </a:cubicBezTo>
                  <a:lnTo>
                    <a:pt x="2275" y="10193"/>
                  </a:lnTo>
                  <a:cubicBezTo>
                    <a:pt x="2272" y="10197"/>
                    <a:pt x="2269" y="10202"/>
                    <a:pt x="2267" y="10207"/>
                  </a:cubicBezTo>
                  <a:cubicBezTo>
                    <a:pt x="2277" y="10191"/>
                    <a:pt x="2291" y="10170"/>
                    <a:pt x="2304" y="10152"/>
                  </a:cubicBezTo>
                  <a:lnTo>
                    <a:pt x="2304" y="10152"/>
                  </a:lnTo>
                  <a:cubicBezTo>
                    <a:pt x="2303" y="10153"/>
                    <a:pt x="2303" y="10154"/>
                    <a:pt x="2302" y="10154"/>
                  </a:cubicBezTo>
                  <a:lnTo>
                    <a:pt x="2302" y="10154"/>
                  </a:lnTo>
                  <a:cubicBezTo>
                    <a:pt x="2302" y="10154"/>
                    <a:pt x="2303" y="10153"/>
                    <a:pt x="2304" y="10152"/>
                  </a:cubicBezTo>
                  <a:cubicBezTo>
                    <a:pt x="2308" y="10145"/>
                    <a:pt x="2313" y="10140"/>
                    <a:pt x="2316" y="10135"/>
                  </a:cubicBezTo>
                  <a:lnTo>
                    <a:pt x="2316" y="10135"/>
                  </a:lnTo>
                  <a:cubicBezTo>
                    <a:pt x="2312" y="10140"/>
                    <a:pt x="2308" y="10146"/>
                    <a:pt x="2304" y="10152"/>
                  </a:cubicBezTo>
                  <a:lnTo>
                    <a:pt x="2304" y="10152"/>
                  </a:lnTo>
                  <a:cubicBezTo>
                    <a:pt x="2306" y="10150"/>
                    <a:pt x="2308" y="10148"/>
                    <a:pt x="2310" y="10146"/>
                  </a:cubicBezTo>
                  <a:cubicBezTo>
                    <a:pt x="2352" y="10097"/>
                    <a:pt x="2382" y="10055"/>
                    <a:pt x="2419" y="10019"/>
                  </a:cubicBezTo>
                  <a:cubicBezTo>
                    <a:pt x="2582" y="9819"/>
                    <a:pt x="2758" y="9631"/>
                    <a:pt x="2940" y="9455"/>
                  </a:cubicBezTo>
                  <a:cubicBezTo>
                    <a:pt x="3031" y="9364"/>
                    <a:pt x="3122" y="9279"/>
                    <a:pt x="3219" y="9201"/>
                  </a:cubicBezTo>
                  <a:cubicBezTo>
                    <a:pt x="3273" y="9152"/>
                    <a:pt x="3322" y="9116"/>
                    <a:pt x="3370" y="9067"/>
                  </a:cubicBezTo>
                  <a:cubicBezTo>
                    <a:pt x="3394" y="9049"/>
                    <a:pt x="3425" y="9031"/>
                    <a:pt x="3449" y="9007"/>
                  </a:cubicBezTo>
                  <a:cubicBezTo>
                    <a:pt x="3481" y="8984"/>
                    <a:pt x="3496" y="8972"/>
                    <a:pt x="3494" y="8972"/>
                  </a:cubicBezTo>
                  <a:cubicBezTo>
                    <a:pt x="3492" y="8972"/>
                    <a:pt x="3477" y="8981"/>
                    <a:pt x="3449" y="9001"/>
                  </a:cubicBezTo>
                  <a:cubicBezTo>
                    <a:pt x="3631" y="8843"/>
                    <a:pt x="3849" y="8716"/>
                    <a:pt x="4055" y="8595"/>
                  </a:cubicBezTo>
                  <a:cubicBezTo>
                    <a:pt x="4152" y="8534"/>
                    <a:pt x="4261" y="8480"/>
                    <a:pt x="4358" y="8425"/>
                  </a:cubicBezTo>
                  <a:cubicBezTo>
                    <a:pt x="4412" y="8401"/>
                    <a:pt x="4455" y="8370"/>
                    <a:pt x="4509" y="8352"/>
                  </a:cubicBezTo>
                  <a:cubicBezTo>
                    <a:pt x="4534" y="8334"/>
                    <a:pt x="4564" y="8328"/>
                    <a:pt x="4582" y="8310"/>
                  </a:cubicBezTo>
                  <a:cubicBezTo>
                    <a:pt x="4599" y="8306"/>
                    <a:pt x="4660" y="8278"/>
                    <a:pt x="4663" y="8278"/>
                  </a:cubicBezTo>
                  <a:cubicBezTo>
                    <a:pt x="4663" y="8278"/>
                    <a:pt x="4657" y="8281"/>
                    <a:pt x="4640" y="8290"/>
                  </a:cubicBezTo>
                  <a:lnTo>
                    <a:pt x="4640" y="8290"/>
                  </a:lnTo>
                  <a:cubicBezTo>
                    <a:pt x="4672" y="8278"/>
                    <a:pt x="4711" y="8264"/>
                    <a:pt x="4721" y="8261"/>
                  </a:cubicBezTo>
                  <a:lnTo>
                    <a:pt x="4855" y="8213"/>
                  </a:lnTo>
                  <a:cubicBezTo>
                    <a:pt x="4970" y="8177"/>
                    <a:pt x="5085" y="8140"/>
                    <a:pt x="5206" y="8110"/>
                  </a:cubicBezTo>
                  <a:cubicBezTo>
                    <a:pt x="5400" y="8055"/>
                    <a:pt x="5606" y="8019"/>
                    <a:pt x="5812" y="7977"/>
                  </a:cubicBezTo>
                  <a:cubicBezTo>
                    <a:pt x="5828" y="7974"/>
                    <a:pt x="5847" y="7973"/>
                    <a:pt x="5858" y="7973"/>
                  </a:cubicBezTo>
                  <a:cubicBezTo>
                    <a:pt x="5862" y="7973"/>
                    <a:pt x="5864" y="7973"/>
                    <a:pt x="5865" y="7974"/>
                  </a:cubicBezTo>
                  <a:lnTo>
                    <a:pt x="5865" y="7974"/>
                  </a:lnTo>
                  <a:cubicBezTo>
                    <a:pt x="5904" y="7970"/>
                    <a:pt x="5944" y="7969"/>
                    <a:pt x="5988" y="7964"/>
                  </a:cubicBezTo>
                  <a:cubicBezTo>
                    <a:pt x="6085" y="7958"/>
                    <a:pt x="6182" y="7946"/>
                    <a:pt x="6291" y="7946"/>
                  </a:cubicBezTo>
                  <a:cubicBezTo>
                    <a:pt x="6341" y="7945"/>
                    <a:pt x="6391" y="7944"/>
                    <a:pt x="6442" y="7944"/>
                  </a:cubicBezTo>
                  <a:cubicBezTo>
                    <a:pt x="6594" y="7944"/>
                    <a:pt x="6748" y="7951"/>
                    <a:pt x="6903" y="7964"/>
                  </a:cubicBezTo>
                  <a:lnTo>
                    <a:pt x="7176" y="7989"/>
                  </a:lnTo>
                  <a:cubicBezTo>
                    <a:pt x="7205" y="7992"/>
                    <a:pt x="7221" y="7993"/>
                    <a:pt x="7230" y="7994"/>
                  </a:cubicBezTo>
                  <a:lnTo>
                    <a:pt x="7230" y="7994"/>
                  </a:lnTo>
                  <a:cubicBezTo>
                    <a:pt x="7274" y="7999"/>
                    <a:pt x="7317" y="8006"/>
                    <a:pt x="7357" y="8019"/>
                  </a:cubicBezTo>
                  <a:cubicBezTo>
                    <a:pt x="7545" y="8049"/>
                    <a:pt x="7727" y="8092"/>
                    <a:pt x="7909" y="8140"/>
                  </a:cubicBezTo>
                  <a:cubicBezTo>
                    <a:pt x="8272" y="8231"/>
                    <a:pt x="8624" y="8352"/>
                    <a:pt x="8969" y="8492"/>
                  </a:cubicBezTo>
                  <a:cubicBezTo>
                    <a:pt x="8988" y="8501"/>
                    <a:pt x="9000" y="8507"/>
                    <a:pt x="9015" y="8512"/>
                  </a:cubicBezTo>
                  <a:lnTo>
                    <a:pt x="9015" y="8512"/>
                  </a:lnTo>
                  <a:cubicBezTo>
                    <a:pt x="9037" y="8521"/>
                    <a:pt x="9059" y="8531"/>
                    <a:pt x="9078" y="8540"/>
                  </a:cubicBezTo>
                  <a:lnTo>
                    <a:pt x="9327" y="8655"/>
                  </a:lnTo>
                  <a:cubicBezTo>
                    <a:pt x="9478" y="8728"/>
                    <a:pt x="9630" y="8807"/>
                    <a:pt x="9781" y="8886"/>
                  </a:cubicBezTo>
                  <a:cubicBezTo>
                    <a:pt x="10048" y="9031"/>
                    <a:pt x="10302" y="9182"/>
                    <a:pt x="10563" y="9352"/>
                  </a:cubicBezTo>
                  <a:cubicBezTo>
                    <a:pt x="10769" y="9485"/>
                    <a:pt x="10963" y="9625"/>
                    <a:pt x="11163" y="9764"/>
                  </a:cubicBezTo>
                  <a:cubicBezTo>
                    <a:pt x="11172" y="9773"/>
                    <a:pt x="11196" y="9793"/>
                    <a:pt x="11217" y="9811"/>
                  </a:cubicBezTo>
                  <a:lnTo>
                    <a:pt x="11217" y="9811"/>
                  </a:lnTo>
                  <a:cubicBezTo>
                    <a:pt x="11192" y="9792"/>
                    <a:pt x="11165" y="9772"/>
                    <a:pt x="11165" y="9772"/>
                  </a:cubicBezTo>
                  <a:lnTo>
                    <a:pt x="11165" y="9772"/>
                  </a:lnTo>
                  <a:cubicBezTo>
                    <a:pt x="11165" y="9772"/>
                    <a:pt x="11177" y="9782"/>
                    <a:pt x="11211" y="9807"/>
                  </a:cubicBezTo>
                  <a:cubicBezTo>
                    <a:pt x="11244" y="9832"/>
                    <a:pt x="11256" y="9842"/>
                    <a:pt x="11256" y="9842"/>
                  </a:cubicBezTo>
                  <a:cubicBezTo>
                    <a:pt x="11256" y="9842"/>
                    <a:pt x="11238" y="9828"/>
                    <a:pt x="11217" y="9811"/>
                  </a:cubicBezTo>
                  <a:lnTo>
                    <a:pt x="11217" y="9811"/>
                  </a:lnTo>
                  <a:cubicBezTo>
                    <a:pt x="11234" y="9823"/>
                    <a:pt x="11251" y="9836"/>
                    <a:pt x="11260" y="9843"/>
                  </a:cubicBezTo>
                  <a:cubicBezTo>
                    <a:pt x="11314" y="9885"/>
                    <a:pt x="11363" y="9928"/>
                    <a:pt x="11417" y="9970"/>
                  </a:cubicBezTo>
                  <a:cubicBezTo>
                    <a:pt x="11466" y="10007"/>
                    <a:pt x="11502" y="10049"/>
                    <a:pt x="11545" y="10085"/>
                  </a:cubicBezTo>
                  <a:cubicBezTo>
                    <a:pt x="11673" y="10201"/>
                    <a:pt x="11830" y="10267"/>
                    <a:pt x="11991" y="10267"/>
                  </a:cubicBezTo>
                  <a:cubicBezTo>
                    <a:pt x="12075" y="10267"/>
                    <a:pt x="12159" y="10250"/>
                    <a:pt x="12241" y="10213"/>
                  </a:cubicBezTo>
                  <a:cubicBezTo>
                    <a:pt x="12478" y="10116"/>
                    <a:pt x="12635" y="9885"/>
                    <a:pt x="12635" y="9631"/>
                  </a:cubicBezTo>
                  <a:lnTo>
                    <a:pt x="12635" y="9625"/>
                  </a:lnTo>
                  <a:lnTo>
                    <a:pt x="12635" y="9625"/>
                  </a:lnTo>
                  <a:cubicBezTo>
                    <a:pt x="12657" y="9511"/>
                    <a:pt x="12683" y="9404"/>
                    <a:pt x="12708" y="9298"/>
                  </a:cubicBezTo>
                  <a:cubicBezTo>
                    <a:pt x="12890" y="8583"/>
                    <a:pt x="13138" y="7886"/>
                    <a:pt x="13387" y="7201"/>
                  </a:cubicBezTo>
                  <a:cubicBezTo>
                    <a:pt x="13623" y="6546"/>
                    <a:pt x="13872" y="5904"/>
                    <a:pt x="14120" y="5262"/>
                  </a:cubicBezTo>
                  <a:cubicBezTo>
                    <a:pt x="14144" y="5201"/>
                    <a:pt x="14168" y="5141"/>
                    <a:pt x="14193" y="5086"/>
                  </a:cubicBezTo>
                  <a:cubicBezTo>
                    <a:pt x="14206" y="5050"/>
                    <a:pt x="14211" y="5038"/>
                    <a:pt x="14209" y="5038"/>
                  </a:cubicBezTo>
                  <a:lnTo>
                    <a:pt x="14209" y="5038"/>
                  </a:lnTo>
                  <a:cubicBezTo>
                    <a:pt x="14209" y="5038"/>
                    <a:pt x="14209" y="5038"/>
                    <a:pt x="14209" y="5038"/>
                  </a:cubicBezTo>
                  <a:lnTo>
                    <a:pt x="14209" y="5038"/>
                  </a:lnTo>
                  <a:cubicBezTo>
                    <a:pt x="14248" y="4950"/>
                    <a:pt x="14287" y="4866"/>
                    <a:pt x="14326" y="4777"/>
                  </a:cubicBezTo>
                  <a:cubicBezTo>
                    <a:pt x="14411" y="4595"/>
                    <a:pt x="14502" y="4420"/>
                    <a:pt x="14599" y="4244"/>
                  </a:cubicBezTo>
                  <a:cubicBezTo>
                    <a:pt x="14777" y="3922"/>
                    <a:pt x="14988" y="3627"/>
                    <a:pt x="15201" y="3328"/>
                  </a:cubicBezTo>
                  <a:lnTo>
                    <a:pt x="15201" y="3328"/>
                  </a:lnTo>
                  <a:cubicBezTo>
                    <a:pt x="15212" y="3316"/>
                    <a:pt x="15222" y="3301"/>
                    <a:pt x="15235" y="3292"/>
                  </a:cubicBezTo>
                  <a:cubicBezTo>
                    <a:pt x="15265" y="3262"/>
                    <a:pt x="15289" y="3220"/>
                    <a:pt x="15314" y="3189"/>
                  </a:cubicBezTo>
                  <a:cubicBezTo>
                    <a:pt x="15374" y="3117"/>
                    <a:pt x="15441" y="3038"/>
                    <a:pt x="15502" y="2971"/>
                  </a:cubicBezTo>
                  <a:cubicBezTo>
                    <a:pt x="15623" y="2844"/>
                    <a:pt x="15744" y="2717"/>
                    <a:pt x="15871" y="2596"/>
                  </a:cubicBezTo>
                  <a:cubicBezTo>
                    <a:pt x="15998" y="2474"/>
                    <a:pt x="16126" y="2359"/>
                    <a:pt x="16265" y="2244"/>
                  </a:cubicBezTo>
                  <a:cubicBezTo>
                    <a:pt x="16287" y="2227"/>
                    <a:pt x="16305" y="2213"/>
                    <a:pt x="16325" y="2199"/>
                  </a:cubicBezTo>
                  <a:lnTo>
                    <a:pt x="16325" y="2199"/>
                  </a:lnTo>
                  <a:cubicBezTo>
                    <a:pt x="16296" y="2222"/>
                    <a:pt x="16255" y="2260"/>
                    <a:pt x="16258" y="2260"/>
                  </a:cubicBezTo>
                  <a:cubicBezTo>
                    <a:pt x="16259" y="2260"/>
                    <a:pt x="16283" y="2241"/>
                    <a:pt x="16350" y="2183"/>
                  </a:cubicBezTo>
                  <a:lnTo>
                    <a:pt x="16350" y="2183"/>
                  </a:lnTo>
                  <a:cubicBezTo>
                    <a:pt x="16341" y="2189"/>
                    <a:pt x="16333" y="2194"/>
                    <a:pt x="16325" y="2199"/>
                  </a:cubicBezTo>
                  <a:lnTo>
                    <a:pt x="16325" y="2199"/>
                  </a:lnTo>
                  <a:cubicBezTo>
                    <a:pt x="16330" y="2196"/>
                    <a:pt x="16334" y="2192"/>
                    <a:pt x="16338" y="2190"/>
                  </a:cubicBezTo>
                  <a:cubicBezTo>
                    <a:pt x="16411" y="2141"/>
                    <a:pt x="16477" y="2093"/>
                    <a:pt x="16544" y="2050"/>
                  </a:cubicBezTo>
                  <a:cubicBezTo>
                    <a:pt x="16797" y="1881"/>
                    <a:pt x="17066" y="1738"/>
                    <a:pt x="17337" y="1607"/>
                  </a:cubicBezTo>
                  <a:lnTo>
                    <a:pt x="17337" y="1607"/>
                  </a:lnTo>
                  <a:cubicBezTo>
                    <a:pt x="17337" y="1607"/>
                    <a:pt x="17337" y="1607"/>
                    <a:pt x="17337" y="1607"/>
                  </a:cubicBezTo>
                  <a:cubicBezTo>
                    <a:pt x="17340" y="1607"/>
                    <a:pt x="17351" y="1604"/>
                    <a:pt x="17374" y="1596"/>
                  </a:cubicBezTo>
                  <a:lnTo>
                    <a:pt x="17483" y="1547"/>
                  </a:lnTo>
                  <a:cubicBezTo>
                    <a:pt x="17562" y="1517"/>
                    <a:pt x="17635" y="1493"/>
                    <a:pt x="17713" y="1475"/>
                  </a:cubicBezTo>
                  <a:cubicBezTo>
                    <a:pt x="17865" y="1426"/>
                    <a:pt x="18016" y="1384"/>
                    <a:pt x="18168" y="1353"/>
                  </a:cubicBezTo>
                  <a:cubicBezTo>
                    <a:pt x="18234" y="1335"/>
                    <a:pt x="18301" y="1323"/>
                    <a:pt x="18368" y="1311"/>
                  </a:cubicBezTo>
                  <a:cubicBezTo>
                    <a:pt x="18408" y="1307"/>
                    <a:pt x="18482" y="1301"/>
                    <a:pt x="18479" y="1301"/>
                  </a:cubicBezTo>
                  <a:cubicBezTo>
                    <a:pt x="18476" y="1301"/>
                    <a:pt x="18441" y="1304"/>
                    <a:pt x="18344" y="1311"/>
                  </a:cubicBezTo>
                  <a:cubicBezTo>
                    <a:pt x="18380" y="1305"/>
                    <a:pt x="18416" y="1305"/>
                    <a:pt x="18453" y="1299"/>
                  </a:cubicBezTo>
                  <a:cubicBezTo>
                    <a:pt x="18604" y="1281"/>
                    <a:pt x="18768" y="1275"/>
                    <a:pt x="18919" y="1275"/>
                  </a:cubicBezTo>
                  <a:close/>
                  <a:moveTo>
                    <a:pt x="18879" y="0"/>
                  </a:moveTo>
                  <a:cubicBezTo>
                    <a:pt x="17615" y="0"/>
                    <a:pt x="16407" y="534"/>
                    <a:pt x="15423" y="1311"/>
                  </a:cubicBezTo>
                  <a:cubicBezTo>
                    <a:pt x="14811" y="1796"/>
                    <a:pt x="14296" y="2402"/>
                    <a:pt x="13865" y="3050"/>
                  </a:cubicBezTo>
                  <a:cubicBezTo>
                    <a:pt x="13284" y="3911"/>
                    <a:pt x="12914" y="4880"/>
                    <a:pt x="12544" y="5850"/>
                  </a:cubicBezTo>
                  <a:cubicBezTo>
                    <a:pt x="12213" y="6721"/>
                    <a:pt x="11882" y="7610"/>
                    <a:pt x="11620" y="8499"/>
                  </a:cubicBezTo>
                  <a:lnTo>
                    <a:pt x="11620" y="8499"/>
                  </a:lnTo>
                  <a:cubicBezTo>
                    <a:pt x="11226" y="8221"/>
                    <a:pt x="10809" y="7972"/>
                    <a:pt x="10393" y="7746"/>
                  </a:cubicBezTo>
                  <a:cubicBezTo>
                    <a:pt x="9179" y="7092"/>
                    <a:pt x="7844" y="6669"/>
                    <a:pt x="6476" y="6669"/>
                  </a:cubicBezTo>
                  <a:cubicBezTo>
                    <a:pt x="6171" y="6669"/>
                    <a:pt x="5865" y="6690"/>
                    <a:pt x="5558" y="6734"/>
                  </a:cubicBezTo>
                  <a:cubicBezTo>
                    <a:pt x="3728" y="7001"/>
                    <a:pt x="2140" y="8189"/>
                    <a:pt x="1098" y="9685"/>
                  </a:cubicBezTo>
                  <a:cubicBezTo>
                    <a:pt x="564" y="10455"/>
                    <a:pt x="243" y="11340"/>
                    <a:pt x="122" y="12273"/>
                  </a:cubicBezTo>
                  <a:cubicBezTo>
                    <a:pt x="1" y="13182"/>
                    <a:pt x="134" y="14127"/>
                    <a:pt x="413" y="15000"/>
                  </a:cubicBezTo>
                  <a:cubicBezTo>
                    <a:pt x="746" y="16048"/>
                    <a:pt x="1292" y="17018"/>
                    <a:pt x="1934" y="17902"/>
                  </a:cubicBezTo>
                  <a:cubicBezTo>
                    <a:pt x="2746" y="19005"/>
                    <a:pt x="3697" y="19993"/>
                    <a:pt x="4740" y="20884"/>
                  </a:cubicBezTo>
                  <a:cubicBezTo>
                    <a:pt x="6012" y="21987"/>
                    <a:pt x="7394" y="22956"/>
                    <a:pt x="8830" y="23835"/>
                  </a:cubicBezTo>
                  <a:cubicBezTo>
                    <a:pt x="10533" y="24877"/>
                    <a:pt x="12314" y="25786"/>
                    <a:pt x="14138" y="26610"/>
                  </a:cubicBezTo>
                  <a:cubicBezTo>
                    <a:pt x="16344" y="27604"/>
                    <a:pt x="18604" y="28476"/>
                    <a:pt x="20895" y="29246"/>
                  </a:cubicBezTo>
                  <a:cubicBezTo>
                    <a:pt x="21507" y="29452"/>
                    <a:pt x="22119" y="29652"/>
                    <a:pt x="22737" y="29846"/>
                  </a:cubicBezTo>
                  <a:cubicBezTo>
                    <a:pt x="22797" y="29866"/>
                    <a:pt x="22855" y="29875"/>
                    <a:pt x="22911" y="29875"/>
                  </a:cubicBezTo>
                  <a:cubicBezTo>
                    <a:pt x="23186" y="29875"/>
                    <a:pt x="23413" y="29659"/>
                    <a:pt x="23519" y="29398"/>
                  </a:cubicBezTo>
                  <a:cubicBezTo>
                    <a:pt x="23658" y="29058"/>
                    <a:pt x="23773" y="28713"/>
                    <a:pt x="23882" y="28361"/>
                  </a:cubicBezTo>
                  <a:cubicBezTo>
                    <a:pt x="24185" y="27428"/>
                    <a:pt x="24458" y="26477"/>
                    <a:pt x="24694" y="25519"/>
                  </a:cubicBezTo>
                  <a:cubicBezTo>
                    <a:pt x="25052" y="24107"/>
                    <a:pt x="25336" y="22671"/>
                    <a:pt x="25561" y="21229"/>
                  </a:cubicBezTo>
                  <a:cubicBezTo>
                    <a:pt x="25833" y="19417"/>
                    <a:pt x="26015" y="17599"/>
                    <a:pt x="26076" y="15775"/>
                  </a:cubicBezTo>
                  <a:cubicBezTo>
                    <a:pt x="26142" y="13751"/>
                    <a:pt x="26058" y="11721"/>
                    <a:pt x="25809" y="9716"/>
                  </a:cubicBezTo>
                  <a:cubicBezTo>
                    <a:pt x="25775" y="9466"/>
                    <a:pt x="25730" y="9184"/>
                    <a:pt x="25695" y="8905"/>
                  </a:cubicBezTo>
                  <a:lnTo>
                    <a:pt x="25695" y="8905"/>
                  </a:lnTo>
                  <a:cubicBezTo>
                    <a:pt x="25693" y="8887"/>
                    <a:pt x="25691" y="8868"/>
                    <a:pt x="25688" y="8849"/>
                  </a:cubicBezTo>
                  <a:lnTo>
                    <a:pt x="25688" y="8849"/>
                  </a:lnTo>
                  <a:cubicBezTo>
                    <a:pt x="25688" y="8849"/>
                    <a:pt x="25688" y="8849"/>
                    <a:pt x="25688" y="8849"/>
                  </a:cubicBezTo>
                  <a:cubicBezTo>
                    <a:pt x="25506" y="7607"/>
                    <a:pt x="25227" y="6371"/>
                    <a:pt x="24785" y="5201"/>
                  </a:cubicBezTo>
                  <a:cubicBezTo>
                    <a:pt x="24427" y="4250"/>
                    <a:pt x="23991" y="3335"/>
                    <a:pt x="23385" y="2523"/>
                  </a:cubicBezTo>
                  <a:cubicBezTo>
                    <a:pt x="22870" y="1838"/>
                    <a:pt x="22264" y="1220"/>
                    <a:pt x="21531" y="766"/>
                  </a:cubicBezTo>
                  <a:cubicBezTo>
                    <a:pt x="20889" y="366"/>
                    <a:pt x="20168" y="123"/>
                    <a:pt x="19410" y="32"/>
                  </a:cubicBezTo>
                  <a:cubicBezTo>
                    <a:pt x="19232" y="11"/>
                    <a:pt x="19055" y="0"/>
                    <a:pt x="18879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1674325" y="3923800"/>
              <a:ext cx="78325" cy="67300"/>
            </a:xfrm>
            <a:custGeom>
              <a:avLst/>
              <a:gdLst/>
              <a:ahLst/>
              <a:cxnLst/>
              <a:rect l="l" t="t" r="r" b="b"/>
              <a:pathLst>
                <a:path w="3133" h="2692" extrusionOk="0">
                  <a:moveTo>
                    <a:pt x="1709" y="1"/>
                  </a:moveTo>
                  <a:cubicBezTo>
                    <a:pt x="1596" y="1"/>
                    <a:pt x="1482" y="12"/>
                    <a:pt x="1370" y="29"/>
                  </a:cubicBezTo>
                  <a:cubicBezTo>
                    <a:pt x="1224" y="48"/>
                    <a:pt x="1073" y="102"/>
                    <a:pt x="939" y="181"/>
                  </a:cubicBezTo>
                  <a:cubicBezTo>
                    <a:pt x="927" y="187"/>
                    <a:pt x="915" y="193"/>
                    <a:pt x="909" y="193"/>
                  </a:cubicBezTo>
                  <a:cubicBezTo>
                    <a:pt x="879" y="211"/>
                    <a:pt x="855" y="223"/>
                    <a:pt x="824" y="248"/>
                  </a:cubicBezTo>
                  <a:cubicBezTo>
                    <a:pt x="758" y="290"/>
                    <a:pt x="679" y="332"/>
                    <a:pt x="618" y="387"/>
                  </a:cubicBezTo>
                  <a:cubicBezTo>
                    <a:pt x="176" y="726"/>
                    <a:pt x="0" y="1405"/>
                    <a:pt x="303" y="1902"/>
                  </a:cubicBezTo>
                  <a:cubicBezTo>
                    <a:pt x="449" y="2126"/>
                    <a:pt x="642" y="2314"/>
                    <a:pt x="873" y="2453"/>
                  </a:cubicBezTo>
                  <a:cubicBezTo>
                    <a:pt x="1097" y="2587"/>
                    <a:pt x="1339" y="2659"/>
                    <a:pt x="1600" y="2684"/>
                  </a:cubicBezTo>
                  <a:cubicBezTo>
                    <a:pt x="1644" y="2689"/>
                    <a:pt x="1687" y="2691"/>
                    <a:pt x="1730" y="2691"/>
                  </a:cubicBezTo>
                  <a:cubicBezTo>
                    <a:pt x="1933" y="2691"/>
                    <a:pt x="2132" y="2636"/>
                    <a:pt x="2327" y="2556"/>
                  </a:cubicBezTo>
                  <a:cubicBezTo>
                    <a:pt x="2527" y="2471"/>
                    <a:pt x="2697" y="2320"/>
                    <a:pt x="2830" y="2150"/>
                  </a:cubicBezTo>
                  <a:cubicBezTo>
                    <a:pt x="3006" y="1926"/>
                    <a:pt x="3097" y="1678"/>
                    <a:pt x="3121" y="1393"/>
                  </a:cubicBezTo>
                  <a:cubicBezTo>
                    <a:pt x="3133" y="1163"/>
                    <a:pt x="3060" y="884"/>
                    <a:pt x="2939" y="684"/>
                  </a:cubicBezTo>
                  <a:cubicBezTo>
                    <a:pt x="2872" y="575"/>
                    <a:pt x="2794" y="466"/>
                    <a:pt x="2691" y="375"/>
                  </a:cubicBezTo>
                  <a:cubicBezTo>
                    <a:pt x="2521" y="235"/>
                    <a:pt x="2394" y="163"/>
                    <a:pt x="2188" y="84"/>
                  </a:cubicBezTo>
                  <a:cubicBezTo>
                    <a:pt x="2031" y="23"/>
                    <a:pt x="1870" y="1"/>
                    <a:pt x="1709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1661600" y="3908100"/>
              <a:ext cx="111525" cy="98725"/>
            </a:xfrm>
            <a:custGeom>
              <a:avLst/>
              <a:gdLst/>
              <a:ahLst/>
              <a:cxnLst/>
              <a:rect l="l" t="t" r="r" b="b"/>
              <a:pathLst>
                <a:path w="4461" h="3949" extrusionOk="0">
                  <a:moveTo>
                    <a:pt x="2474" y="1293"/>
                  </a:moveTo>
                  <a:cubicBezTo>
                    <a:pt x="2482" y="1293"/>
                    <a:pt x="2508" y="1306"/>
                    <a:pt x="2537" y="1321"/>
                  </a:cubicBezTo>
                  <a:lnTo>
                    <a:pt x="2537" y="1321"/>
                  </a:lnTo>
                  <a:cubicBezTo>
                    <a:pt x="2525" y="1317"/>
                    <a:pt x="2504" y="1308"/>
                    <a:pt x="2472" y="1294"/>
                  </a:cubicBezTo>
                  <a:cubicBezTo>
                    <a:pt x="2473" y="1293"/>
                    <a:pt x="2473" y="1293"/>
                    <a:pt x="2474" y="1293"/>
                  </a:cubicBezTo>
                  <a:close/>
                  <a:moveTo>
                    <a:pt x="1413" y="2301"/>
                  </a:moveTo>
                  <a:cubicBezTo>
                    <a:pt x="1415" y="2303"/>
                    <a:pt x="1416" y="2304"/>
                    <a:pt x="1418" y="2306"/>
                  </a:cubicBezTo>
                  <a:cubicBezTo>
                    <a:pt x="1416" y="2304"/>
                    <a:pt x="1415" y="2303"/>
                    <a:pt x="1413" y="2301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9" y="2610"/>
                  </a:moveTo>
                  <a:cubicBezTo>
                    <a:pt x="1854" y="2611"/>
                    <a:pt x="1860" y="2613"/>
                    <a:pt x="1867" y="2615"/>
                  </a:cubicBezTo>
                  <a:cubicBezTo>
                    <a:pt x="1861" y="2614"/>
                    <a:pt x="1855" y="2612"/>
                    <a:pt x="1849" y="2610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6" y="2670"/>
                    <a:pt x="2335" y="2671"/>
                  </a:cubicBezTo>
                  <a:lnTo>
                    <a:pt x="2335" y="2671"/>
                  </a:lnTo>
                  <a:cubicBezTo>
                    <a:pt x="2336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21" y="1318"/>
                  </a:lnTo>
                  <a:cubicBezTo>
                    <a:pt x="2530" y="1320"/>
                    <a:pt x="2536" y="1322"/>
                    <a:pt x="2541" y="1323"/>
                  </a:cubicBezTo>
                  <a:lnTo>
                    <a:pt x="2541" y="1323"/>
                  </a:lnTo>
                  <a:cubicBezTo>
                    <a:pt x="2585" y="1347"/>
                    <a:pt x="2635" y="1378"/>
                    <a:pt x="2642" y="1385"/>
                  </a:cubicBezTo>
                  <a:lnTo>
                    <a:pt x="2705" y="1421"/>
                  </a:lnTo>
                  <a:lnTo>
                    <a:pt x="2705" y="1421"/>
                  </a:lnTo>
                  <a:cubicBezTo>
                    <a:pt x="2707" y="1423"/>
                    <a:pt x="2710" y="1425"/>
                    <a:pt x="2713" y="1428"/>
                  </a:cubicBezTo>
                  <a:lnTo>
                    <a:pt x="2713" y="1428"/>
                  </a:lnTo>
                  <a:cubicBezTo>
                    <a:pt x="2723" y="1438"/>
                    <a:pt x="2734" y="1448"/>
                    <a:pt x="2745" y="1457"/>
                  </a:cubicBezTo>
                  <a:cubicBezTo>
                    <a:pt x="2775" y="1487"/>
                    <a:pt x="2865" y="1547"/>
                    <a:pt x="2872" y="1590"/>
                  </a:cubicBezTo>
                  <a:lnTo>
                    <a:pt x="2872" y="1590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90"/>
                  </a:cubicBezTo>
                  <a:lnTo>
                    <a:pt x="2872" y="1590"/>
                  </a:lnTo>
                  <a:cubicBezTo>
                    <a:pt x="2884" y="1610"/>
                    <a:pt x="2899" y="1632"/>
                    <a:pt x="2909" y="1657"/>
                  </a:cubicBezTo>
                  <a:cubicBezTo>
                    <a:pt x="2926" y="1680"/>
                    <a:pt x="2932" y="1707"/>
                    <a:pt x="2943" y="1726"/>
                  </a:cubicBezTo>
                  <a:lnTo>
                    <a:pt x="2943" y="1726"/>
                  </a:lnTo>
                  <a:cubicBezTo>
                    <a:pt x="2961" y="1780"/>
                    <a:pt x="2972" y="1841"/>
                    <a:pt x="2988" y="1894"/>
                  </a:cubicBezTo>
                  <a:cubicBezTo>
                    <a:pt x="2988" y="1895"/>
                    <a:pt x="2988" y="1896"/>
                    <a:pt x="2988" y="1897"/>
                  </a:cubicBezTo>
                  <a:lnTo>
                    <a:pt x="2988" y="1897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1"/>
                    <a:pt x="2975" y="2021"/>
                    <a:pt x="2975" y="2045"/>
                  </a:cubicBezTo>
                  <a:cubicBezTo>
                    <a:pt x="2975" y="2051"/>
                    <a:pt x="2976" y="2056"/>
                    <a:pt x="2976" y="2059"/>
                  </a:cubicBezTo>
                  <a:lnTo>
                    <a:pt x="2976" y="2059"/>
                  </a:lnTo>
                  <a:cubicBezTo>
                    <a:pt x="2965" y="2103"/>
                    <a:pt x="2957" y="2144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29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5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8" y="2306"/>
                    <a:pt x="2866" y="2330"/>
                    <a:pt x="2848" y="2354"/>
                  </a:cubicBezTo>
                  <a:cubicBezTo>
                    <a:pt x="2843" y="2363"/>
                    <a:pt x="2826" y="2383"/>
                    <a:pt x="2817" y="2396"/>
                  </a:cubicBezTo>
                  <a:lnTo>
                    <a:pt x="2817" y="2396"/>
                  </a:lnTo>
                  <a:cubicBezTo>
                    <a:pt x="2790" y="2423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69" y="2597"/>
                  </a:cubicBezTo>
                  <a:cubicBezTo>
                    <a:pt x="2591" y="2582"/>
                    <a:pt x="2598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6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6" y="2673"/>
                    <a:pt x="2296" y="2678"/>
                    <a:pt x="2288" y="2682"/>
                  </a:cubicBezTo>
                  <a:lnTo>
                    <a:pt x="2288" y="2682"/>
                  </a:lnTo>
                  <a:cubicBezTo>
                    <a:pt x="2272" y="2684"/>
                    <a:pt x="2256" y="2684"/>
                    <a:pt x="2240" y="2684"/>
                  </a:cubicBezTo>
                  <a:cubicBezTo>
                    <a:pt x="2204" y="2684"/>
                    <a:pt x="2170" y="2681"/>
                    <a:pt x="2145" y="2681"/>
                  </a:cubicBezTo>
                  <a:cubicBezTo>
                    <a:pt x="2137" y="2681"/>
                    <a:pt x="2128" y="2682"/>
                    <a:pt x="2119" y="2682"/>
                  </a:cubicBezTo>
                  <a:lnTo>
                    <a:pt x="2119" y="2682"/>
                  </a:lnTo>
                  <a:cubicBezTo>
                    <a:pt x="2087" y="2676"/>
                    <a:pt x="2053" y="2665"/>
                    <a:pt x="2024" y="2657"/>
                  </a:cubicBezTo>
                  <a:cubicBezTo>
                    <a:pt x="1963" y="2639"/>
                    <a:pt x="1903" y="2627"/>
                    <a:pt x="1842" y="2603"/>
                  </a:cubicBezTo>
                  <a:cubicBezTo>
                    <a:pt x="1837" y="2602"/>
                    <a:pt x="1831" y="2600"/>
                    <a:pt x="1824" y="2599"/>
                  </a:cubicBezTo>
                  <a:lnTo>
                    <a:pt x="1824" y="2599"/>
                  </a:lnTo>
                  <a:cubicBezTo>
                    <a:pt x="1806" y="2590"/>
                    <a:pt x="1789" y="2579"/>
                    <a:pt x="1776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8" y="2464"/>
                    <a:pt x="1582" y="2457"/>
                  </a:cubicBezTo>
                  <a:cubicBezTo>
                    <a:pt x="1570" y="2445"/>
                    <a:pt x="1545" y="2427"/>
                    <a:pt x="1533" y="2415"/>
                  </a:cubicBezTo>
                  <a:cubicBezTo>
                    <a:pt x="1485" y="2378"/>
                    <a:pt x="1448" y="2330"/>
                    <a:pt x="1400" y="2281"/>
                  </a:cubicBezTo>
                  <a:cubicBezTo>
                    <a:pt x="1398" y="2279"/>
                    <a:pt x="1395" y="2277"/>
                    <a:pt x="1393" y="2275"/>
                  </a:cubicBezTo>
                  <a:lnTo>
                    <a:pt x="1393" y="2275"/>
                  </a:lnTo>
                  <a:cubicBezTo>
                    <a:pt x="1383" y="2259"/>
                    <a:pt x="1373" y="2243"/>
                    <a:pt x="1364" y="2233"/>
                  </a:cubicBezTo>
                  <a:cubicBezTo>
                    <a:pt x="1357" y="2220"/>
                    <a:pt x="1341" y="2184"/>
                    <a:pt x="1325" y="2151"/>
                  </a:cubicBezTo>
                  <a:lnTo>
                    <a:pt x="1325" y="2151"/>
                  </a:lnTo>
                  <a:cubicBezTo>
                    <a:pt x="1326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4"/>
                    <a:pt x="1307" y="2118"/>
                    <a:pt x="1306" y="2112"/>
                  </a:cubicBezTo>
                  <a:lnTo>
                    <a:pt x="1306" y="2112"/>
                  </a:lnTo>
                  <a:cubicBezTo>
                    <a:pt x="1311" y="2123"/>
                    <a:pt x="1318" y="2137"/>
                    <a:pt x="1325" y="2151"/>
                  </a:cubicBezTo>
                  <a:lnTo>
                    <a:pt x="1325" y="2151"/>
                  </a:lnTo>
                  <a:cubicBezTo>
                    <a:pt x="1324" y="2137"/>
                    <a:pt x="1316" y="2112"/>
                    <a:pt x="1302" y="2096"/>
                  </a:cubicBezTo>
                  <a:lnTo>
                    <a:pt x="1302" y="2096"/>
                  </a:lnTo>
                  <a:cubicBezTo>
                    <a:pt x="1303" y="2101"/>
                    <a:pt x="1304" y="2107"/>
                    <a:pt x="1306" y="2112"/>
                  </a:cubicBezTo>
                  <a:lnTo>
                    <a:pt x="1306" y="2112"/>
                  </a:lnTo>
                  <a:cubicBezTo>
                    <a:pt x="1299" y="2100"/>
                    <a:pt x="1294" y="2091"/>
                    <a:pt x="1291" y="2087"/>
                  </a:cubicBezTo>
                  <a:lnTo>
                    <a:pt x="1291" y="2087"/>
                  </a:lnTo>
                  <a:cubicBezTo>
                    <a:pt x="1295" y="2090"/>
                    <a:pt x="1299" y="2093"/>
                    <a:pt x="1302" y="2096"/>
                  </a:cubicBezTo>
                  <a:lnTo>
                    <a:pt x="1302" y="2096"/>
                  </a:lnTo>
                  <a:cubicBezTo>
                    <a:pt x="1299" y="2086"/>
                    <a:pt x="1296" y="2076"/>
                    <a:pt x="1293" y="2066"/>
                  </a:cubicBezTo>
                  <a:lnTo>
                    <a:pt x="1293" y="2066"/>
                  </a:lnTo>
                  <a:cubicBezTo>
                    <a:pt x="1293" y="2069"/>
                    <a:pt x="1292" y="2073"/>
                    <a:pt x="1292" y="2076"/>
                  </a:cubicBezTo>
                  <a:lnTo>
                    <a:pt x="1292" y="2076"/>
                  </a:lnTo>
                  <a:cubicBezTo>
                    <a:pt x="1292" y="2069"/>
                    <a:pt x="1290" y="2060"/>
                    <a:pt x="1288" y="2050"/>
                  </a:cubicBezTo>
                  <a:lnTo>
                    <a:pt x="1288" y="2050"/>
                  </a:lnTo>
                  <a:cubicBezTo>
                    <a:pt x="1289" y="2055"/>
                    <a:pt x="1291" y="2061"/>
                    <a:pt x="1293" y="2066"/>
                  </a:cubicBezTo>
                  <a:lnTo>
                    <a:pt x="1293" y="2066"/>
                  </a:lnTo>
                  <a:cubicBezTo>
                    <a:pt x="1296" y="2018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4"/>
                    <a:pt x="1279" y="2009"/>
                  </a:cubicBezTo>
                  <a:cubicBezTo>
                    <a:pt x="1279" y="2018"/>
                    <a:pt x="1284" y="2034"/>
                    <a:pt x="1288" y="2050"/>
                  </a:cubicBezTo>
                  <a:lnTo>
                    <a:pt x="1288" y="2050"/>
                  </a:lnTo>
                  <a:cubicBezTo>
                    <a:pt x="1285" y="2042"/>
                    <a:pt x="1282" y="2034"/>
                    <a:pt x="1279" y="2027"/>
                  </a:cubicBezTo>
                  <a:cubicBezTo>
                    <a:pt x="1274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6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2"/>
                  </a:cubicBezTo>
                  <a:lnTo>
                    <a:pt x="1292" y="1862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2"/>
                  </a:cubicBezTo>
                  <a:lnTo>
                    <a:pt x="1292" y="1862"/>
                  </a:lnTo>
                  <a:cubicBezTo>
                    <a:pt x="1293" y="1853"/>
                    <a:pt x="1295" y="1845"/>
                    <a:pt x="1297" y="1839"/>
                  </a:cubicBezTo>
                  <a:cubicBezTo>
                    <a:pt x="1303" y="1815"/>
                    <a:pt x="1309" y="1785"/>
                    <a:pt x="1321" y="1760"/>
                  </a:cubicBezTo>
                  <a:cubicBezTo>
                    <a:pt x="1324" y="1747"/>
                    <a:pt x="1328" y="1736"/>
                    <a:pt x="1331" y="1724"/>
                  </a:cubicBezTo>
                  <a:lnTo>
                    <a:pt x="1331" y="1724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5"/>
                    <a:pt x="1378" y="1635"/>
                  </a:cubicBezTo>
                  <a:cubicBezTo>
                    <a:pt x="1374" y="1635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4" y="1576"/>
                  </a:cubicBezTo>
                  <a:lnTo>
                    <a:pt x="1424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4" y="1575"/>
                    <a:pt x="1424" y="1576"/>
                  </a:cubicBezTo>
                  <a:lnTo>
                    <a:pt x="1424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2" y="1"/>
                    <a:pt x="1487" y="74"/>
                    <a:pt x="1170" y="239"/>
                  </a:cubicBezTo>
                  <a:cubicBezTo>
                    <a:pt x="818" y="421"/>
                    <a:pt x="509" y="670"/>
                    <a:pt x="297" y="1003"/>
                  </a:cubicBezTo>
                  <a:cubicBezTo>
                    <a:pt x="115" y="1300"/>
                    <a:pt x="0" y="1688"/>
                    <a:pt x="24" y="2033"/>
                  </a:cubicBezTo>
                  <a:cubicBezTo>
                    <a:pt x="67" y="2899"/>
                    <a:pt x="733" y="3566"/>
                    <a:pt x="1521" y="3833"/>
                  </a:cubicBezTo>
                  <a:cubicBezTo>
                    <a:pt x="1749" y="3909"/>
                    <a:pt x="1990" y="3949"/>
                    <a:pt x="2230" y="3949"/>
                  </a:cubicBezTo>
                  <a:cubicBezTo>
                    <a:pt x="2431" y="3949"/>
                    <a:pt x="2631" y="3921"/>
                    <a:pt x="2824" y="3863"/>
                  </a:cubicBezTo>
                  <a:cubicBezTo>
                    <a:pt x="3272" y="3718"/>
                    <a:pt x="3618" y="3457"/>
                    <a:pt x="3903" y="3087"/>
                  </a:cubicBezTo>
                  <a:cubicBezTo>
                    <a:pt x="4461" y="2345"/>
                    <a:pt x="4373" y="1242"/>
                    <a:pt x="3685" y="599"/>
                  </a:cubicBezTo>
                  <a:lnTo>
                    <a:pt x="3685" y="599"/>
                  </a:lnTo>
                  <a:cubicBezTo>
                    <a:pt x="3671" y="586"/>
                    <a:pt x="3657" y="573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8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1555700" y="3856675"/>
              <a:ext cx="68500" cy="60825"/>
            </a:xfrm>
            <a:custGeom>
              <a:avLst/>
              <a:gdLst/>
              <a:ahLst/>
              <a:cxnLst/>
              <a:rect l="l" t="t" r="r" b="b"/>
              <a:pathLst>
                <a:path w="2740" h="2433" extrusionOk="0">
                  <a:moveTo>
                    <a:pt x="1137" y="0"/>
                  </a:moveTo>
                  <a:cubicBezTo>
                    <a:pt x="1037" y="0"/>
                    <a:pt x="937" y="9"/>
                    <a:pt x="837" y="24"/>
                  </a:cubicBezTo>
                  <a:cubicBezTo>
                    <a:pt x="558" y="66"/>
                    <a:pt x="291" y="260"/>
                    <a:pt x="146" y="503"/>
                  </a:cubicBezTo>
                  <a:cubicBezTo>
                    <a:pt x="61" y="648"/>
                    <a:pt x="0" y="842"/>
                    <a:pt x="19" y="1018"/>
                  </a:cubicBezTo>
                  <a:cubicBezTo>
                    <a:pt x="31" y="1212"/>
                    <a:pt x="79" y="1357"/>
                    <a:pt x="158" y="1539"/>
                  </a:cubicBezTo>
                  <a:cubicBezTo>
                    <a:pt x="206" y="1636"/>
                    <a:pt x="267" y="1721"/>
                    <a:pt x="328" y="1805"/>
                  </a:cubicBezTo>
                  <a:cubicBezTo>
                    <a:pt x="388" y="1884"/>
                    <a:pt x="449" y="1969"/>
                    <a:pt x="534" y="2036"/>
                  </a:cubicBezTo>
                  <a:cubicBezTo>
                    <a:pt x="728" y="2205"/>
                    <a:pt x="946" y="2357"/>
                    <a:pt x="1206" y="2399"/>
                  </a:cubicBezTo>
                  <a:cubicBezTo>
                    <a:pt x="1317" y="2420"/>
                    <a:pt x="1406" y="2432"/>
                    <a:pt x="1501" y="2432"/>
                  </a:cubicBezTo>
                  <a:cubicBezTo>
                    <a:pt x="1546" y="2432"/>
                    <a:pt x="1592" y="2429"/>
                    <a:pt x="1643" y="2424"/>
                  </a:cubicBezTo>
                  <a:cubicBezTo>
                    <a:pt x="1806" y="2399"/>
                    <a:pt x="1909" y="2369"/>
                    <a:pt x="2067" y="2302"/>
                  </a:cubicBezTo>
                  <a:cubicBezTo>
                    <a:pt x="2291" y="2224"/>
                    <a:pt x="2485" y="2030"/>
                    <a:pt x="2594" y="1830"/>
                  </a:cubicBezTo>
                  <a:cubicBezTo>
                    <a:pt x="2679" y="1654"/>
                    <a:pt x="2727" y="1496"/>
                    <a:pt x="2727" y="1296"/>
                  </a:cubicBezTo>
                  <a:cubicBezTo>
                    <a:pt x="2739" y="1109"/>
                    <a:pt x="2685" y="939"/>
                    <a:pt x="2606" y="775"/>
                  </a:cubicBezTo>
                  <a:cubicBezTo>
                    <a:pt x="2558" y="660"/>
                    <a:pt x="2479" y="551"/>
                    <a:pt x="2388" y="472"/>
                  </a:cubicBezTo>
                  <a:cubicBezTo>
                    <a:pt x="2255" y="351"/>
                    <a:pt x="2109" y="248"/>
                    <a:pt x="1927" y="212"/>
                  </a:cubicBezTo>
                  <a:cubicBezTo>
                    <a:pt x="1909" y="212"/>
                    <a:pt x="1897" y="212"/>
                    <a:pt x="1879" y="206"/>
                  </a:cubicBezTo>
                  <a:cubicBezTo>
                    <a:pt x="1782" y="151"/>
                    <a:pt x="1679" y="109"/>
                    <a:pt x="1558" y="60"/>
                  </a:cubicBezTo>
                  <a:cubicBezTo>
                    <a:pt x="1419" y="18"/>
                    <a:pt x="1279" y="0"/>
                    <a:pt x="1137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1538425" y="3840675"/>
              <a:ext cx="101675" cy="92975"/>
            </a:xfrm>
            <a:custGeom>
              <a:avLst/>
              <a:gdLst/>
              <a:ahLst/>
              <a:cxnLst/>
              <a:rect l="l" t="t" r="r" b="b"/>
              <a:pathLst>
                <a:path w="4067" h="3719" extrusionOk="0">
                  <a:moveTo>
                    <a:pt x="1701" y="1285"/>
                  </a:moveTo>
                  <a:lnTo>
                    <a:pt x="1701" y="1285"/>
                  </a:lnTo>
                  <a:cubicBezTo>
                    <a:pt x="1705" y="1285"/>
                    <a:pt x="1708" y="1286"/>
                    <a:pt x="1709" y="1288"/>
                  </a:cubicBezTo>
                  <a:cubicBezTo>
                    <a:pt x="1708" y="1287"/>
                    <a:pt x="1705" y="1286"/>
                    <a:pt x="1701" y="1285"/>
                  </a:cubicBezTo>
                  <a:close/>
                  <a:moveTo>
                    <a:pt x="1376" y="1476"/>
                  </a:moveTo>
                  <a:lnTo>
                    <a:pt x="1376" y="1476"/>
                  </a:lnTo>
                  <a:cubicBezTo>
                    <a:pt x="1376" y="1476"/>
                    <a:pt x="1370" y="1486"/>
                    <a:pt x="1363" y="1499"/>
                  </a:cubicBezTo>
                  <a:lnTo>
                    <a:pt x="1363" y="1499"/>
                  </a:lnTo>
                  <a:cubicBezTo>
                    <a:pt x="1366" y="1487"/>
                    <a:pt x="1371" y="1478"/>
                    <a:pt x="1376" y="1476"/>
                  </a:cubicBezTo>
                  <a:close/>
                  <a:moveTo>
                    <a:pt x="2528" y="1498"/>
                  </a:moveTo>
                  <a:cubicBezTo>
                    <a:pt x="2550" y="1505"/>
                    <a:pt x="2577" y="1514"/>
                    <a:pt x="2577" y="1514"/>
                  </a:cubicBezTo>
                  <a:cubicBezTo>
                    <a:pt x="2577" y="1514"/>
                    <a:pt x="2565" y="1510"/>
                    <a:pt x="2534" y="1500"/>
                  </a:cubicBezTo>
                  <a:cubicBezTo>
                    <a:pt x="2531" y="1499"/>
                    <a:pt x="2529" y="1499"/>
                    <a:pt x="2528" y="1498"/>
                  </a:cubicBezTo>
                  <a:close/>
                  <a:moveTo>
                    <a:pt x="2566" y="1511"/>
                  </a:moveTo>
                  <a:cubicBezTo>
                    <a:pt x="2567" y="1511"/>
                    <a:pt x="2574" y="1518"/>
                    <a:pt x="2594" y="1536"/>
                  </a:cubicBezTo>
                  <a:lnTo>
                    <a:pt x="2594" y="1536"/>
                  </a:lnTo>
                  <a:cubicBezTo>
                    <a:pt x="2579" y="1523"/>
                    <a:pt x="2566" y="1511"/>
                    <a:pt x="2566" y="1511"/>
                  </a:cubicBezTo>
                  <a:close/>
                  <a:moveTo>
                    <a:pt x="2597" y="1540"/>
                  </a:moveTo>
                  <a:lnTo>
                    <a:pt x="2597" y="1540"/>
                  </a:lnTo>
                  <a:cubicBezTo>
                    <a:pt x="2618" y="1552"/>
                    <a:pt x="2632" y="1562"/>
                    <a:pt x="2631" y="1567"/>
                  </a:cubicBezTo>
                  <a:cubicBezTo>
                    <a:pt x="2631" y="1567"/>
                    <a:pt x="2630" y="1567"/>
                    <a:pt x="2630" y="1567"/>
                  </a:cubicBezTo>
                  <a:cubicBezTo>
                    <a:pt x="2628" y="1567"/>
                    <a:pt x="2613" y="1554"/>
                    <a:pt x="2597" y="1540"/>
                  </a:cubicBezTo>
                  <a:close/>
                  <a:moveTo>
                    <a:pt x="2672" y="1591"/>
                  </a:moveTo>
                  <a:lnTo>
                    <a:pt x="2672" y="1591"/>
                  </a:lnTo>
                  <a:cubicBezTo>
                    <a:pt x="2672" y="1591"/>
                    <a:pt x="2677" y="1597"/>
                    <a:pt x="2685" y="1609"/>
                  </a:cubicBezTo>
                  <a:cubicBezTo>
                    <a:pt x="2688" y="1613"/>
                    <a:pt x="2690" y="1617"/>
                    <a:pt x="2693" y="1621"/>
                  </a:cubicBezTo>
                  <a:lnTo>
                    <a:pt x="2693" y="1621"/>
                  </a:lnTo>
                  <a:cubicBezTo>
                    <a:pt x="2677" y="1601"/>
                    <a:pt x="2671" y="1591"/>
                    <a:pt x="2672" y="1591"/>
                  </a:cubicBezTo>
                  <a:close/>
                  <a:moveTo>
                    <a:pt x="1350" y="1704"/>
                  </a:moveTo>
                  <a:lnTo>
                    <a:pt x="1350" y="1704"/>
                  </a:lnTo>
                  <a:cubicBezTo>
                    <a:pt x="1351" y="1707"/>
                    <a:pt x="1351" y="1710"/>
                    <a:pt x="1352" y="1712"/>
                  </a:cubicBezTo>
                  <a:cubicBezTo>
                    <a:pt x="1351" y="1710"/>
                    <a:pt x="1350" y="1707"/>
                    <a:pt x="1350" y="1704"/>
                  </a:cubicBezTo>
                  <a:close/>
                  <a:moveTo>
                    <a:pt x="2781" y="2004"/>
                  </a:moveTo>
                  <a:lnTo>
                    <a:pt x="2781" y="2004"/>
                  </a:lnTo>
                  <a:cubicBezTo>
                    <a:pt x="2780" y="2018"/>
                    <a:pt x="2779" y="2033"/>
                    <a:pt x="2779" y="2033"/>
                  </a:cubicBezTo>
                  <a:cubicBezTo>
                    <a:pt x="2779" y="2033"/>
                    <a:pt x="2780" y="2025"/>
                    <a:pt x="2781" y="2004"/>
                  </a:cubicBezTo>
                  <a:close/>
                  <a:moveTo>
                    <a:pt x="2341" y="2437"/>
                  </a:moveTo>
                  <a:cubicBezTo>
                    <a:pt x="2345" y="2437"/>
                    <a:pt x="2349" y="2438"/>
                    <a:pt x="2352" y="2439"/>
                  </a:cubicBezTo>
                  <a:cubicBezTo>
                    <a:pt x="2348" y="2439"/>
                    <a:pt x="2345" y="2438"/>
                    <a:pt x="2341" y="2437"/>
                  </a:cubicBezTo>
                  <a:close/>
                  <a:moveTo>
                    <a:pt x="2064" y="2431"/>
                  </a:moveTo>
                  <a:cubicBezTo>
                    <a:pt x="2081" y="2431"/>
                    <a:pt x="2118" y="2435"/>
                    <a:pt x="2132" y="2445"/>
                  </a:cubicBezTo>
                  <a:lnTo>
                    <a:pt x="2132" y="2445"/>
                  </a:lnTo>
                  <a:cubicBezTo>
                    <a:pt x="2119" y="2444"/>
                    <a:pt x="2106" y="2442"/>
                    <a:pt x="2091" y="2439"/>
                  </a:cubicBezTo>
                  <a:cubicBezTo>
                    <a:pt x="2050" y="2434"/>
                    <a:pt x="2050" y="2431"/>
                    <a:pt x="2064" y="2431"/>
                  </a:cubicBezTo>
                  <a:close/>
                  <a:moveTo>
                    <a:pt x="1873" y="1288"/>
                  </a:moveTo>
                  <a:cubicBezTo>
                    <a:pt x="1897" y="1288"/>
                    <a:pt x="1922" y="1294"/>
                    <a:pt x="1952" y="1294"/>
                  </a:cubicBezTo>
                  <a:cubicBezTo>
                    <a:pt x="2012" y="1306"/>
                    <a:pt x="2073" y="1324"/>
                    <a:pt x="2134" y="1349"/>
                  </a:cubicBezTo>
                  <a:cubicBezTo>
                    <a:pt x="2140" y="1351"/>
                    <a:pt x="2145" y="1353"/>
                    <a:pt x="2149" y="1354"/>
                  </a:cubicBezTo>
                  <a:lnTo>
                    <a:pt x="2149" y="1354"/>
                  </a:lnTo>
                  <a:cubicBezTo>
                    <a:pt x="2154" y="1356"/>
                    <a:pt x="2159" y="1358"/>
                    <a:pt x="2164" y="1361"/>
                  </a:cubicBezTo>
                  <a:cubicBezTo>
                    <a:pt x="2243" y="1397"/>
                    <a:pt x="2321" y="1446"/>
                    <a:pt x="2412" y="1476"/>
                  </a:cubicBezTo>
                  <a:cubicBezTo>
                    <a:pt x="2467" y="1482"/>
                    <a:pt x="2528" y="1488"/>
                    <a:pt x="2576" y="1500"/>
                  </a:cubicBezTo>
                  <a:cubicBezTo>
                    <a:pt x="2548" y="1500"/>
                    <a:pt x="2530" y="1489"/>
                    <a:pt x="2503" y="1488"/>
                  </a:cubicBezTo>
                  <a:lnTo>
                    <a:pt x="2503" y="1488"/>
                  </a:lnTo>
                  <a:cubicBezTo>
                    <a:pt x="2500" y="1487"/>
                    <a:pt x="2498" y="1487"/>
                    <a:pt x="2498" y="1487"/>
                  </a:cubicBezTo>
                  <a:cubicBezTo>
                    <a:pt x="2497" y="1487"/>
                    <a:pt x="2498" y="1487"/>
                    <a:pt x="2499" y="1488"/>
                  </a:cubicBezTo>
                  <a:lnTo>
                    <a:pt x="2499" y="1488"/>
                  </a:lnTo>
                  <a:cubicBezTo>
                    <a:pt x="2499" y="1488"/>
                    <a:pt x="2498" y="1488"/>
                    <a:pt x="2497" y="1488"/>
                  </a:cubicBezTo>
                  <a:cubicBezTo>
                    <a:pt x="2497" y="1488"/>
                    <a:pt x="2499" y="1489"/>
                    <a:pt x="2502" y="1489"/>
                  </a:cubicBezTo>
                  <a:lnTo>
                    <a:pt x="2502" y="1489"/>
                  </a:lnTo>
                  <a:cubicBezTo>
                    <a:pt x="2516" y="1497"/>
                    <a:pt x="2564" y="1520"/>
                    <a:pt x="2597" y="1540"/>
                  </a:cubicBezTo>
                  <a:lnTo>
                    <a:pt x="2597" y="1540"/>
                  </a:lnTo>
                  <a:cubicBezTo>
                    <a:pt x="2598" y="1541"/>
                    <a:pt x="2599" y="1542"/>
                    <a:pt x="2600" y="1543"/>
                  </a:cubicBezTo>
                  <a:cubicBezTo>
                    <a:pt x="2624" y="1567"/>
                    <a:pt x="2655" y="1591"/>
                    <a:pt x="2679" y="1609"/>
                  </a:cubicBezTo>
                  <a:cubicBezTo>
                    <a:pt x="2686" y="1620"/>
                    <a:pt x="2696" y="1634"/>
                    <a:pt x="2705" y="1644"/>
                  </a:cubicBezTo>
                  <a:lnTo>
                    <a:pt x="2705" y="1644"/>
                  </a:lnTo>
                  <a:cubicBezTo>
                    <a:pt x="2709" y="1652"/>
                    <a:pt x="2713" y="1659"/>
                    <a:pt x="2715" y="1664"/>
                  </a:cubicBezTo>
                  <a:cubicBezTo>
                    <a:pt x="2721" y="1680"/>
                    <a:pt x="2726" y="1696"/>
                    <a:pt x="2739" y="1711"/>
                  </a:cubicBezTo>
                  <a:lnTo>
                    <a:pt x="2739" y="1711"/>
                  </a:lnTo>
                  <a:cubicBezTo>
                    <a:pt x="2739" y="1712"/>
                    <a:pt x="2740" y="1712"/>
                    <a:pt x="2740" y="1712"/>
                  </a:cubicBezTo>
                  <a:cubicBezTo>
                    <a:pt x="2754" y="1760"/>
                    <a:pt x="2768" y="1811"/>
                    <a:pt x="2780" y="1860"/>
                  </a:cubicBezTo>
                  <a:lnTo>
                    <a:pt x="2780" y="1860"/>
                  </a:lnTo>
                  <a:cubicBezTo>
                    <a:pt x="2779" y="1888"/>
                    <a:pt x="2780" y="1935"/>
                    <a:pt x="2781" y="1963"/>
                  </a:cubicBezTo>
                  <a:lnTo>
                    <a:pt x="2781" y="1963"/>
                  </a:lnTo>
                  <a:cubicBezTo>
                    <a:pt x="2778" y="1982"/>
                    <a:pt x="2773" y="2023"/>
                    <a:pt x="2770" y="2033"/>
                  </a:cubicBezTo>
                  <a:cubicBezTo>
                    <a:pt x="2759" y="2062"/>
                    <a:pt x="2747" y="2085"/>
                    <a:pt x="2741" y="2112"/>
                  </a:cubicBezTo>
                  <a:lnTo>
                    <a:pt x="2741" y="2112"/>
                  </a:lnTo>
                  <a:cubicBezTo>
                    <a:pt x="2738" y="2119"/>
                    <a:pt x="2733" y="2129"/>
                    <a:pt x="2727" y="2142"/>
                  </a:cubicBezTo>
                  <a:cubicBezTo>
                    <a:pt x="2723" y="2152"/>
                    <a:pt x="2719" y="2162"/>
                    <a:pt x="2714" y="2172"/>
                  </a:cubicBezTo>
                  <a:lnTo>
                    <a:pt x="2714" y="2172"/>
                  </a:lnTo>
                  <a:cubicBezTo>
                    <a:pt x="2696" y="2200"/>
                    <a:pt x="2674" y="2230"/>
                    <a:pt x="2660" y="2259"/>
                  </a:cubicBezTo>
                  <a:lnTo>
                    <a:pt x="2660" y="2259"/>
                  </a:lnTo>
                  <a:lnTo>
                    <a:pt x="2618" y="2300"/>
                  </a:lnTo>
                  <a:cubicBezTo>
                    <a:pt x="2613" y="2306"/>
                    <a:pt x="2603" y="2316"/>
                    <a:pt x="2593" y="2325"/>
                  </a:cubicBezTo>
                  <a:lnTo>
                    <a:pt x="2593" y="2325"/>
                  </a:lnTo>
                  <a:cubicBezTo>
                    <a:pt x="2587" y="2330"/>
                    <a:pt x="2581" y="2334"/>
                    <a:pt x="2576" y="2336"/>
                  </a:cubicBezTo>
                  <a:cubicBezTo>
                    <a:pt x="2564" y="2355"/>
                    <a:pt x="2540" y="2361"/>
                    <a:pt x="2528" y="2367"/>
                  </a:cubicBezTo>
                  <a:cubicBezTo>
                    <a:pt x="2519" y="2376"/>
                    <a:pt x="2454" y="2404"/>
                    <a:pt x="2452" y="2404"/>
                  </a:cubicBezTo>
                  <a:cubicBezTo>
                    <a:pt x="2451" y="2404"/>
                    <a:pt x="2458" y="2401"/>
                    <a:pt x="2479" y="2391"/>
                  </a:cubicBezTo>
                  <a:cubicBezTo>
                    <a:pt x="2497" y="2383"/>
                    <a:pt x="2502" y="2379"/>
                    <a:pt x="2500" y="2379"/>
                  </a:cubicBezTo>
                  <a:cubicBezTo>
                    <a:pt x="2491" y="2379"/>
                    <a:pt x="2390" y="2417"/>
                    <a:pt x="2376" y="2421"/>
                  </a:cubicBezTo>
                  <a:cubicBezTo>
                    <a:pt x="2355" y="2427"/>
                    <a:pt x="2338" y="2427"/>
                    <a:pt x="2322" y="2435"/>
                  </a:cubicBezTo>
                  <a:lnTo>
                    <a:pt x="2322" y="2435"/>
                  </a:lnTo>
                  <a:cubicBezTo>
                    <a:pt x="2318" y="2435"/>
                    <a:pt x="2315" y="2435"/>
                    <a:pt x="2311" y="2435"/>
                  </a:cubicBezTo>
                  <a:cubicBezTo>
                    <a:pt x="2266" y="2435"/>
                    <a:pt x="2212" y="2445"/>
                    <a:pt x="2176" y="2445"/>
                  </a:cubicBezTo>
                  <a:cubicBezTo>
                    <a:pt x="2161" y="2445"/>
                    <a:pt x="2147" y="2445"/>
                    <a:pt x="2133" y="2445"/>
                  </a:cubicBezTo>
                  <a:lnTo>
                    <a:pt x="2133" y="2445"/>
                  </a:lnTo>
                  <a:cubicBezTo>
                    <a:pt x="2107" y="2422"/>
                    <a:pt x="1994" y="2415"/>
                    <a:pt x="1960" y="2410"/>
                  </a:cubicBezTo>
                  <a:lnTo>
                    <a:pt x="1960" y="2410"/>
                  </a:lnTo>
                  <a:cubicBezTo>
                    <a:pt x="1937" y="2399"/>
                    <a:pt x="1909" y="2385"/>
                    <a:pt x="1909" y="2385"/>
                  </a:cubicBezTo>
                  <a:cubicBezTo>
                    <a:pt x="1867" y="2361"/>
                    <a:pt x="1831" y="2330"/>
                    <a:pt x="1782" y="2306"/>
                  </a:cubicBezTo>
                  <a:cubicBezTo>
                    <a:pt x="1758" y="2294"/>
                    <a:pt x="1740" y="2276"/>
                    <a:pt x="1716" y="2258"/>
                  </a:cubicBezTo>
                  <a:cubicBezTo>
                    <a:pt x="1715" y="2258"/>
                    <a:pt x="1715" y="2257"/>
                    <a:pt x="1715" y="2257"/>
                  </a:cubicBezTo>
                  <a:lnTo>
                    <a:pt x="1715" y="2257"/>
                  </a:lnTo>
                  <a:cubicBezTo>
                    <a:pt x="1681" y="2224"/>
                    <a:pt x="1646" y="2195"/>
                    <a:pt x="1606" y="2155"/>
                  </a:cubicBezTo>
                  <a:cubicBezTo>
                    <a:pt x="1598" y="2146"/>
                    <a:pt x="1566" y="2106"/>
                    <a:pt x="1566" y="2106"/>
                  </a:cubicBezTo>
                  <a:lnTo>
                    <a:pt x="1566" y="2106"/>
                  </a:lnTo>
                  <a:cubicBezTo>
                    <a:pt x="1566" y="2106"/>
                    <a:pt x="1571" y="2114"/>
                    <a:pt x="1588" y="2136"/>
                  </a:cubicBezTo>
                  <a:cubicBezTo>
                    <a:pt x="1595" y="2146"/>
                    <a:pt x="1600" y="2153"/>
                    <a:pt x="1604" y="2158"/>
                  </a:cubicBezTo>
                  <a:lnTo>
                    <a:pt x="1604" y="2158"/>
                  </a:lnTo>
                  <a:cubicBezTo>
                    <a:pt x="1596" y="2148"/>
                    <a:pt x="1584" y="2132"/>
                    <a:pt x="1576" y="2124"/>
                  </a:cubicBezTo>
                  <a:cubicBezTo>
                    <a:pt x="1540" y="2082"/>
                    <a:pt x="1509" y="2027"/>
                    <a:pt x="1479" y="1973"/>
                  </a:cubicBezTo>
                  <a:cubicBezTo>
                    <a:pt x="1467" y="1955"/>
                    <a:pt x="1449" y="1924"/>
                    <a:pt x="1437" y="1900"/>
                  </a:cubicBezTo>
                  <a:cubicBezTo>
                    <a:pt x="1433" y="1895"/>
                    <a:pt x="1425" y="1880"/>
                    <a:pt x="1417" y="1863"/>
                  </a:cubicBezTo>
                  <a:lnTo>
                    <a:pt x="1417" y="1863"/>
                  </a:lnTo>
                  <a:cubicBezTo>
                    <a:pt x="1413" y="1854"/>
                    <a:pt x="1408" y="1843"/>
                    <a:pt x="1406" y="1839"/>
                  </a:cubicBezTo>
                  <a:cubicBezTo>
                    <a:pt x="1394" y="1809"/>
                    <a:pt x="1382" y="1785"/>
                    <a:pt x="1376" y="1755"/>
                  </a:cubicBezTo>
                  <a:cubicBezTo>
                    <a:pt x="1364" y="1724"/>
                    <a:pt x="1358" y="1700"/>
                    <a:pt x="1352" y="1670"/>
                  </a:cubicBezTo>
                  <a:cubicBezTo>
                    <a:pt x="1350" y="1661"/>
                    <a:pt x="1348" y="1655"/>
                    <a:pt x="1346" y="1649"/>
                  </a:cubicBezTo>
                  <a:lnTo>
                    <a:pt x="1346" y="1649"/>
                  </a:lnTo>
                  <a:cubicBezTo>
                    <a:pt x="1346" y="1635"/>
                    <a:pt x="1346" y="1624"/>
                    <a:pt x="1346" y="1621"/>
                  </a:cubicBezTo>
                  <a:cubicBezTo>
                    <a:pt x="1346" y="1602"/>
                    <a:pt x="1351" y="1573"/>
                    <a:pt x="1348" y="1573"/>
                  </a:cubicBezTo>
                  <a:cubicBezTo>
                    <a:pt x="1348" y="1573"/>
                    <a:pt x="1348" y="1573"/>
                    <a:pt x="1348" y="1573"/>
                  </a:cubicBezTo>
                  <a:lnTo>
                    <a:pt x="1348" y="1573"/>
                  </a:lnTo>
                  <a:cubicBezTo>
                    <a:pt x="1351" y="1561"/>
                    <a:pt x="1354" y="1536"/>
                    <a:pt x="1359" y="1514"/>
                  </a:cubicBezTo>
                  <a:lnTo>
                    <a:pt x="1359" y="1514"/>
                  </a:lnTo>
                  <a:cubicBezTo>
                    <a:pt x="1360" y="1512"/>
                    <a:pt x="1362" y="1509"/>
                    <a:pt x="1364" y="1506"/>
                  </a:cubicBezTo>
                  <a:cubicBezTo>
                    <a:pt x="1380" y="1490"/>
                    <a:pt x="1387" y="1475"/>
                    <a:pt x="1392" y="1459"/>
                  </a:cubicBezTo>
                  <a:lnTo>
                    <a:pt x="1392" y="1459"/>
                  </a:lnTo>
                  <a:lnTo>
                    <a:pt x="1425" y="1421"/>
                  </a:lnTo>
                  <a:lnTo>
                    <a:pt x="1459" y="1391"/>
                  </a:lnTo>
                  <a:lnTo>
                    <a:pt x="1459" y="1391"/>
                  </a:lnTo>
                  <a:cubicBezTo>
                    <a:pt x="1500" y="1373"/>
                    <a:pt x="1556" y="1332"/>
                    <a:pt x="1594" y="1305"/>
                  </a:cubicBezTo>
                  <a:lnTo>
                    <a:pt x="1594" y="1305"/>
                  </a:lnTo>
                  <a:cubicBezTo>
                    <a:pt x="1603" y="1302"/>
                    <a:pt x="1612" y="1300"/>
                    <a:pt x="1625" y="1300"/>
                  </a:cubicBezTo>
                  <a:cubicBezTo>
                    <a:pt x="1625" y="1300"/>
                    <a:pt x="1635" y="1297"/>
                    <a:pt x="1649" y="1293"/>
                  </a:cubicBezTo>
                  <a:lnTo>
                    <a:pt x="1649" y="1293"/>
                  </a:lnTo>
                  <a:cubicBezTo>
                    <a:pt x="1656" y="1294"/>
                    <a:pt x="1668" y="1294"/>
                    <a:pt x="1685" y="1294"/>
                  </a:cubicBezTo>
                  <a:cubicBezTo>
                    <a:pt x="1752" y="1288"/>
                    <a:pt x="1812" y="1288"/>
                    <a:pt x="1873" y="1288"/>
                  </a:cubicBezTo>
                  <a:close/>
                  <a:moveTo>
                    <a:pt x="2316" y="2439"/>
                  </a:moveTo>
                  <a:lnTo>
                    <a:pt x="2316" y="2439"/>
                  </a:lnTo>
                  <a:cubicBezTo>
                    <a:pt x="2316" y="2439"/>
                    <a:pt x="2315" y="2439"/>
                    <a:pt x="2315" y="2439"/>
                  </a:cubicBezTo>
                  <a:cubicBezTo>
                    <a:pt x="2286" y="2448"/>
                    <a:pt x="2273" y="2451"/>
                    <a:pt x="2271" y="2451"/>
                  </a:cubicBezTo>
                  <a:cubicBezTo>
                    <a:pt x="2268" y="2451"/>
                    <a:pt x="2292" y="2443"/>
                    <a:pt x="2316" y="2439"/>
                  </a:cubicBezTo>
                  <a:close/>
                  <a:moveTo>
                    <a:pt x="1775" y="1"/>
                  </a:moveTo>
                  <a:cubicBezTo>
                    <a:pt x="1582" y="1"/>
                    <a:pt x="1388" y="30"/>
                    <a:pt x="1200" y="94"/>
                  </a:cubicBezTo>
                  <a:cubicBezTo>
                    <a:pt x="594" y="306"/>
                    <a:pt x="170" y="809"/>
                    <a:pt x="85" y="1446"/>
                  </a:cubicBezTo>
                  <a:cubicBezTo>
                    <a:pt x="1" y="2046"/>
                    <a:pt x="304" y="2627"/>
                    <a:pt x="691" y="3057"/>
                  </a:cubicBezTo>
                  <a:cubicBezTo>
                    <a:pt x="1053" y="3466"/>
                    <a:pt x="1622" y="3718"/>
                    <a:pt x="2168" y="3718"/>
                  </a:cubicBezTo>
                  <a:cubicBezTo>
                    <a:pt x="2181" y="3718"/>
                    <a:pt x="2194" y="3718"/>
                    <a:pt x="2206" y="3718"/>
                  </a:cubicBezTo>
                  <a:cubicBezTo>
                    <a:pt x="2844" y="3712"/>
                    <a:pt x="3493" y="3401"/>
                    <a:pt x="3806" y="2831"/>
                  </a:cubicBezTo>
                  <a:lnTo>
                    <a:pt x="3806" y="2831"/>
                  </a:lnTo>
                  <a:cubicBezTo>
                    <a:pt x="3815" y="2816"/>
                    <a:pt x="3823" y="2801"/>
                    <a:pt x="3830" y="2785"/>
                  </a:cubicBezTo>
                  <a:lnTo>
                    <a:pt x="3830" y="2785"/>
                  </a:lnTo>
                  <a:cubicBezTo>
                    <a:pt x="3830" y="2785"/>
                    <a:pt x="3830" y="2785"/>
                    <a:pt x="3830" y="2785"/>
                  </a:cubicBezTo>
                  <a:cubicBezTo>
                    <a:pt x="3839" y="2767"/>
                    <a:pt x="3847" y="2750"/>
                    <a:pt x="3855" y="2731"/>
                  </a:cubicBezTo>
                  <a:lnTo>
                    <a:pt x="3855" y="2731"/>
                  </a:lnTo>
                  <a:cubicBezTo>
                    <a:pt x="3969" y="2476"/>
                    <a:pt x="4049" y="2219"/>
                    <a:pt x="4055" y="1930"/>
                  </a:cubicBezTo>
                  <a:cubicBezTo>
                    <a:pt x="4067" y="1633"/>
                    <a:pt x="3982" y="1367"/>
                    <a:pt x="3861" y="1106"/>
                  </a:cubicBezTo>
                  <a:cubicBezTo>
                    <a:pt x="3673" y="674"/>
                    <a:pt x="3253" y="358"/>
                    <a:pt x="2795" y="247"/>
                  </a:cubicBezTo>
                  <a:lnTo>
                    <a:pt x="2795" y="247"/>
                  </a:lnTo>
                  <a:cubicBezTo>
                    <a:pt x="2477" y="96"/>
                    <a:pt x="2126" y="1"/>
                    <a:pt x="17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1602600" y="3947575"/>
              <a:ext cx="51925" cy="36050"/>
            </a:xfrm>
            <a:custGeom>
              <a:avLst/>
              <a:gdLst/>
              <a:ahLst/>
              <a:cxnLst/>
              <a:rect l="l" t="t" r="r" b="b"/>
              <a:pathLst>
                <a:path w="2077" h="1442" extrusionOk="0">
                  <a:moveTo>
                    <a:pt x="1041" y="0"/>
                  </a:moveTo>
                  <a:cubicBezTo>
                    <a:pt x="416" y="0"/>
                    <a:pt x="1" y="940"/>
                    <a:pt x="669" y="1333"/>
                  </a:cubicBezTo>
                  <a:cubicBezTo>
                    <a:pt x="796" y="1409"/>
                    <a:pt x="922" y="1442"/>
                    <a:pt x="1039" y="1442"/>
                  </a:cubicBezTo>
                  <a:cubicBezTo>
                    <a:pt x="1664" y="1442"/>
                    <a:pt x="2077" y="511"/>
                    <a:pt x="1409" y="109"/>
                  </a:cubicBezTo>
                  <a:cubicBezTo>
                    <a:pt x="1283" y="33"/>
                    <a:pt x="1158" y="0"/>
                    <a:pt x="1041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1594775" y="3931875"/>
              <a:ext cx="67600" cy="67875"/>
            </a:xfrm>
            <a:custGeom>
              <a:avLst/>
              <a:gdLst/>
              <a:ahLst/>
              <a:cxnLst/>
              <a:rect l="l" t="t" r="r" b="b"/>
              <a:pathLst>
                <a:path w="2704" h="2715" extrusionOk="0">
                  <a:moveTo>
                    <a:pt x="1285" y="1258"/>
                  </a:moveTo>
                  <a:lnTo>
                    <a:pt x="1285" y="1258"/>
                  </a:lnTo>
                  <a:cubicBezTo>
                    <a:pt x="1292" y="1258"/>
                    <a:pt x="1298" y="1259"/>
                    <a:pt x="1304" y="1260"/>
                  </a:cubicBezTo>
                  <a:lnTo>
                    <a:pt x="1304" y="1260"/>
                  </a:lnTo>
                  <a:cubicBezTo>
                    <a:pt x="1298" y="1259"/>
                    <a:pt x="1291" y="1258"/>
                    <a:pt x="1285" y="1258"/>
                  </a:cubicBezTo>
                  <a:close/>
                  <a:moveTo>
                    <a:pt x="1348" y="1281"/>
                  </a:moveTo>
                  <a:cubicBezTo>
                    <a:pt x="1348" y="1281"/>
                    <a:pt x="1348" y="1281"/>
                    <a:pt x="1348" y="1282"/>
                  </a:cubicBezTo>
                  <a:lnTo>
                    <a:pt x="1348" y="1282"/>
                  </a:lnTo>
                  <a:cubicBezTo>
                    <a:pt x="1341" y="1285"/>
                    <a:pt x="1334" y="1288"/>
                    <a:pt x="1327" y="1291"/>
                  </a:cubicBezTo>
                  <a:lnTo>
                    <a:pt x="1327" y="1291"/>
                  </a:lnTo>
                  <a:cubicBezTo>
                    <a:pt x="1327" y="1290"/>
                    <a:pt x="1327" y="1289"/>
                    <a:pt x="1328" y="1289"/>
                  </a:cubicBezTo>
                  <a:lnTo>
                    <a:pt x="1328" y="1289"/>
                  </a:lnTo>
                  <a:cubicBezTo>
                    <a:pt x="1335" y="1286"/>
                    <a:pt x="1342" y="1283"/>
                    <a:pt x="1348" y="1281"/>
                  </a:cubicBezTo>
                  <a:close/>
                  <a:moveTo>
                    <a:pt x="1425" y="1306"/>
                  </a:move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close/>
                  <a:moveTo>
                    <a:pt x="1328" y="1289"/>
                  </a:moveTo>
                  <a:cubicBezTo>
                    <a:pt x="1327" y="1289"/>
                    <a:pt x="1327" y="1290"/>
                    <a:pt x="1327" y="1291"/>
                  </a:cubicBezTo>
                  <a:lnTo>
                    <a:pt x="1327" y="1291"/>
                  </a:lnTo>
                  <a:cubicBezTo>
                    <a:pt x="1313" y="1296"/>
                    <a:pt x="1300" y="1301"/>
                    <a:pt x="1285" y="1306"/>
                  </a:cubicBezTo>
                  <a:cubicBezTo>
                    <a:pt x="1300" y="1300"/>
                    <a:pt x="1314" y="1294"/>
                    <a:pt x="1328" y="1289"/>
                  </a:cubicBezTo>
                  <a:close/>
                  <a:moveTo>
                    <a:pt x="1337" y="1296"/>
                  </a:moveTo>
                  <a:cubicBezTo>
                    <a:pt x="1335" y="1298"/>
                    <a:pt x="1334" y="1299"/>
                    <a:pt x="1333" y="1301"/>
                  </a:cubicBezTo>
                  <a:lnTo>
                    <a:pt x="1333" y="1301"/>
                  </a:lnTo>
                  <a:cubicBezTo>
                    <a:pt x="1328" y="1305"/>
                    <a:pt x="1323" y="1309"/>
                    <a:pt x="1318" y="1313"/>
                  </a:cubicBezTo>
                  <a:lnTo>
                    <a:pt x="1318" y="1313"/>
                  </a:lnTo>
                  <a:cubicBezTo>
                    <a:pt x="1319" y="1312"/>
                    <a:pt x="1319" y="1310"/>
                    <a:pt x="1320" y="1308"/>
                  </a:cubicBezTo>
                  <a:lnTo>
                    <a:pt x="1320" y="1308"/>
                  </a:lnTo>
                  <a:cubicBezTo>
                    <a:pt x="1326" y="1304"/>
                    <a:pt x="1331" y="1300"/>
                    <a:pt x="1337" y="1296"/>
                  </a:cubicBezTo>
                  <a:close/>
                  <a:moveTo>
                    <a:pt x="1438" y="1311"/>
                  </a:moveTo>
                  <a:cubicBezTo>
                    <a:pt x="1438" y="1311"/>
                    <a:pt x="1438" y="1311"/>
                    <a:pt x="1439" y="1311"/>
                  </a:cubicBezTo>
                  <a:lnTo>
                    <a:pt x="1439" y="1311"/>
                  </a:lnTo>
                  <a:cubicBezTo>
                    <a:pt x="1439" y="1313"/>
                    <a:pt x="1440" y="1315"/>
                    <a:pt x="1440" y="1316"/>
                  </a:cubicBezTo>
                  <a:lnTo>
                    <a:pt x="1440" y="1316"/>
                  </a:lnTo>
                  <a:cubicBezTo>
                    <a:pt x="1440" y="1316"/>
                    <a:pt x="1440" y="1316"/>
                    <a:pt x="1440" y="1316"/>
                  </a:cubicBezTo>
                  <a:lnTo>
                    <a:pt x="1440" y="1316"/>
                  </a:lnTo>
                  <a:cubicBezTo>
                    <a:pt x="1440" y="1317"/>
                    <a:pt x="1440" y="1317"/>
                    <a:pt x="1441" y="1318"/>
                  </a:cubicBezTo>
                  <a:lnTo>
                    <a:pt x="1441" y="1318"/>
                  </a:lnTo>
                  <a:cubicBezTo>
                    <a:pt x="1439" y="1317"/>
                    <a:pt x="1437" y="1315"/>
                    <a:pt x="1435" y="1314"/>
                  </a:cubicBezTo>
                  <a:lnTo>
                    <a:pt x="1435" y="1314"/>
                  </a:lnTo>
                  <a:cubicBezTo>
                    <a:pt x="1434" y="1313"/>
                    <a:pt x="1434" y="1312"/>
                    <a:pt x="1433" y="1311"/>
                  </a:cubicBezTo>
                  <a:lnTo>
                    <a:pt x="1433" y="1311"/>
                  </a:lnTo>
                  <a:cubicBezTo>
                    <a:pt x="1435" y="1313"/>
                    <a:pt x="1437" y="1314"/>
                    <a:pt x="1440" y="1316"/>
                  </a:cubicBezTo>
                  <a:lnTo>
                    <a:pt x="1440" y="1316"/>
                  </a:lnTo>
                  <a:cubicBezTo>
                    <a:pt x="1439" y="1314"/>
                    <a:pt x="1438" y="1313"/>
                    <a:pt x="1438" y="1311"/>
                  </a:cubicBezTo>
                  <a:close/>
                  <a:moveTo>
                    <a:pt x="1440" y="1316"/>
                  </a:moveTo>
                  <a:lnTo>
                    <a:pt x="1440" y="1316"/>
                  </a:lnTo>
                  <a:cubicBezTo>
                    <a:pt x="1442" y="1318"/>
                    <a:pt x="1444" y="1319"/>
                    <a:pt x="1446" y="1320"/>
                  </a:cubicBezTo>
                  <a:lnTo>
                    <a:pt x="1446" y="1320"/>
                  </a:lnTo>
                  <a:cubicBezTo>
                    <a:pt x="1446" y="1321"/>
                    <a:pt x="1446" y="1322"/>
                    <a:pt x="1446" y="1322"/>
                  </a:cubicBezTo>
                  <a:lnTo>
                    <a:pt x="1446" y="1322"/>
                  </a:lnTo>
                  <a:cubicBezTo>
                    <a:pt x="1444" y="1321"/>
                    <a:pt x="1443" y="1320"/>
                    <a:pt x="1441" y="1318"/>
                  </a:cubicBezTo>
                  <a:lnTo>
                    <a:pt x="1441" y="1318"/>
                  </a:lnTo>
                  <a:cubicBezTo>
                    <a:pt x="1441" y="1319"/>
                    <a:pt x="1441" y="1320"/>
                    <a:pt x="1442" y="1320"/>
                  </a:cubicBezTo>
                  <a:lnTo>
                    <a:pt x="1442" y="1320"/>
                  </a:lnTo>
                  <a:cubicBezTo>
                    <a:pt x="1441" y="1320"/>
                    <a:pt x="1441" y="1319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1" y="1318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0" y="1317"/>
                    <a:pt x="1440" y="1316"/>
                  </a:cubicBezTo>
                  <a:close/>
                  <a:moveTo>
                    <a:pt x="1318" y="1310"/>
                  </a:moveTo>
                  <a:lnTo>
                    <a:pt x="1318" y="1310"/>
                  </a:lnTo>
                  <a:cubicBezTo>
                    <a:pt x="1317" y="1312"/>
                    <a:pt x="1316" y="1314"/>
                    <a:pt x="1315" y="1315"/>
                  </a:cubicBezTo>
                  <a:lnTo>
                    <a:pt x="1315" y="1315"/>
                  </a:lnTo>
                  <a:cubicBezTo>
                    <a:pt x="1309" y="1320"/>
                    <a:pt x="1303" y="1325"/>
                    <a:pt x="1297" y="1329"/>
                  </a:cubicBezTo>
                  <a:lnTo>
                    <a:pt x="1297" y="1329"/>
                  </a:lnTo>
                  <a:cubicBezTo>
                    <a:pt x="1297" y="1328"/>
                    <a:pt x="1297" y="1327"/>
                    <a:pt x="1297" y="1327"/>
                  </a:cubicBezTo>
                  <a:lnTo>
                    <a:pt x="1297" y="1327"/>
                  </a:lnTo>
                  <a:cubicBezTo>
                    <a:pt x="1304" y="1321"/>
                    <a:pt x="1311" y="1315"/>
                    <a:pt x="1318" y="1310"/>
                  </a:cubicBezTo>
                  <a:close/>
                  <a:moveTo>
                    <a:pt x="1453" y="1325"/>
                  </a:moveTo>
                  <a:lnTo>
                    <a:pt x="1453" y="1325"/>
                  </a:lnTo>
                  <a:cubicBezTo>
                    <a:pt x="1454" y="1326"/>
                    <a:pt x="1455" y="1327"/>
                    <a:pt x="1457" y="1328"/>
                  </a:cubicBezTo>
                  <a:lnTo>
                    <a:pt x="1457" y="1328"/>
                  </a:lnTo>
                  <a:cubicBezTo>
                    <a:pt x="1457" y="1329"/>
                    <a:pt x="1456" y="1330"/>
                    <a:pt x="1456" y="1330"/>
                  </a:cubicBezTo>
                  <a:lnTo>
                    <a:pt x="1456" y="1330"/>
                  </a:lnTo>
                  <a:cubicBezTo>
                    <a:pt x="1455" y="1329"/>
                    <a:pt x="1454" y="1328"/>
                    <a:pt x="1452" y="1327"/>
                  </a:cubicBezTo>
                  <a:lnTo>
                    <a:pt x="1452" y="1327"/>
                  </a:lnTo>
                  <a:cubicBezTo>
                    <a:pt x="1453" y="1327"/>
                    <a:pt x="1453" y="1326"/>
                    <a:pt x="1453" y="1325"/>
                  </a:cubicBezTo>
                  <a:close/>
                  <a:moveTo>
                    <a:pt x="1297" y="1327"/>
                  </a:moveTo>
                  <a:cubicBezTo>
                    <a:pt x="1297" y="1327"/>
                    <a:pt x="1297" y="1328"/>
                    <a:pt x="1297" y="1329"/>
                  </a:cubicBezTo>
                  <a:lnTo>
                    <a:pt x="1297" y="1329"/>
                  </a:lnTo>
                  <a:cubicBezTo>
                    <a:pt x="1293" y="1332"/>
                    <a:pt x="1289" y="1334"/>
                    <a:pt x="1285" y="1336"/>
                  </a:cubicBezTo>
                  <a:cubicBezTo>
                    <a:pt x="1289" y="1333"/>
                    <a:pt x="1293" y="1330"/>
                    <a:pt x="1297" y="1327"/>
                  </a:cubicBezTo>
                  <a:close/>
                  <a:moveTo>
                    <a:pt x="1460" y="1331"/>
                  </a:moveTo>
                  <a:cubicBezTo>
                    <a:pt x="1471" y="1339"/>
                    <a:pt x="1482" y="1347"/>
                    <a:pt x="1491" y="1355"/>
                  </a:cubicBezTo>
                  <a:cubicBezTo>
                    <a:pt x="1480" y="1348"/>
                    <a:pt x="1470" y="1340"/>
                    <a:pt x="1459" y="1333"/>
                  </a:cubicBezTo>
                  <a:lnTo>
                    <a:pt x="1459" y="1333"/>
                  </a:lnTo>
                  <a:cubicBezTo>
                    <a:pt x="1460" y="1332"/>
                    <a:pt x="1460" y="1331"/>
                    <a:pt x="1460" y="1331"/>
                  </a:cubicBezTo>
                  <a:close/>
                  <a:moveTo>
                    <a:pt x="1243" y="1385"/>
                  </a:moveTo>
                  <a:lnTo>
                    <a:pt x="1243" y="1385"/>
                  </a:lnTo>
                  <a:cubicBezTo>
                    <a:pt x="1254" y="1393"/>
                    <a:pt x="1265" y="1401"/>
                    <a:pt x="1275" y="1410"/>
                  </a:cubicBezTo>
                  <a:lnTo>
                    <a:pt x="1275" y="1410"/>
                  </a:lnTo>
                  <a:cubicBezTo>
                    <a:pt x="1275" y="1410"/>
                    <a:pt x="1275" y="1411"/>
                    <a:pt x="1275" y="1411"/>
                  </a:cubicBezTo>
                  <a:lnTo>
                    <a:pt x="1275" y="1411"/>
                  </a:lnTo>
                  <a:cubicBezTo>
                    <a:pt x="1264" y="1403"/>
                    <a:pt x="1253" y="1394"/>
                    <a:pt x="1243" y="1385"/>
                  </a:cubicBezTo>
                  <a:close/>
                  <a:moveTo>
                    <a:pt x="1278" y="1412"/>
                  </a:moveTo>
                  <a:lnTo>
                    <a:pt x="1278" y="1412"/>
                  </a:lnTo>
                  <a:cubicBezTo>
                    <a:pt x="1280" y="1413"/>
                    <a:pt x="1281" y="1415"/>
                    <a:pt x="1282" y="1416"/>
                  </a:cubicBezTo>
                  <a:lnTo>
                    <a:pt x="1282" y="1416"/>
                  </a:lnTo>
                  <a:cubicBezTo>
                    <a:pt x="1282" y="1416"/>
                    <a:pt x="1282" y="1416"/>
                    <a:pt x="1282" y="1416"/>
                  </a:cubicBezTo>
                  <a:lnTo>
                    <a:pt x="1282" y="1416"/>
                  </a:lnTo>
                  <a:cubicBezTo>
                    <a:pt x="1281" y="1415"/>
                    <a:pt x="1279" y="1414"/>
                    <a:pt x="1278" y="1413"/>
                  </a:cubicBezTo>
                  <a:lnTo>
                    <a:pt x="1278" y="1413"/>
                  </a:lnTo>
                  <a:cubicBezTo>
                    <a:pt x="1278" y="1413"/>
                    <a:pt x="1278" y="1413"/>
                    <a:pt x="1278" y="1412"/>
                  </a:cubicBezTo>
                  <a:close/>
                  <a:moveTo>
                    <a:pt x="1449" y="1409"/>
                  </a:moveTo>
                  <a:cubicBezTo>
                    <a:pt x="1439" y="1417"/>
                    <a:pt x="1429" y="1424"/>
                    <a:pt x="1419" y="1431"/>
                  </a:cubicBezTo>
                  <a:lnTo>
                    <a:pt x="1419" y="1431"/>
                  </a:lnTo>
                  <a:cubicBezTo>
                    <a:pt x="1419" y="1430"/>
                    <a:pt x="1419" y="1430"/>
                    <a:pt x="1419" y="1429"/>
                  </a:cubicBezTo>
                  <a:lnTo>
                    <a:pt x="1419" y="1429"/>
                  </a:lnTo>
                  <a:cubicBezTo>
                    <a:pt x="1429" y="1422"/>
                    <a:pt x="1439" y="1416"/>
                    <a:pt x="1449" y="1409"/>
                  </a:cubicBezTo>
                  <a:close/>
                  <a:moveTo>
                    <a:pt x="1417" y="1431"/>
                  </a:moveTo>
                  <a:cubicBezTo>
                    <a:pt x="1417" y="1432"/>
                    <a:pt x="1417" y="1432"/>
                    <a:pt x="1416" y="1432"/>
                  </a:cubicBezTo>
                  <a:lnTo>
                    <a:pt x="1416" y="1432"/>
                  </a:lnTo>
                  <a:cubicBezTo>
                    <a:pt x="1414" y="1434"/>
                    <a:pt x="1411" y="1436"/>
                    <a:pt x="1408" y="1438"/>
                  </a:cubicBezTo>
                  <a:lnTo>
                    <a:pt x="1408" y="1438"/>
                  </a:lnTo>
                  <a:cubicBezTo>
                    <a:pt x="1411" y="1435"/>
                    <a:pt x="1414" y="1433"/>
                    <a:pt x="1417" y="1431"/>
                  </a:cubicBezTo>
                  <a:close/>
                  <a:moveTo>
                    <a:pt x="1295" y="1430"/>
                  </a:moveTo>
                  <a:cubicBezTo>
                    <a:pt x="1298" y="1436"/>
                    <a:pt x="1300" y="1443"/>
                    <a:pt x="1302" y="1449"/>
                  </a:cubicBezTo>
                  <a:lnTo>
                    <a:pt x="1302" y="1449"/>
                  </a:lnTo>
                  <a:cubicBezTo>
                    <a:pt x="1302" y="1449"/>
                    <a:pt x="1301" y="1449"/>
                    <a:pt x="1301" y="1448"/>
                  </a:cubicBezTo>
                  <a:lnTo>
                    <a:pt x="1301" y="1448"/>
                  </a:lnTo>
                  <a:cubicBezTo>
                    <a:pt x="1299" y="1442"/>
                    <a:pt x="1297" y="1436"/>
                    <a:pt x="1295" y="1430"/>
                  </a:cubicBezTo>
                  <a:close/>
                  <a:moveTo>
                    <a:pt x="1449" y="1439"/>
                  </a:moveTo>
                  <a:lnTo>
                    <a:pt x="1449" y="1439"/>
                  </a:lnTo>
                  <a:cubicBezTo>
                    <a:pt x="1435" y="1446"/>
                    <a:pt x="1421" y="1451"/>
                    <a:pt x="1407" y="1456"/>
                  </a:cubicBezTo>
                  <a:lnTo>
                    <a:pt x="1407" y="1456"/>
                  </a:lnTo>
                  <a:cubicBezTo>
                    <a:pt x="1408" y="1455"/>
                    <a:pt x="1408" y="1454"/>
                    <a:pt x="1409" y="1453"/>
                  </a:cubicBezTo>
                  <a:lnTo>
                    <a:pt x="1409" y="1453"/>
                  </a:lnTo>
                  <a:cubicBezTo>
                    <a:pt x="1422" y="1449"/>
                    <a:pt x="1435" y="1444"/>
                    <a:pt x="1449" y="1439"/>
                  </a:cubicBezTo>
                  <a:close/>
                  <a:moveTo>
                    <a:pt x="1408" y="1454"/>
                  </a:moveTo>
                  <a:cubicBezTo>
                    <a:pt x="1408" y="1454"/>
                    <a:pt x="1408" y="1455"/>
                    <a:pt x="1407" y="1456"/>
                  </a:cubicBezTo>
                  <a:lnTo>
                    <a:pt x="1407" y="1456"/>
                  </a:lnTo>
                  <a:cubicBezTo>
                    <a:pt x="1400" y="1458"/>
                    <a:pt x="1393" y="1461"/>
                    <a:pt x="1385" y="1463"/>
                  </a:cubicBezTo>
                  <a:lnTo>
                    <a:pt x="1385" y="1463"/>
                  </a:lnTo>
                  <a:cubicBezTo>
                    <a:pt x="1386" y="1462"/>
                    <a:pt x="1386" y="1462"/>
                    <a:pt x="1386" y="1462"/>
                  </a:cubicBezTo>
                  <a:lnTo>
                    <a:pt x="1386" y="1462"/>
                  </a:lnTo>
                  <a:cubicBezTo>
                    <a:pt x="1394" y="1459"/>
                    <a:pt x="1401" y="1456"/>
                    <a:pt x="1408" y="1454"/>
                  </a:cubicBezTo>
                  <a:close/>
                  <a:moveTo>
                    <a:pt x="1368" y="1277"/>
                  </a:moveTo>
                  <a:cubicBezTo>
                    <a:pt x="1370" y="1277"/>
                    <a:pt x="1372" y="1277"/>
                    <a:pt x="1374" y="1277"/>
                  </a:cubicBezTo>
                  <a:lnTo>
                    <a:pt x="1374" y="1277"/>
                  </a:lnTo>
                  <a:cubicBezTo>
                    <a:pt x="1384" y="1283"/>
                    <a:pt x="1394" y="1288"/>
                    <a:pt x="1405" y="1293"/>
                  </a:cubicBezTo>
                  <a:lnTo>
                    <a:pt x="1405" y="1293"/>
                  </a:lnTo>
                  <a:cubicBezTo>
                    <a:pt x="1415" y="1302"/>
                    <a:pt x="1425" y="1312"/>
                    <a:pt x="1435" y="1322"/>
                  </a:cubicBezTo>
                  <a:lnTo>
                    <a:pt x="1435" y="1322"/>
                  </a:lnTo>
                  <a:cubicBezTo>
                    <a:pt x="1439" y="1327"/>
                    <a:pt x="1442" y="1333"/>
                    <a:pt x="1446" y="1339"/>
                  </a:cubicBezTo>
                  <a:lnTo>
                    <a:pt x="1446" y="1339"/>
                  </a:lnTo>
                  <a:cubicBezTo>
                    <a:pt x="1443" y="1347"/>
                    <a:pt x="1441" y="1356"/>
                    <a:pt x="1439" y="1365"/>
                  </a:cubicBezTo>
                  <a:lnTo>
                    <a:pt x="1439" y="1365"/>
                  </a:lnTo>
                  <a:cubicBezTo>
                    <a:pt x="1427" y="1387"/>
                    <a:pt x="1415" y="1408"/>
                    <a:pt x="1403" y="1429"/>
                  </a:cubicBezTo>
                  <a:lnTo>
                    <a:pt x="1403" y="1429"/>
                  </a:lnTo>
                  <a:cubicBezTo>
                    <a:pt x="1391" y="1441"/>
                    <a:pt x="1380" y="1452"/>
                    <a:pt x="1368" y="1462"/>
                  </a:cubicBezTo>
                  <a:lnTo>
                    <a:pt x="1368" y="1462"/>
                  </a:lnTo>
                  <a:cubicBezTo>
                    <a:pt x="1366" y="1464"/>
                    <a:pt x="1364" y="1465"/>
                    <a:pt x="1362" y="1466"/>
                  </a:cubicBezTo>
                  <a:lnTo>
                    <a:pt x="1362" y="1466"/>
                  </a:lnTo>
                  <a:cubicBezTo>
                    <a:pt x="1349" y="1459"/>
                    <a:pt x="1336" y="1452"/>
                    <a:pt x="1324" y="1444"/>
                  </a:cubicBezTo>
                  <a:lnTo>
                    <a:pt x="1324" y="1444"/>
                  </a:lnTo>
                  <a:cubicBezTo>
                    <a:pt x="1314" y="1435"/>
                    <a:pt x="1304" y="1426"/>
                    <a:pt x="1294" y="1416"/>
                  </a:cubicBezTo>
                  <a:lnTo>
                    <a:pt x="1294" y="1416"/>
                  </a:lnTo>
                  <a:cubicBezTo>
                    <a:pt x="1293" y="1413"/>
                    <a:pt x="1291" y="1410"/>
                    <a:pt x="1289" y="1407"/>
                  </a:cubicBezTo>
                  <a:lnTo>
                    <a:pt x="1289" y="1407"/>
                  </a:lnTo>
                  <a:cubicBezTo>
                    <a:pt x="1292" y="1395"/>
                    <a:pt x="1296" y="1382"/>
                    <a:pt x="1299" y="1370"/>
                  </a:cubicBezTo>
                  <a:lnTo>
                    <a:pt x="1299" y="1370"/>
                  </a:lnTo>
                  <a:cubicBezTo>
                    <a:pt x="1310" y="1350"/>
                    <a:pt x="1322" y="1330"/>
                    <a:pt x="1334" y="1311"/>
                  </a:cubicBezTo>
                  <a:lnTo>
                    <a:pt x="1334" y="1311"/>
                  </a:lnTo>
                  <a:cubicBezTo>
                    <a:pt x="1345" y="1300"/>
                    <a:pt x="1356" y="1289"/>
                    <a:pt x="1368" y="1277"/>
                  </a:cubicBezTo>
                  <a:close/>
                  <a:moveTo>
                    <a:pt x="1301" y="1449"/>
                  </a:moveTo>
                  <a:lnTo>
                    <a:pt x="1301" y="1449"/>
                  </a:lnTo>
                  <a:cubicBezTo>
                    <a:pt x="1302" y="1450"/>
                    <a:pt x="1302" y="1450"/>
                    <a:pt x="1303" y="1450"/>
                  </a:cubicBezTo>
                  <a:lnTo>
                    <a:pt x="1303" y="1450"/>
                  </a:lnTo>
                  <a:cubicBezTo>
                    <a:pt x="1305" y="1455"/>
                    <a:pt x="1307" y="1461"/>
                    <a:pt x="1308" y="1466"/>
                  </a:cubicBezTo>
                  <a:lnTo>
                    <a:pt x="1308" y="1466"/>
                  </a:lnTo>
                  <a:cubicBezTo>
                    <a:pt x="1308" y="1466"/>
                    <a:pt x="1307" y="1466"/>
                    <a:pt x="1306" y="1466"/>
                  </a:cubicBezTo>
                  <a:lnTo>
                    <a:pt x="1306" y="1466"/>
                  </a:lnTo>
                  <a:cubicBezTo>
                    <a:pt x="1305" y="1460"/>
                    <a:pt x="1303" y="1455"/>
                    <a:pt x="1301" y="1449"/>
                  </a:cubicBezTo>
                  <a:close/>
                  <a:moveTo>
                    <a:pt x="1383" y="1463"/>
                  </a:moveTo>
                  <a:cubicBezTo>
                    <a:pt x="1383" y="1463"/>
                    <a:pt x="1382" y="1464"/>
                    <a:pt x="1382" y="1464"/>
                  </a:cubicBezTo>
                  <a:lnTo>
                    <a:pt x="1382" y="1464"/>
                  </a:lnTo>
                  <a:cubicBezTo>
                    <a:pt x="1379" y="1465"/>
                    <a:pt x="1377" y="1466"/>
                    <a:pt x="1374" y="1466"/>
                  </a:cubicBezTo>
                  <a:lnTo>
                    <a:pt x="1374" y="1466"/>
                  </a:lnTo>
                  <a:cubicBezTo>
                    <a:pt x="1377" y="1465"/>
                    <a:pt x="1380" y="1464"/>
                    <a:pt x="1383" y="1463"/>
                  </a:cubicBezTo>
                  <a:close/>
                  <a:moveTo>
                    <a:pt x="1307" y="1467"/>
                  </a:moveTo>
                  <a:lnTo>
                    <a:pt x="1307" y="1467"/>
                  </a:lnTo>
                  <a:cubicBezTo>
                    <a:pt x="1307" y="1467"/>
                    <a:pt x="1308" y="1467"/>
                    <a:pt x="1309" y="1467"/>
                  </a:cubicBezTo>
                  <a:lnTo>
                    <a:pt x="1309" y="1467"/>
                  </a:lnTo>
                  <a:cubicBezTo>
                    <a:pt x="1310" y="1472"/>
                    <a:pt x="1311" y="1477"/>
                    <a:pt x="1313" y="1482"/>
                  </a:cubicBezTo>
                  <a:lnTo>
                    <a:pt x="1313" y="1482"/>
                  </a:lnTo>
                  <a:cubicBezTo>
                    <a:pt x="1312" y="1482"/>
                    <a:pt x="1312" y="1482"/>
                    <a:pt x="1312" y="1482"/>
                  </a:cubicBezTo>
                  <a:lnTo>
                    <a:pt x="1312" y="1482"/>
                  </a:lnTo>
                  <a:cubicBezTo>
                    <a:pt x="1310" y="1477"/>
                    <a:pt x="1308" y="1472"/>
                    <a:pt x="1307" y="1467"/>
                  </a:cubicBezTo>
                  <a:close/>
                  <a:moveTo>
                    <a:pt x="1425" y="1483"/>
                  </a:moveTo>
                  <a:cubicBezTo>
                    <a:pt x="1433" y="1485"/>
                    <a:pt x="1441" y="1486"/>
                    <a:pt x="1449" y="1488"/>
                  </a:cubicBezTo>
                  <a:cubicBezTo>
                    <a:pt x="1441" y="1486"/>
                    <a:pt x="1433" y="1485"/>
                    <a:pt x="1425" y="1483"/>
                  </a:cubicBezTo>
                  <a:close/>
                  <a:moveTo>
                    <a:pt x="1313" y="1482"/>
                  </a:moveTo>
                  <a:cubicBezTo>
                    <a:pt x="1314" y="1485"/>
                    <a:pt x="1314" y="1488"/>
                    <a:pt x="1315" y="1491"/>
                  </a:cubicBezTo>
                  <a:lnTo>
                    <a:pt x="1315" y="1491"/>
                  </a:lnTo>
                  <a:cubicBezTo>
                    <a:pt x="1315" y="1491"/>
                    <a:pt x="1315" y="1491"/>
                    <a:pt x="1315" y="1491"/>
                  </a:cubicBezTo>
                  <a:lnTo>
                    <a:pt x="1315" y="1491"/>
                  </a:lnTo>
                  <a:cubicBezTo>
                    <a:pt x="1314" y="1488"/>
                    <a:pt x="1313" y="1485"/>
                    <a:pt x="1312" y="1483"/>
                  </a:cubicBezTo>
                  <a:lnTo>
                    <a:pt x="1312" y="1483"/>
                  </a:lnTo>
                  <a:cubicBezTo>
                    <a:pt x="1312" y="1483"/>
                    <a:pt x="1313" y="1482"/>
                    <a:pt x="1313" y="1482"/>
                  </a:cubicBezTo>
                  <a:close/>
                  <a:moveTo>
                    <a:pt x="1275" y="1478"/>
                  </a:moveTo>
                  <a:lnTo>
                    <a:pt x="1275" y="1478"/>
                  </a:lnTo>
                  <a:cubicBezTo>
                    <a:pt x="1275" y="1483"/>
                    <a:pt x="1274" y="1489"/>
                    <a:pt x="1273" y="1494"/>
                  </a:cubicBezTo>
                  <a:cubicBezTo>
                    <a:pt x="1274" y="1489"/>
                    <a:pt x="1274" y="1483"/>
                    <a:pt x="1275" y="1478"/>
                  </a:cubicBezTo>
                  <a:close/>
                  <a:moveTo>
                    <a:pt x="1315" y="1492"/>
                  </a:moveTo>
                  <a:cubicBezTo>
                    <a:pt x="1315" y="1492"/>
                    <a:pt x="1316" y="1493"/>
                    <a:pt x="1316" y="1494"/>
                  </a:cubicBezTo>
                  <a:cubicBezTo>
                    <a:pt x="1316" y="1493"/>
                    <a:pt x="1315" y="1492"/>
                    <a:pt x="1315" y="1492"/>
                  </a:cubicBezTo>
                  <a:lnTo>
                    <a:pt x="1315" y="1492"/>
                  </a:lnTo>
                  <a:cubicBezTo>
                    <a:pt x="1315" y="1492"/>
                    <a:pt x="1315" y="1492"/>
                    <a:pt x="1315" y="1492"/>
                  </a:cubicBezTo>
                  <a:close/>
                  <a:moveTo>
                    <a:pt x="1375" y="1"/>
                  </a:moveTo>
                  <a:cubicBezTo>
                    <a:pt x="1314" y="1"/>
                    <a:pt x="1251" y="5"/>
                    <a:pt x="1189" y="15"/>
                  </a:cubicBezTo>
                  <a:cubicBezTo>
                    <a:pt x="910" y="52"/>
                    <a:pt x="667" y="185"/>
                    <a:pt x="455" y="373"/>
                  </a:cubicBezTo>
                  <a:cubicBezTo>
                    <a:pt x="274" y="537"/>
                    <a:pt x="146" y="767"/>
                    <a:pt x="67" y="1003"/>
                  </a:cubicBezTo>
                  <a:cubicBezTo>
                    <a:pt x="31" y="1124"/>
                    <a:pt x="13" y="1252"/>
                    <a:pt x="7" y="1373"/>
                  </a:cubicBezTo>
                  <a:cubicBezTo>
                    <a:pt x="1" y="1500"/>
                    <a:pt x="19" y="1627"/>
                    <a:pt x="55" y="1749"/>
                  </a:cubicBezTo>
                  <a:cubicBezTo>
                    <a:pt x="92" y="1870"/>
                    <a:pt x="134" y="2003"/>
                    <a:pt x="213" y="2100"/>
                  </a:cubicBezTo>
                  <a:cubicBezTo>
                    <a:pt x="334" y="2264"/>
                    <a:pt x="437" y="2367"/>
                    <a:pt x="607" y="2488"/>
                  </a:cubicBezTo>
                  <a:cubicBezTo>
                    <a:pt x="801" y="2626"/>
                    <a:pt x="1071" y="2714"/>
                    <a:pt x="1320" y="2714"/>
                  </a:cubicBezTo>
                  <a:cubicBezTo>
                    <a:pt x="1343" y="2714"/>
                    <a:pt x="1366" y="2714"/>
                    <a:pt x="1388" y="2712"/>
                  </a:cubicBezTo>
                  <a:cubicBezTo>
                    <a:pt x="1510" y="2706"/>
                    <a:pt x="1637" y="2688"/>
                    <a:pt x="1758" y="2645"/>
                  </a:cubicBezTo>
                  <a:cubicBezTo>
                    <a:pt x="1940" y="2573"/>
                    <a:pt x="2061" y="2500"/>
                    <a:pt x="2213" y="2379"/>
                  </a:cubicBezTo>
                  <a:cubicBezTo>
                    <a:pt x="2407" y="2221"/>
                    <a:pt x="2528" y="1997"/>
                    <a:pt x="2619" y="1767"/>
                  </a:cubicBezTo>
                  <a:cubicBezTo>
                    <a:pt x="2673" y="1633"/>
                    <a:pt x="2685" y="1500"/>
                    <a:pt x="2697" y="1367"/>
                  </a:cubicBezTo>
                  <a:cubicBezTo>
                    <a:pt x="2703" y="1324"/>
                    <a:pt x="2697" y="1282"/>
                    <a:pt x="2697" y="1246"/>
                  </a:cubicBezTo>
                  <a:cubicBezTo>
                    <a:pt x="2685" y="1155"/>
                    <a:pt x="2679" y="1052"/>
                    <a:pt x="2649" y="961"/>
                  </a:cubicBezTo>
                  <a:cubicBezTo>
                    <a:pt x="2561" y="638"/>
                    <a:pt x="2348" y="384"/>
                    <a:pt x="2071" y="208"/>
                  </a:cubicBezTo>
                  <a:lnTo>
                    <a:pt x="2071" y="208"/>
                  </a:lnTo>
                  <a:cubicBezTo>
                    <a:pt x="2062" y="202"/>
                    <a:pt x="2052" y="197"/>
                    <a:pt x="2043" y="191"/>
                  </a:cubicBezTo>
                  <a:lnTo>
                    <a:pt x="2043" y="191"/>
                  </a:lnTo>
                  <a:cubicBezTo>
                    <a:pt x="2043" y="191"/>
                    <a:pt x="2043" y="191"/>
                    <a:pt x="2043" y="191"/>
                  </a:cubicBezTo>
                  <a:cubicBezTo>
                    <a:pt x="2034" y="186"/>
                    <a:pt x="2026" y="181"/>
                    <a:pt x="2017" y="176"/>
                  </a:cubicBezTo>
                  <a:lnTo>
                    <a:pt x="2017" y="176"/>
                  </a:lnTo>
                  <a:cubicBezTo>
                    <a:pt x="1818" y="65"/>
                    <a:pt x="1601" y="1"/>
                    <a:pt x="13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1232725" y="3185525"/>
              <a:ext cx="723675" cy="715250"/>
            </a:xfrm>
            <a:custGeom>
              <a:avLst/>
              <a:gdLst/>
              <a:ahLst/>
              <a:cxnLst/>
              <a:rect l="l" t="t" r="r" b="b"/>
              <a:pathLst>
                <a:path w="28947" h="28610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14"/>
                    <a:pt x="6151" y="22664"/>
                    <a:pt x="25208" y="28609"/>
                  </a:cubicBezTo>
                  <a:cubicBezTo>
                    <a:pt x="25208" y="28609"/>
                    <a:pt x="25208" y="28609"/>
                    <a:pt x="25208" y="28609"/>
                  </a:cubicBezTo>
                  <a:cubicBezTo>
                    <a:pt x="25211" y="28609"/>
                    <a:pt x="28947" y="19110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1290425" y="3169650"/>
              <a:ext cx="653575" cy="746825"/>
            </a:xfrm>
            <a:custGeom>
              <a:avLst/>
              <a:gdLst/>
              <a:ahLst/>
              <a:cxnLst/>
              <a:rect l="l" t="t" r="r" b="b"/>
              <a:pathLst>
                <a:path w="26143" h="29873" extrusionOk="0">
                  <a:moveTo>
                    <a:pt x="18475" y="1301"/>
                  </a:moveTo>
                  <a:cubicBezTo>
                    <a:pt x="18474" y="1301"/>
                    <a:pt x="18449" y="1303"/>
                    <a:pt x="18422" y="1307"/>
                  </a:cubicBezTo>
                  <a:lnTo>
                    <a:pt x="18422" y="1307"/>
                  </a:lnTo>
                  <a:cubicBezTo>
                    <a:pt x="18463" y="1303"/>
                    <a:pt x="18477" y="1301"/>
                    <a:pt x="18475" y="1301"/>
                  </a:cubicBezTo>
                  <a:close/>
                  <a:moveTo>
                    <a:pt x="21188" y="2077"/>
                  </a:moveTo>
                  <a:cubicBezTo>
                    <a:pt x="21188" y="2077"/>
                    <a:pt x="21191" y="2079"/>
                    <a:pt x="21198" y="2085"/>
                  </a:cubicBezTo>
                  <a:cubicBezTo>
                    <a:pt x="21198" y="2085"/>
                    <a:pt x="21198" y="2085"/>
                    <a:pt x="21199" y="2085"/>
                  </a:cubicBezTo>
                  <a:lnTo>
                    <a:pt x="21199" y="2085"/>
                  </a:lnTo>
                  <a:cubicBezTo>
                    <a:pt x="21192" y="2080"/>
                    <a:pt x="21188" y="2077"/>
                    <a:pt x="21188" y="2077"/>
                  </a:cubicBezTo>
                  <a:close/>
                  <a:moveTo>
                    <a:pt x="21224" y="2105"/>
                  </a:moveTo>
                  <a:cubicBezTo>
                    <a:pt x="21230" y="2109"/>
                    <a:pt x="21236" y="2113"/>
                    <a:pt x="21240" y="2115"/>
                  </a:cubicBezTo>
                  <a:cubicBezTo>
                    <a:pt x="21261" y="2132"/>
                    <a:pt x="21268" y="2138"/>
                    <a:pt x="21268" y="2138"/>
                  </a:cubicBezTo>
                  <a:cubicBezTo>
                    <a:pt x="21267" y="2138"/>
                    <a:pt x="21245" y="2121"/>
                    <a:pt x="21224" y="2105"/>
                  </a:cubicBezTo>
                  <a:close/>
                  <a:moveTo>
                    <a:pt x="16321" y="2206"/>
                  </a:moveTo>
                  <a:cubicBezTo>
                    <a:pt x="16294" y="2228"/>
                    <a:pt x="16257" y="2260"/>
                    <a:pt x="16258" y="2260"/>
                  </a:cubicBezTo>
                  <a:cubicBezTo>
                    <a:pt x="16258" y="2260"/>
                    <a:pt x="16275" y="2246"/>
                    <a:pt x="16321" y="2206"/>
                  </a:cubicBezTo>
                  <a:close/>
                  <a:moveTo>
                    <a:pt x="22228" y="3132"/>
                  </a:moveTo>
                  <a:cubicBezTo>
                    <a:pt x="22230" y="3134"/>
                    <a:pt x="22232" y="3136"/>
                    <a:pt x="22234" y="3139"/>
                  </a:cubicBezTo>
                  <a:cubicBezTo>
                    <a:pt x="22239" y="3145"/>
                    <a:pt x="22242" y="3150"/>
                    <a:pt x="22245" y="3155"/>
                  </a:cubicBezTo>
                  <a:lnTo>
                    <a:pt x="22245" y="3155"/>
                  </a:lnTo>
                  <a:cubicBezTo>
                    <a:pt x="22239" y="3147"/>
                    <a:pt x="22234" y="3140"/>
                    <a:pt x="22228" y="3132"/>
                  </a:cubicBezTo>
                  <a:close/>
                  <a:moveTo>
                    <a:pt x="5861" y="7972"/>
                  </a:moveTo>
                  <a:cubicBezTo>
                    <a:pt x="5866" y="7972"/>
                    <a:pt x="5856" y="7975"/>
                    <a:pt x="5814" y="7980"/>
                  </a:cubicBezTo>
                  <a:lnTo>
                    <a:pt x="5814" y="7980"/>
                  </a:lnTo>
                  <a:cubicBezTo>
                    <a:pt x="5833" y="7975"/>
                    <a:pt x="5855" y="7972"/>
                    <a:pt x="5861" y="7972"/>
                  </a:cubicBezTo>
                  <a:close/>
                  <a:moveTo>
                    <a:pt x="4619" y="8295"/>
                  </a:moveTo>
                  <a:lnTo>
                    <a:pt x="4619" y="8295"/>
                  </a:lnTo>
                  <a:cubicBezTo>
                    <a:pt x="4619" y="8296"/>
                    <a:pt x="4619" y="8296"/>
                    <a:pt x="4618" y="8296"/>
                  </a:cubicBezTo>
                  <a:cubicBezTo>
                    <a:pt x="4598" y="8303"/>
                    <a:pt x="4590" y="8306"/>
                    <a:pt x="4589" y="8306"/>
                  </a:cubicBezTo>
                  <a:cubicBezTo>
                    <a:pt x="4589" y="8306"/>
                    <a:pt x="4602" y="8302"/>
                    <a:pt x="4619" y="8295"/>
                  </a:cubicBezTo>
                  <a:close/>
                  <a:moveTo>
                    <a:pt x="2312" y="10141"/>
                  </a:moveTo>
                  <a:cubicBezTo>
                    <a:pt x="2312" y="10142"/>
                    <a:pt x="2311" y="10143"/>
                    <a:pt x="2310" y="10144"/>
                  </a:cubicBezTo>
                  <a:cubicBezTo>
                    <a:pt x="2298" y="10162"/>
                    <a:pt x="2279" y="10180"/>
                    <a:pt x="2267" y="10205"/>
                  </a:cubicBezTo>
                  <a:cubicBezTo>
                    <a:pt x="2279" y="10187"/>
                    <a:pt x="2298" y="10161"/>
                    <a:pt x="2312" y="10141"/>
                  </a:cubicBezTo>
                  <a:close/>
                  <a:moveTo>
                    <a:pt x="3132" y="17416"/>
                  </a:moveTo>
                  <a:cubicBezTo>
                    <a:pt x="3132" y="17416"/>
                    <a:pt x="3136" y="17421"/>
                    <a:pt x="3146" y="17434"/>
                  </a:cubicBezTo>
                  <a:cubicBezTo>
                    <a:pt x="3158" y="17452"/>
                    <a:pt x="3172" y="17469"/>
                    <a:pt x="3185" y="17485"/>
                  </a:cubicBezTo>
                  <a:lnTo>
                    <a:pt x="3185" y="17485"/>
                  </a:lnTo>
                  <a:cubicBezTo>
                    <a:pt x="3177" y="17473"/>
                    <a:pt x="3132" y="17416"/>
                    <a:pt x="3132" y="17416"/>
                  </a:cubicBezTo>
                  <a:close/>
                  <a:moveTo>
                    <a:pt x="18913" y="1273"/>
                  </a:moveTo>
                  <a:cubicBezTo>
                    <a:pt x="19057" y="1273"/>
                    <a:pt x="19201" y="1289"/>
                    <a:pt x="19345" y="1301"/>
                  </a:cubicBezTo>
                  <a:lnTo>
                    <a:pt x="19345" y="1301"/>
                  </a:lnTo>
                  <a:lnTo>
                    <a:pt x="19440" y="1321"/>
                  </a:lnTo>
                  <a:cubicBezTo>
                    <a:pt x="19513" y="1333"/>
                    <a:pt x="19592" y="1351"/>
                    <a:pt x="19671" y="1363"/>
                  </a:cubicBezTo>
                  <a:cubicBezTo>
                    <a:pt x="19834" y="1406"/>
                    <a:pt x="19986" y="1448"/>
                    <a:pt x="20137" y="1503"/>
                  </a:cubicBezTo>
                  <a:cubicBezTo>
                    <a:pt x="20204" y="1527"/>
                    <a:pt x="20271" y="1557"/>
                    <a:pt x="20337" y="1576"/>
                  </a:cubicBezTo>
                  <a:cubicBezTo>
                    <a:pt x="20245" y="1543"/>
                    <a:pt x="20218" y="1532"/>
                    <a:pt x="20221" y="1532"/>
                  </a:cubicBezTo>
                  <a:cubicBezTo>
                    <a:pt x="20225" y="1532"/>
                    <a:pt x="20293" y="1555"/>
                    <a:pt x="20325" y="1569"/>
                  </a:cubicBezTo>
                  <a:cubicBezTo>
                    <a:pt x="20361" y="1588"/>
                    <a:pt x="20398" y="1606"/>
                    <a:pt x="20440" y="1624"/>
                  </a:cubicBezTo>
                  <a:cubicBezTo>
                    <a:pt x="20592" y="1697"/>
                    <a:pt x="20743" y="1782"/>
                    <a:pt x="20883" y="1872"/>
                  </a:cubicBezTo>
                  <a:cubicBezTo>
                    <a:pt x="20955" y="1921"/>
                    <a:pt x="21022" y="1957"/>
                    <a:pt x="21083" y="2000"/>
                  </a:cubicBezTo>
                  <a:cubicBezTo>
                    <a:pt x="21119" y="2024"/>
                    <a:pt x="21155" y="2054"/>
                    <a:pt x="21186" y="2078"/>
                  </a:cubicBezTo>
                  <a:cubicBezTo>
                    <a:pt x="21194" y="2084"/>
                    <a:pt x="21204" y="2092"/>
                    <a:pt x="21214" y="2098"/>
                  </a:cubicBezTo>
                  <a:lnTo>
                    <a:pt x="21214" y="2098"/>
                  </a:lnTo>
                  <a:cubicBezTo>
                    <a:pt x="21499" y="2336"/>
                    <a:pt x="21766" y="2581"/>
                    <a:pt x="22016" y="2866"/>
                  </a:cubicBezTo>
                  <a:cubicBezTo>
                    <a:pt x="22076" y="2933"/>
                    <a:pt x="22137" y="3000"/>
                    <a:pt x="22185" y="3078"/>
                  </a:cubicBezTo>
                  <a:cubicBezTo>
                    <a:pt x="22195" y="3091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8" y="3104"/>
                    <a:pt x="22206" y="3097"/>
                    <a:pt x="22204" y="3090"/>
                  </a:cubicBezTo>
                  <a:lnTo>
                    <a:pt x="22204" y="3090"/>
                  </a:lnTo>
                  <a:cubicBezTo>
                    <a:pt x="22210" y="3104"/>
                    <a:pt x="22219" y="3118"/>
                    <a:pt x="22228" y="3132"/>
                  </a:cubicBezTo>
                  <a:lnTo>
                    <a:pt x="22228" y="3132"/>
                  </a:lnTo>
                  <a:cubicBezTo>
                    <a:pt x="22222" y="3124"/>
                    <a:pt x="22216" y="3117"/>
                    <a:pt x="22211" y="3110"/>
                  </a:cubicBezTo>
                  <a:lnTo>
                    <a:pt x="22211" y="3110"/>
                  </a:lnTo>
                  <a:cubicBezTo>
                    <a:pt x="22231" y="3161"/>
                    <a:pt x="22247" y="3181"/>
                    <a:pt x="22252" y="3181"/>
                  </a:cubicBezTo>
                  <a:cubicBezTo>
                    <a:pt x="22256" y="3181"/>
                    <a:pt x="22255" y="3171"/>
                    <a:pt x="22245" y="3155"/>
                  </a:cubicBezTo>
                  <a:lnTo>
                    <a:pt x="22245" y="3155"/>
                  </a:lnTo>
                  <a:cubicBezTo>
                    <a:pt x="22266" y="3184"/>
                    <a:pt x="22289" y="3212"/>
                    <a:pt x="22307" y="3236"/>
                  </a:cubicBezTo>
                  <a:cubicBezTo>
                    <a:pt x="22440" y="3412"/>
                    <a:pt x="22555" y="3587"/>
                    <a:pt x="22664" y="3769"/>
                  </a:cubicBezTo>
                  <a:cubicBezTo>
                    <a:pt x="22913" y="4169"/>
                    <a:pt x="23125" y="4587"/>
                    <a:pt x="23319" y="5017"/>
                  </a:cubicBezTo>
                  <a:cubicBezTo>
                    <a:pt x="23331" y="5047"/>
                    <a:pt x="23370" y="5156"/>
                    <a:pt x="23372" y="5156"/>
                  </a:cubicBezTo>
                  <a:cubicBezTo>
                    <a:pt x="23373" y="5156"/>
                    <a:pt x="23369" y="5140"/>
                    <a:pt x="23355" y="5098"/>
                  </a:cubicBezTo>
                  <a:lnTo>
                    <a:pt x="23355" y="5098"/>
                  </a:lnTo>
                  <a:cubicBezTo>
                    <a:pt x="23374" y="5152"/>
                    <a:pt x="23400" y="5206"/>
                    <a:pt x="23422" y="5260"/>
                  </a:cubicBezTo>
                  <a:cubicBezTo>
                    <a:pt x="23476" y="5387"/>
                    <a:pt x="23519" y="5508"/>
                    <a:pt x="23567" y="5635"/>
                  </a:cubicBezTo>
                  <a:cubicBezTo>
                    <a:pt x="23658" y="5896"/>
                    <a:pt x="23749" y="6163"/>
                    <a:pt x="23822" y="6423"/>
                  </a:cubicBezTo>
                  <a:cubicBezTo>
                    <a:pt x="23997" y="7017"/>
                    <a:pt x="24143" y="7617"/>
                    <a:pt x="24264" y="8223"/>
                  </a:cubicBezTo>
                  <a:cubicBezTo>
                    <a:pt x="24324" y="8538"/>
                    <a:pt x="24373" y="8859"/>
                    <a:pt x="24421" y="9180"/>
                  </a:cubicBezTo>
                  <a:cubicBezTo>
                    <a:pt x="24429" y="9232"/>
                    <a:pt x="24445" y="9280"/>
                    <a:pt x="24469" y="9325"/>
                  </a:cubicBezTo>
                  <a:lnTo>
                    <a:pt x="24469" y="9325"/>
                  </a:lnTo>
                  <a:lnTo>
                    <a:pt x="24476" y="9374"/>
                  </a:lnTo>
                  <a:cubicBezTo>
                    <a:pt x="24482" y="9405"/>
                    <a:pt x="24482" y="9435"/>
                    <a:pt x="24488" y="9465"/>
                  </a:cubicBezTo>
                  <a:cubicBezTo>
                    <a:pt x="24488" y="9475"/>
                    <a:pt x="24503" y="9554"/>
                    <a:pt x="24504" y="9554"/>
                  </a:cubicBezTo>
                  <a:cubicBezTo>
                    <a:pt x="24504" y="9554"/>
                    <a:pt x="24503" y="9548"/>
                    <a:pt x="24500" y="9532"/>
                  </a:cubicBezTo>
                  <a:cubicBezTo>
                    <a:pt x="24497" y="9515"/>
                    <a:pt x="24496" y="9509"/>
                    <a:pt x="24496" y="9509"/>
                  </a:cubicBezTo>
                  <a:lnTo>
                    <a:pt x="24496" y="9509"/>
                  </a:lnTo>
                  <a:cubicBezTo>
                    <a:pt x="24496" y="9509"/>
                    <a:pt x="24506" y="9564"/>
                    <a:pt x="24506" y="9568"/>
                  </a:cubicBezTo>
                  <a:cubicBezTo>
                    <a:pt x="24512" y="9599"/>
                    <a:pt x="24512" y="9629"/>
                    <a:pt x="24518" y="9659"/>
                  </a:cubicBezTo>
                  <a:cubicBezTo>
                    <a:pt x="24531" y="9726"/>
                    <a:pt x="24537" y="9799"/>
                    <a:pt x="24543" y="9871"/>
                  </a:cubicBezTo>
                  <a:cubicBezTo>
                    <a:pt x="24573" y="10132"/>
                    <a:pt x="24603" y="10386"/>
                    <a:pt x="24627" y="10647"/>
                  </a:cubicBezTo>
                  <a:cubicBezTo>
                    <a:pt x="24682" y="11150"/>
                    <a:pt x="24718" y="11665"/>
                    <a:pt x="24749" y="12174"/>
                  </a:cubicBezTo>
                  <a:cubicBezTo>
                    <a:pt x="24809" y="13162"/>
                    <a:pt x="24821" y="14149"/>
                    <a:pt x="24809" y="15143"/>
                  </a:cubicBezTo>
                  <a:cubicBezTo>
                    <a:pt x="24791" y="16082"/>
                    <a:pt x="24749" y="17016"/>
                    <a:pt x="24664" y="17955"/>
                  </a:cubicBezTo>
                  <a:cubicBezTo>
                    <a:pt x="24627" y="18391"/>
                    <a:pt x="24579" y="18840"/>
                    <a:pt x="24537" y="19282"/>
                  </a:cubicBezTo>
                  <a:cubicBezTo>
                    <a:pt x="24512" y="19494"/>
                    <a:pt x="24482" y="19712"/>
                    <a:pt x="24458" y="19924"/>
                  </a:cubicBezTo>
                  <a:cubicBezTo>
                    <a:pt x="24452" y="19967"/>
                    <a:pt x="24446" y="20021"/>
                    <a:pt x="24440" y="20070"/>
                  </a:cubicBezTo>
                  <a:cubicBezTo>
                    <a:pt x="24430" y="20084"/>
                    <a:pt x="24417" y="20201"/>
                    <a:pt x="24417" y="20201"/>
                  </a:cubicBezTo>
                  <a:cubicBezTo>
                    <a:pt x="24418" y="20201"/>
                    <a:pt x="24419" y="20193"/>
                    <a:pt x="24421" y="20173"/>
                  </a:cubicBezTo>
                  <a:cubicBezTo>
                    <a:pt x="24426" y="20152"/>
                    <a:pt x="24427" y="20144"/>
                    <a:pt x="24428" y="20144"/>
                  </a:cubicBezTo>
                  <a:lnTo>
                    <a:pt x="24428" y="20144"/>
                  </a:lnTo>
                  <a:cubicBezTo>
                    <a:pt x="24430" y="20144"/>
                    <a:pt x="24414" y="20239"/>
                    <a:pt x="24409" y="20258"/>
                  </a:cubicBezTo>
                  <a:cubicBezTo>
                    <a:pt x="24397" y="20312"/>
                    <a:pt x="24391" y="20373"/>
                    <a:pt x="24385" y="20421"/>
                  </a:cubicBezTo>
                  <a:cubicBezTo>
                    <a:pt x="24173" y="21900"/>
                    <a:pt x="23900" y="23360"/>
                    <a:pt x="23549" y="24808"/>
                  </a:cubicBezTo>
                  <a:cubicBezTo>
                    <a:pt x="23306" y="25814"/>
                    <a:pt x="23034" y="26826"/>
                    <a:pt x="22719" y="27808"/>
                  </a:cubicBezTo>
                  <a:cubicBezTo>
                    <a:pt x="22648" y="28024"/>
                    <a:pt x="22572" y="28239"/>
                    <a:pt x="22497" y="28453"/>
                  </a:cubicBezTo>
                  <a:lnTo>
                    <a:pt x="22497" y="28453"/>
                  </a:lnTo>
                  <a:cubicBezTo>
                    <a:pt x="20364" y="27771"/>
                    <a:pt x="18258" y="27010"/>
                    <a:pt x="16198" y="26148"/>
                  </a:cubicBezTo>
                  <a:cubicBezTo>
                    <a:pt x="16176" y="26139"/>
                    <a:pt x="16060" y="26090"/>
                    <a:pt x="16061" y="26090"/>
                  </a:cubicBezTo>
                  <a:lnTo>
                    <a:pt x="16061" y="26090"/>
                  </a:lnTo>
                  <a:cubicBezTo>
                    <a:pt x="16062" y="26090"/>
                    <a:pt x="16076" y="26096"/>
                    <a:pt x="16114" y="26111"/>
                  </a:cubicBezTo>
                  <a:cubicBezTo>
                    <a:pt x="16053" y="26081"/>
                    <a:pt x="15986" y="26057"/>
                    <a:pt x="15926" y="26026"/>
                  </a:cubicBezTo>
                  <a:cubicBezTo>
                    <a:pt x="15792" y="25978"/>
                    <a:pt x="15671" y="25923"/>
                    <a:pt x="15550" y="25869"/>
                  </a:cubicBezTo>
                  <a:cubicBezTo>
                    <a:pt x="15302" y="25766"/>
                    <a:pt x="15047" y="25651"/>
                    <a:pt x="14793" y="25536"/>
                  </a:cubicBezTo>
                  <a:cubicBezTo>
                    <a:pt x="14320" y="25323"/>
                    <a:pt x="13841" y="25099"/>
                    <a:pt x="13369" y="24869"/>
                  </a:cubicBezTo>
                  <a:cubicBezTo>
                    <a:pt x="12484" y="24439"/>
                    <a:pt x="11611" y="23990"/>
                    <a:pt x="10757" y="23506"/>
                  </a:cubicBezTo>
                  <a:cubicBezTo>
                    <a:pt x="9975" y="23069"/>
                    <a:pt x="9212" y="22603"/>
                    <a:pt x="8460" y="22112"/>
                  </a:cubicBezTo>
                  <a:cubicBezTo>
                    <a:pt x="8115" y="21888"/>
                    <a:pt x="7775" y="21651"/>
                    <a:pt x="7430" y="21409"/>
                  </a:cubicBezTo>
                  <a:cubicBezTo>
                    <a:pt x="7273" y="21294"/>
                    <a:pt x="7115" y="21179"/>
                    <a:pt x="6951" y="21057"/>
                  </a:cubicBezTo>
                  <a:cubicBezTo>
                    <a:pt x="6879" y="20997"/>
                    <a:pt x="6800" y="20948"/>
                    <a:pt x="6721" y="20888"/>
                  </a:cubicBezTo>
                  <a:cubicBezTo>
                    <a:pt x="6684" y="20861"/>
                    <a:pt x="6651" y="20835"/>
                    <a:pt x="6619" y="20812"/>
                  </a:cubicBezTo>
                  <a:lnTo>
                    <a:pt x="6619" y="20812"/>
                  </a:lnTo>
                  <a:cubicBezTo>
                    <a:pt x="6614" y="20807"/>
                    <a:pt x="6602" y="20796"/>
                    <a:pt x="6582" y="20779"/>
                  </a:cubicBezTo>
                  <a:cubicBezTo>
                    <a:pt x="5497" y="19930"/>
                    <a:pt x="4467" y="19009"/>
                    <a:pt x="3570" y="17955"/>
                  </a:cubicBezTo>
                  <a:cubicBezTo>
                    <a:pt x="3467" y="17840"/>
                    <a:pt x="3376" y="17725"/>
                    <a:pt x="3279" y="17603"/>
                  </a:cubicBezTo>
                  <a:cubicBezTo>
                    <a:pt x="3249" y="17561"/>
                    <a:pt x="3216" y="17524"/>
                    <a:pt x="3185" y="17485"/>
                  </a:cubicBezTo>
                  <a:lnTo>
                    <a:pt x="3185" y="17485"/>
                  </a:lnTo>
                  <a:cubicBezTo>
                    <a:pt x="3186" y="17486"/>
                    <a:pt x="3186" y="17487"/>
                    <a:pt x="3186" y="17487"/>
                  </a:cubicBezTo>
                  <a:cubicBezTo>
                    <a:pt x="3186" y="17487"/>
                    <a:pt x="3178" y="17478"/>
                    <a:pt x="3158" y="17452"/>
                  </a:cubicBezTo>
                  <a:cubicBezTo>
                    <a:pt x="3134" y="17422"/>
                    <a:pt x="3116" y="17391"/>
                    <a:pt x="3091" y="17373"/>
                  </a:cubicBezTo>
                  <a:cubicBezTo>
                    <a:pt x="2916" y="17143"/>
                    <a:pt x="2752" y="16907"/>
                    <a:pt x="2601" y="16664"/>
                  </a:cubicBezTo>
                  <a:cubicBezTo>
                    <a:pt x="2316" y="16234"/>
                    <a:pt x="2061" y="15779"/>
                    <a:pt x="1855" y="15301"/>
                  </a:cubicBezTo>
                  <a:cubicBezTo>
                    <a:pt x="1833" y="15252"/>
                    <a:pt x="1803" y="15182"/>
                    <a:pt x="1803" y="15182"/>
                  </a:cubicBezTo>
                  <a:lnTo>
                    <a:pt x="1803" y="15182"/>
                  </a:lnTo>
                  <a:cubicBezTo>
                    <a:pt x="1802" y="15182"/>
                    <a:pt x="1810" y="15201"/>
                    <a:pt x="1831" y="15252"/>
                  </a:cubicBezTo>
                  <a:lnTo>
                    <a:pt x="1831" y="15252"/>
                  </a:lnTo>
                  <a:cubicBezTo>
                    <a:pt x="1811" y="15203"/>
                    <a:pt x="1790" y="15157"/>
                    <a:pt x="1770" y="15107"/>
                  </a:cubicBezTo>
                  <a:cubicBezTo>
                    <a:pt x="1728" y="14998"/>
                    <a:pt x="1692" y="14889"/>
                    <a:pt x="1649" y="14780"/>
                  </a:cubicBezTo>
                  <a:cubicBezTo>
                    <a:pt x="1576" y="14561"/>
                    <a:pt x="1516" y="14343"/>
                    <a:pt x="1461" y="14113"/>
                  </a:cubicBezTo>
                  <a:lnTo>
                    <a:pt x="1395" y="13798"/>
                  </a:lnTo>
                  <a:lnTo>
                    <a:pt x="1370" y="13634"/>
                  </a:lnTo>
                  <a:cubicBezTo>
                    <a:pt x="1365" y="13617"/>
                    <a:pt x="1364" y="13595"/>
                    <a:pt x="1364" y="13573"/>
                  </a:cubicBezTo>
                  <a:lnTo>
                    <a:pt x="1364" y="13573"/>
                  </a:lnTo>
                  <a:cubicBezTo>
                    <a:pt x="1366" y="13591"/>
                    <a:pt x="1368" y="13610"/>
                    <a:pt x="1370" y="13628"/>
                  </a:cubicBezTo>
                  <a:cubicBezTo>
                    <a:pt x="1375" y="13665"/>
                    <a:pt x="1377" y="13679"/>
                    <a:pt x="1377" y="13679"/>
                  </a:cubicBezTo>
                  <a:cubicBezTo>
                    <a:pt x="1378" y="13679"/>
                    <a:pt x="1364" y="13572"/>
                    <a:pt x="1364" y="13568"/>
                  </a:cubicBezTo>
                  <a:lnTo>
                    <a:pt x="1364" y="13568"/>
                  </a:lnTo>
                  <a:cubicBezTo>
                    <a:pt x="1364" y="13569"/>
                    <a:pt x="1364" y="13571"/>
                    <a:pt x="1364" y="13573"/>
                  </a:cubicBezTo>
                  <a:lnTo>
                    <a:pt x="1364" y="13573"/>
                  </a:lnTo>
                  <a:cubicBezTo>
                    <a:pt x="1344" y="13380"/>
                    <a:pt x="1334" y="13192"/>
                    <a:pt x="1334" y="12998"/>
                  </a:cubicBezTo>
                  <a:cubicBezTo>
                    <a:pt x="1334" y="12798"/>
                    <a:pt x="1340" y="12592"/>
                    <a:pt x="1364" y="12386"/>
                  </a:cubicBezTo>
                  <a:lnTo>
                    <a:pt x="1389" y="12228"/>
                  </a:lnTo>
                  <a:cubicBezTo>
                    <a:pt x="1401" y="12131"/>
                    <a:pt x="1425" y="12028"/>
                    <a:pt x="1449" y="11938"/>
                  </a:cubicBezTo>
                  <a:cubicBezTo>
                    <a:pt x="1492" y="11744"/>
                    <a:pt x="1552" y="11556"/>
                    <a:pt x="1619" y="11362"/>
                  </a:cubicBezTo>
                  <a:cubicBezTo>
                    <a:pt x="1637" y="11319"/>
                    <a:pt x="1661" y="11271"/>
                    <a:pt x="1673" y="11229"/>
                  </a:cubicBezTo>
                  <a:cubicBezTo>
                    <a:pt x="1686" y="11200"/>
                    <a:pt x="1704" y="11159"/>
                    <a:pt x="1704" y="11159"/>
                  </a:cubicBezTo>
                  <a:lnTo>
                    <a:pt x="1704" y="11159"/>
                  </a:lnTo>
                  <a:cubicBezTo>
                    <a:pt x="1704" y="11159"/>
                    <a:pt x="1695" y="11179"/>
                    <a:pt x="1669" y="11237"/>
                  </a:cubicBezTo>
                  <a:lnTo>
                    <a:pt x="1669" y="11237"/>
                  </a:lnTo>
                  <a:cubicBezTo>
                    <a:pt x="1671" y="11232"/>
                    <a:pt x="1672" y="11227"/>
                    <a:pt x="1673" y="11223"/>
                  </a:cubicBezTo>
                  <a:cubicBezTo>
                    <a:pt x="1710" y="11132"/>
                    <a:pt x="1758" y="11041"/>
                    <a:pt x="1801" y="10950"/>
                  </a:cubicBezTo>
                  <a:cubicBezTo>
                    <a:pt x="1892" y="10768"/>
                    <a:pt x="2001" y="10586"/>
                    <a:pt x="2122" y="10411"/>
                  </a:cubicBezTo>
                  <a:cubicBezTo>
                    <a:pt x="2182" y="10326"/>
                    <a:pt x="2243" y="10235"/>
                    <a:pt x="2304" y="10150"/>
                  </a:cubicBezTo>
                  <a:cubicBezTo>
                    <a:pt x="2323" y="10124"/>
                    <a:pt x="2330" y="10114"/>
                    <a:pt x="2331" y="10114"/>
                  </a:cubicBezTo>
                  <a:lnTo>
                    <a:pt x="2331" y="10114"/>
                  </a:lnTo>
                  <a:cubicBezTo>
                    <a:pt x="2331" y="10114"/>
                    <a:pt x="2323" y="10125"/>
                    <a:pt x="2312" y="10141"/>
                  </a:cubicBezTo>
                  <a:lnTo>
                    <a:pt x="2312" y="10141"/>
                  </a:lnTo>
                  <a:cubicBezTo>
                    <a:pt x="2348" y="10099"/>
                    <a:pt x="2377" y="10052"/>
                    <a:pt x="2419" y="10017"/>
                  </a:cubicBezTo>
                  <a:cubicBezTo>
                    <a:pt x="2582" y="9817"/>
                    <a:pt x="2758" y="9629"/>
                    <a:pt x="2940" y="9453"/>
                  </a:cubicBezTo>
                  <a:cubicBezTo>
                    <a:pt x="3031" y="9362"/>
                    <a:pt x="3122" y="9283"/>
                    <a:pt x="3219" y="9199"/>
                  </a:cubicBezTo>
                  <a:cubicBezTo>
                    <a:pt x="3273" y="9150"/>
                    <a:pt x="3316" y="9114"/>
                    <a:pt x="3370" y="9071"/>
                  </a:cubicBezTo>
                  <a:cubicBezTo>
                    <a:pt x="3394" y="9047"/>
                    <a:pt x="3425" y="9029"/>
                    <a:pt x="3449" y="9011"/>
                  </a:cubicBezTo>
                  <a:cubicBezTo>
                    <a:pt x="3482" y="8984"/>
                    <a:pt x="3497" y="8970"/>
                    <a:pt x="3494" y="8970"/>
                  </a:cubicBezTo>
                  <a:cubicBezTo>
                    <a:pt x="3491" y="8970"/>
                    <a:pt x="3476" y="8980"/>
                    <a:pt x="3449" y="8999"/>
                  </a:cubicBezTo>
                  <a:cubicBezTo>
                    <a:pt x="3631" y="8841"/>
                    <a:pt x="3849" y="8714"/>
                    <a:pt x="4055" y="8593"/>
                  </a:cubicBezTo>
                  <a:cubicBezTo>
                    <a:pt x="4152" y="8532"/>
                    <a:pt x="4255" y="8477"/>
                    <a:pt x="4358" y="8423"/>
                  </a:cubicBezTo>
                  <a:cubicBezTo>
                    <a:pt x="4406" y="8405"/>
                    <a:pt x="4455" y="8374"/>
                    <a:pt x="4509" y="8350"/>
                  </a:cubicBezTo>
                  <a:cubicBezTo>
                    <a:pt x="4527" y="8332"/>
                    <a:pt x="4558" y="8326"/>
                    <a:pt x="4582" y="8314"/>
                  </a:cubicBezTo>
                  <a:cubicBezTo>
                    <a:pt x="4593" y="8308"/>
                    <a:pt x="4622" y="8296"/>
                    <a:pt x="4642" y="8287"/>
                  </a:cubicBezTo>
                  <a:lnTo>
                    <a:pt x="4642" y="8287"/>
                  </a:lnTo>
                  <a:cubicBezTo>
                    <a:pt x="4674" y="8275"/>
                    <a:pt x="4711" y="8262"/>
                    <a:pt x="4721" y="8259"/>
                  </a:cubicBezTo>
                  <a:lnTo>
                    <a:pt x="4855" y="8211"/>
                  </a:lnTo>
                  <a:cubicBezTo>
                    <a:pt x="4970" y="8175"/>
                    <a:pt x="5085" y="8138"/>
                    <a:pt x="5206" y="8108"/>
                  </a:cubicBezTo>
                  <a:cubicBezTo>
                    <a:pt x="5394" y="8055"/>
                    <a:pt x="5593" y="8019"/>
                    <a:pt x="5793" y="7984"/>
                  </a:cubicBezTo>
                  <a:lnTo>
                    <a:pt x="5793" y="7984"/>
                  </a:lnTo>
                  <a:cubicBezTo>
                    <a:pt x="5807" y="7982"/>
                    <a:pt x="5820" y="7981"/>
                    <a:pt x="5830" y="7981"/>
                  </a:cubicBezTo>
                  <a:cubicBezTo>
                    <a:pt x="5885" y="7968"/>
                    <a:pt x="5933" y="7968"/>
                    <a:pt x="5982" y="7962"/>
                  </a:cubicBezTo>
                  <a:cubicBezTo>
                    <a:pt x="6085" y="7956"/>
                    <a:pt x="6182" y="7950"/>
                    <a:pt x="6285" y="7950"/>
                  </a:cubicBezTo>
                  <a:cubicBezTo>
                    <a:pt x="6345" y="7947"/>
                    <a:pt x="6405" y="7945"/>
                    <a:pt x="6466" y="7945"/>
                  </a:cubicBezTo>
                  <a:cubicBezTo>
                    <a:pt x="6612" y="7945"/>
                    <a:pt x="6757" y="7954"/>
                    <a:pt x="6903" y="7962"/>
                  </a:cubicBezTo>
                  <a:lnTo>
                    <a:pt x="7176" y="7987"/>
                  </a:lnTo>
                  <a:cubicBezTo>
                    <a:pt x="7215" y="7992"/>
                    <a:pt x="7231" y="7994"/>
                    <a:pt x="7233" y="7994"/>
                  </a:cubicBezTo>
                  <a:cubicBezTo>
                    <a:pt x="7235" y="7994"/>
                    <a:pt x="7216" y="7991"/>
                    <a:pt x="7196" y="7988"/>
                  </a:cubicBezTo>
                  <a:lnTo>
                    <a:pt x="7196" y="7988"/>
                  </a:lnTo>
                  <a:cubicBezTo>
                    <a:pt x="7252" y="7994"/>
                    <a:pt x="7307" y="8000"/>
                    <a:pt x="7357" y="8017"/>
                  </a:cubicBezTo>
                  <a:cubicBezTo>
                    <a:pt x="7545" y="8047"/>
                    <a:pt x="7727" y="8090"/>
                    <a:pt x="7909" y="8138"/>
                  </a:cubicBezTo>
                  <a:cubicBezTo>
                    <a:pt x="8272" y="8229"/>
                    <a:pt x="8618" y="8350"/>
                    <a:pt x="8969" y="8496"/>
                  </a:cubicBezTo>
                  <a:cubicBezTo>
                    <a:pt x="8980" y="8498"/>
                    <a:pt x="8989" y="8501"/>
                    <a:pt x="8997" y="8504"/>
                  </a:cubicBezTo>
                  <a:lnTo>
                    <a:pt x="8997" y="8504"/>
                  </a:lnTo>
                  <a:cubicBezTo>
                    <a:pt x="9023" y="8517"/>
                    <a:pt x="9051" y="8530"/>
                    <a:pt x="9078" y="8538"/>
                  </a:cubicBezTo>
                  <a:lnTo>
                    <a:pt x="9327" y="8653"/>
                  </a:lnTo>
                  <a:cubicBezTo>
                    <a:pt x="9478" y="8726"/>
                    <a:pt x="9630" y="8805"/>
                    <a:pt x="9781" y="8890"/>
                  </a:cubicBezTo>
                  <a:cubicBezTo>
                    <a:pt x="10048" y="9029"/>
                    <a:pt x="10302" y="9180"/>
                    <a:pt x="10563" y="9350"/>
                  </a:cubicBezTo>
                  <a:cubicBezTo>
                    <a:pt x="10763" y="9483"/>
                    <a:pt x="10963" y="9623"/>
                    <a:pt x="11157" y="9768"/>
                  </a:cubicBezTo>
                  <a:cubicBezTo>
                    <a:pt x="11178" y="9781"/>
                    <a:pt x="11255" y="9840"/>
                    <a:pt x="11256" y="9840"/>
                  </a:cubicBezTo>
                  <a:cubicBezTo>
                    <a:pt x="11256" y="9840"/>
                    <a:pt x="11244" y="9831"/>
                    <a:pt x="11211" y="9805"/>
                  </a:cubicBezTo>
                  <a:cubicBezTo>
                    <a:pt x="11178" y="9780"/>
                    <a:pt x="11165" y="9770"/>
                    <a:pt x="11165" y="9770"/>
                  </a:cubicBezTo>
                  <a:lnTo>
                    <a:pt x="11165" y="9770"/>
                  </a:lnTo>
                  <a:cubicBezTo>
                    <a:pt x="11166" y="9770"/>
                    <a:pt x="11238" y="9824"/>
                    <a:pt x="11260" y="9841"/>
                  </a:cubicBezTo>
                  <a:cubicBezTo>
                    <a:pt x="11308" y="9889"/>
                    <a:pt x="11363" y="9926"/>
                    <a:pt x="11417" y="9968"/>
                  </a:cubicBezTo>
                  <a:cubicBezTo>
                    <a:pt x="11460" y="10011"/>
                    <a:pt x="11502" y="10047"/>
                    <a:pt x="11545" y="10083"/>
                  </a:cubicBezTo>
                  <a:cubicBezTo>
                    <a:pt x="11669" y="10199"/>
                    <a:pt x="11827" y="10265"/>
                    <a:pt x="11990" y="10265"/>
                  </a:cubicBezTo>
                  <a:cubicBezTo>
                    <a:pt x="12074" y="10265"/>
                    <a:pt x="12159" y="10248"/>
                    <a:pt x="12241" y="10211"/>
                  </a:cubicBezTo>
                  <a:cubicBezTo>
                    <a:pt x="12478" y="10114"/>
                    <a:pt x="12635" y="9889"/>
                    <a:pt x="12635" y="9629"/>
                  </a:cubicBezTo>
                  <a:lnTo>
                    <a:pt x="12635" y="9610"/>
                  </a:lnTo>
                  <a:lnTo>
                    <a:pt x="12635" y="9610"/>
                  </a:lnTo>
                  <a:cubicBezTo>
                    <a:pt x="12653" y="9504"/>
                    <a:pt x="12678" y="9398"/>
                    <a:pt x="12702" y="9296"/>
                  </a:cubicBezTo>
                  <a:cubicBezTo>
                    <a:pt x="12884" y="8587"/>
                    <a:pt x="13138" y="7890"/>
                    <a:pt x="13387" y="7199"/>
                  </a:cubicBezTo>
                  <a:cubicBezTo>
                    <a:pt x="13623" y="6544"/>
                    <a:pt x="13872" y="5902"/>
                    <a:pt x="14120" y="5260"/>
                  </a:cubicBezTo>
                  <a:cubicBezTo>
                    <a:pt x="14143" y="5203"/>
                    <a:pt x="14165" y="5146"/>
                    <a:pt x="14183" y="5094"/>
                  </a:cubicBezTo>
                  <a:lnTo>
                    <a:pt x="14183" y="5094"/>
                  </a:lnTo>
                  <a:cubicBezTo>
                    <a:pt x="14187" y="5086"/>
                    <a:pt x="14192" y="5075"/>
                    <a:pt x="14199" y="5060"/>
                  </a:cubicBezTo>
                  <a:cubicBezTo>
                    <a:pt x="14241" y="4963"/>
                    <a:pt x="14278" y="4872"/>
                    <a:pt x="14326" y="4775"/>
                  </a:cubicBezTo>
                  <a:cubicBezTo>
                    <a:pt x="14411" y="4593"/>
                    <a:pt x="14502" y="4418"/>
                    <a:pt x="14599" y="4242"/>
                  </a:cubicBezTo>
                  <a:cubicBezTo>
                    <a:pt x="14783" y="3909"/>
                    <a:pt x="14996" y="3605"/>
                    <a:pt x="15222" y="3302"/>
                  </a:cubicBezTo>
                  <a:lnTo>
                    <a:pt x="15222" y="3302"/>
                  </a:lnTo>
                  <a:cubicBezTo>
                    <a:pt x="15226" y="3297"/>
                    <a:pt x="15230" y="3294"/>
                    <a:pt x="15235" y="3290"/>
                  </a:cubicBezTo>
                  <a:cubicBezTo>
                    <a:pt x="15265" y="3260"/>
                    <a:pt x="15289" y="3224"/>
                    <a:pt x="15308" y="3193"/>
                  </a:cubicBezTo>
                  <a:cubicBezTo>
                    <a:pt x="15368" y="3115"/>
                    <a:pt x="15441" y="3042"/>
                    <a:pt x="15502" y="2969"/>
                  </a:cubicBezTo>
                  <a:cubicBezTo>
                    <a:pt x="15623" y="2842"/>
                    <a:pt x="15744" y="2715"/>
                    <a:pt x="15871" y="2594"/>
                  </a:cubicBezTo>
                  <a:cubicBezTo>
                    <a:pt x="15998" y="2472"/>
                    <a:pt x="16126" y="2357"/>
                    <a:pt x="16265" y="2242"/>
                  </a:cubicBezTo>
                  <a:cubicBezTo>
                    <a:pt x="16295" y="2224"/>
                    <a:pt x="16320" y="2200"/>
                    <a:pt x="16350" y="2181"/>
                  </a:cubicBezTo>
                  <a:lnTo>
                    <a:pt x="16350" y="2181"/>
                  </a:lnTo>
                  <a:cubicBezTo>
                    <a:pt x="16339" y="2191"/>
                    <a:pt x="16330" y="2199"/>
                    <a:pt x="16321" y="2206"/>
                  </a:cubicBezTo>
                  <a:lnTo>
                    <a:pt x="16321" y="2206"/>
                  </a:lnTo>
                  <a:cubicBezTo>
                    <a:pt x="16327" y="2201"/>
                    <a:pt x="16333" y="2197"/>
                    <a:pt x="16338" y="2194"/>
                  </a:cubicBezTo>
                  <a:cubicBezTo>
                    <a:pt x="16411" y="2139"/>
                    <a:pt x="16477" y="2091"/>
                    <a:pt x="16544" y="2048"/>
                  </a:cubicBezTo>
                  <a:cubicBezTo>
                    <a:pt x="16817" y="1866"/>
                    <a:pt x="17101" y="1715"/>
                    <a:pt x="17398" y="1576"/>
                  </a:cubicBezTo>
                  <a:cubicBezTo>
                    <a:pt x="17418" y="1567"/>
                    <a:pt x="17427" y="1564"/>
                    <a:pt x="17427" y="1564"/>
                  </a:cubicBezTo>
                  <a:lnTo>
                    <a:pt x="17427" y="1564"/>
                  </a:lnTo>
                  <a:cubicBezTo>
                    <a:pt x="17430" y="1564"/>
                    <a:pt x="17331" y="1608"/>
                    <a:pt x="17333" y="1608"/>
                  </a:cubicBezTo>
                  <a:cubicBezTo>
                    <a:pt x="17334" y="1608"/>
                    <a:pt x="17344" y="1604"/>
                    <a:pt x="17368" y="1594"/>
                  </a:cubicBezTo>
                  <a:lnTo>
                    <a:pt x="17483" y="1545"/>
                  </a:lnTo>
                  <a:cubicBezTo>
                    <a:pt x="17562" y="1515"/>
                    <a:pt x="17635" y="1497"/>
                    <a:pt x="17713" y="1472"/>
                  </a:cubicBezTo>
                  <a:cubicBezTo>
                    <a:pt x="17865" y="1424"/>
                    <a:pt x="18016" y="1382"/>
                    <a:pt x="18168" y="1351"/>
                  </a:cubicBezTo>
                  <a:cubicBezTo>
                    <a:pt x="18234" y="1333"/>
                    <a:pt x="18301" y="1321"/>
                    <a:pt x="18368" y="1315"/>
                  </a:cubicBezTo>
                  <a:cubicBezTo>
                    <a:pt x="18382" y="1312"/>
                    <a:pt x="18403" y="1309"/>
                    <a:pt x="18422" y="1307"/>
                  </a:cubicBezTo>
                  <a:lnTo>
                    <a:pt x="18422" y="1307"/>
                  </a:lnTo>
                  <a:cubicBezTo>
                    <a:pt x="18401" y="1309"/>
                    <a:pt x="18374" y="1312"/>
                    <a:pt x="18338" y="1315"/>
                  </a:cubicBezTo>
                  <a:cubicBezTo>
                    <a:pt x="18380" y="1303"/>
                    <a:pt x="18416" y="1303"/>
                    <a:pt x="18453" y="1297"/>
                  </a:cubicBezTo>
                  <a:cubicBezTo>
                    <a:pt x="18604" y="1285"/>
                    <a:pt x="18762" y="1273"/>
                    <a:pt x="18913" y="1273"/>
                  </a:cubicBezTo>
                  <a:close/>
                  <a:moveTo>
                    <a:pt x="22279" y="29079"/>
                  </a:moveTo>
                  <a:cubicBezTo>
                    <a:pt x="22278" y="29080"/>
                    <a:pt x="22276" y="29080"/>
                    <a:pt x="22276" y="29080"/>
                  </a:cubicBezTo>
                  <a:cubicBezTo>
                    <a:pt x="22277" y="29080"/>
                    <a:pt x="22278" y="29079"/>
                    <a:pt x="22279" y="29079"/>
                  </a:cubicBezTo>
                  <a:close/>
                  <a:moveTo>
                    <a:pt x="18890" y="0"/>
                  </a:moveTo>
                  <a:cubicBezTo>
                    <a:pt x="17622" y="0"/>
                    <a:pt x="16410" y="531"/>
                    <a:pt x="15423" y="1315"/>
                  </a:cubicBezTo>
                  <a:cubicBezTo>
                    <a:pt x="14811" y="1800"/>
                    <a:pt x="14296" y="2406"/>
                    <a:pt x="13865" y="3048"/>
                  </a:cubicBezTo>
                  <a:cubicBezTo>
                    <a:pt x="13278" y="3908"/>
                    <a:pt x="12914" y="4878"/>
                    <a:pt x="12544" y="5848"/>
                  </a:cubicBezTo>
                  <a:cubicBezTo>
                    <a:pt x="12214" y="6717"/>
                    <a:pt x="11884" y="7603"/>
                    <a:pt x="11617" y="8494"/>
                  </a:cubicBezTo>
                  <a:lnTo>
                    <a:pt x="11617" y="8494"/>
                  </a:lnTo>
                  <a:cubicBezTo>
                    <a:pt x="11223" y="8218"/>
                    <a:pt x="10808" y="7969"/>
                    <a:pt x="10393" y="7744"/>
                  </a:cubicBezTo>
                  <a:cubicBezTo>
                    <a:pt x="9180" y="7095"/>
                    <a:pt x="7844" y="6673"/>
                    <a:pt x="6474" y="6673"/>
                  </a:cubicBezTo>
                  <a:cubicBezTo>
                    <a:pt x="6168" y="6673"/>
                    <a:pt x="5860" y="6694"/>
                    <a:pt x="5552" y="6738"/>
                  </a:cubicBezTo>
                  <a:cubicBezTo>
                    <a:pt x="3728" y="6999"/>
                    <a:pt x="2140" y="8193"/>
                    <a:pt x="1098" y="9683"/>
                  </a:cubicBezTo>
                  <a:cubicBezTo>
                    <a:pt x="558" y="10453"/>
                    <a:pt x="243" y="11344"/>
                    <a:pt x="122" y="12271"/>
                  </a:cubicBezTo>
                  <a:cubicBezTo>
                    <a:pt x="1" y="13180"/>
                    <a:pt x="128" y="14131"/>
                    <a:pt x="413" y="14998"/>
                  </a:cubicBezTo>
                  <a:cubicBezTo>
                    <a:pt x="746" y="16046"/>
                    <a:pt x="1292" y="17016"/>
                    <a:pt x="1934" y="17900"/>
                  </a:cubicBezTo>
                  <a:cubicBezTo>
                    <a:pt x="2746" y="19009"/>
                    <a:pt x="3697" y="19991"/>
                    <a:pt x="4734" y="20888"/>
                  </a:cubicBezTo>
                  <a:cubicBezTo>
                    <a:pt x="6006" y="21985"/>
                    <a:pt x="7394" y="22954"/>
                    <a:pt x="8824" y="23833"/>
                  </a:cubicBezTo>
                  <a:cubicBezTo>
                    <a:pt x="10533" y="24875"/>
                    <a:pt x="12308" y="25784"/>
                    <a:pt x="14138" y="26614"/>
                  </a:cubicBezTo>
                  <a:cubicBezTo>
                    <a:pt x="16338" y="27602"/>
                    <a:pt x="18604" y="28474"/>
                    <a:pt x="20895" y="29250"/>
                  </a:cubicBezTo>
                  <a:cubicBezTo>
                    <a:pt x="21507" y="29450"/>
                    <a:pt x="22119" y="29650"/>
                    <a:pt x="22731" y="29844"/>
                  </a:cubicBezTo>
                  <a:cubicBezTo>
                    <a:pt x="22792" y="29864"/>
                    <a:pt x="22851" y="29873"/>
                    <a:pt x="22908" y="29873"/>
                  </a:cubicBezTo>
                  <a:cubicBezTo>
                    <a:pt x="23186" y="29873"/>
                    <a:pt x="23413" y="29658"/>
                    <a:pt x="23519" y="29402"/>
                  </a:cubicBezTo>
                  <a:cubicBezTo>
                    <a:pt x="23658" y="29056"/>
                    <a:pt x="23767" y="28711"/>
                    <a:pt x="23882" y="28359"/>
                  </a:cubicBezTo>
                  <a:cubicBezTo>
                    <a:pt x="24185" y="27432"/>
                    <a:pt x="24458" y="26475"/>
                    <a:pt x="24694" y="25523"/>
                  </a:cubicBezTo>
                  <a:cubicBezTo>
                    <a:pt x="25052" y="24105"/>
                    <a:pt x="25336" y="22675"/>
                    <a:pt x="25561" y="21227"/>
                  </a:cubicBezTo>
                  <a:cubicBezTo>
                    <a:pt x="25833" y="19415"/>
                    <a:pt x="26015" y="17597"/>
                    <a:pt x="26070" y="15773"/>
                  </a:cubicBezTo>
                  <a:cubicBezTo>
                    <a:pt x="26142" y="13749"/>
                    <a:pt x="26058" y="11719"/>
                    <a:pt x="25809" y="9714"/>
                  </a:cubicBezTo>
                  <a:cubicBezTo>
                    <a:pt x="25773" y="9441"/>
                    <a:pt x="25730" y="9144"/>
                    <a:pt x="25688" y="8847"/>
                  </a:cubicBezTo>
                  <a:cubicBezTo>
                    <a:pt x="25688" y="8847"/>
                    <a:pt x="25688" y="8847"/>
                    <a:pt x="25688" y="8846"/>
                  </a:cubicBezTo>
                  <a:lnTo>
                    <a:pt x="25688" y="8846"/>
                  </a:lnTo>
                  <a:cubicBezTo>
                    <a:pt x="25506" y="7604"/>
                    <a:pt x="25227" y="6375"/>
                    <a:pt x="24785" y="5199"/>
                  </a:cubicBezTo>
                  <a:cubicBezTo>
                    <a:pt x="24427" y="4254"/>
                    <a:pt x="23991" y="3333"/>
                    <a:pt x="23385" y="2527"/>
                  </a:cubicBezTo>
                  <a:cubicBezTo>
                    <a:pt x="22870" y="1836"/>
                    <a:pt x="22264" y="1224"/>
                    <a:pt x="21531" y="770"/>
                  </a:cubicBezTo>
                  <a:cubicBezTo>
                    <a:pt x="20883" y="364"/>
                    <a:pt x="20168" y="121"/>
                    <a:pt x="19410" y="30"/>
                  </a:cubicBezTo>
                  <a:cubicBezTo>
                    <a:pt x="19236" y="10"/>
                    <a:pt x="19063" y="0"/>
                    <a:pt x="18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1687050" y="3911175"/>
              <a:ext cx="78350" cy="67350"/>
            </a:xfrm>
            <a:custGeom>
              <a:avLst/>
              <a:gdLst/>
              <a:ahLst/>
              <a:cxnLst/>
              <a:rect l="l" t="t" r="r" b="b"/>
              <a:pathLst>
                <a:path w="3134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98"/>
                    <a:pt x="933" y="177"/>
                  </a:cubicBezTo>
                  <a:cubicBezTo>
                    <a:pt x="927" y="183"/>
                    <a:pt x="915" y="189"/>
                    <a:pt x="909" y="189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1"/>
                    <a:pt x="303" y="1898"/>
                  </a:cubicBezTo>
                  <a:cubicBezTo>
                    <a:pt x="443" y="2122"/>
                    <a:pt x="642" y="2310"/>
                    <a:pt x="867" y="2449"/>
                  </a:cubicBezTo>
                  <a:cubicBezTo>
                    <a:pt x="1097" y="2583"/>
                    <a:pt x="1339" y="2655"/>
                    <a:pt x="1594" y="2686"/>
                  </a:cubicBezTo>
                  <a:cubicBezTo>
                    <a:pt x="1638" y="2691"/>
                    <a:pt x="1682" y="2693"/>
                    <a:pt x="1726" y="2693"/>
                  </a:cubicBezTo>
                  <a:cubicBezTo>
                    <a:pt x="1933" y="2693"/>
                    <a:pt x="2131" y="2637"/>
                    <a:pt x="2321" y="2552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06" y="1928"/>
                    <a:pt x="3097" y="1674"/>
                    <a:pt x="3121" y="1389"/>
                  </a:cubicBezTo>
                  <a:cubicBezTo>
                    <a:pt x="3133" y="1159"/>
                    <a:pt x="3060" y="880"/>
                    <a:pt x="2939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1674475" y="3895225"/>
              <a:ext cx="111425" cy="98675"/>
            </a:xfrm>
            <a:custGeom>
              <a:avLst/>
              <a:gdLst/>
              <a:ahLst/>
              <a:cxnLst/>
              <a:rect l="l" t="t" r="r" b="b"/>
              <a:pathLst>
                <a:path w="4457" h="3947" extrusionOk="0">
                  <a:moveTo>
                    <a:pt x="1411" y="2300"/>
                  </a:moveTo>
                  <a:lnTo>
                    <a:pt x="1411" y="2300"/>
                  </a:lnTo>
                  <a:cubicBezTo>
                    <a:pt x="1413" y="2302"/>
                    <a:pt x="1416" y="2304"/>
                    <a:pt x="1418" y="2306"/>
                  </a:cubicBezTo>
                  <a:cubicBezTo>
                    <a:pt x="1416" y="2304"/>
                    <a:pt x="1414" y="2302"/>
                    <a:pt x="1411" y="2300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3" y="2609"/>
                  </a:moveTo>
                  <a:cubicBezTo>
                    <a:pt x="1848" y="2611"/>
                    <a:pt x="1854" y="2613"/>
                    <a:pt x="1861" y="2615"/>
                  </a:cubicBezTo>
                  <a:cubicBezTo>
                    <a:pt x="1855" y="2613"/>
                    <a:pt x="1849" y="2612"/>
                    <a:pt x="1843" y="2609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7" y="2670"/>
                    <a:pt x="2335" y="2671"/>
                  </a:cubicBezTo>
                  <a:lnTo>
                    <a:pt x="2335" y="2671"/>
                  </a:lnTo>
                  <a:cubicBezTo>
                    <a:pt x="2337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493" y="1303"/>
                    <a:pt x="2483" y="1298"/>
                    <a:pt x="2473" y="1294"/>
                  </a:cubicBezTo>
                  <a:cubicBezTo>
                    <a:pt x="2473" y="1293"/>
                    <a:pt x="2475" y="1292"/>
                    <a:pt x="2476" y="1292"/>
                  </a:cubicBezTo>
                  <a:cubicBezTo>
                    <a:pt x="2486" y="1292"/>
                    <a:pt x="2508" y="1303"/>
                    <a:pt x="2534" y="1317"/>
                  </a:cubicBezTo>
                  <a:lnTo>
                    <a:pt x="2534" y="1317"/>
                  </a:lnTo>
                  <a:cubicBezTo>
                    <a:pt x="2530" y="1315"/>
                    <a:pt x="2526" y="1314"/>
                    <a:pt x="2521" y="1312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526" y="1317"/>
                    <a:pt x="2541" y="1323"/>
                    <a:pt x="2546" y="1324"/>
                  </a:cubicBezTo>
                  <a:lnTo>
                    <a:pt x="2546" y="1324"/>
                  </a:lnTo>
                  <a:cubicBezTo>
                    <a:pt x="2542" y="1321"/>
                    <a:pt x="2538" y="1319"/>
                    <a:pt x="2534" y="1317"/>
                  </a:cubicBezTo>
                  <a:lnTo>
                    <a:pt x="2534" y="1317"/>
                  </a:lnTo>
                  <a:cubicBezTo>
                    <a:pt x="2545" y="1321"/>
                    <a:pt x="2549" y="1324"/>
                    <a:pt x="2547" y="1324"/>
                  </a:cubicBezTo>
                  <a:cubicBezTo>
                    <a:pt x="2547" y="1324"/>
                    <a:pt x="2547" y="1324"/>
                    <a:pt x="2546" y="1324"/>
                  </a:cubicBezTo>
                  <a:lnTo>
                    <a:pt x="2546" y="1324"/>
                  </a:lnTo>
                  <a:cubicBezTo>
                    <a:pt x="2589" y="1348"/>
                    <a:pt x="2636" y="1378"/>
                    <a:pt x="2642" y="1384"/>
                  </a:cubicBezTo>
                  <a:lnTo>
                    <a:pt x="2709" y="1423"/>
                  </a:lnTo>
                  <a:lnTo>
                    <a:pt x="2709" y="1423"/>
                  </a:lnTo>
                  <a:cubicBezTo>
                    <a:pt x="2710" y="1424"/>
                    <a:pt x="2711" y="1425"/>
                    <a:pt x="2712" y="1426"/>
                  </a:cubicBezTo>
                  <a:lnTo>
                    <a:pt x="2712" y="1426"/>
                  </a:lnTo>
                  <a:cubicBezTo>
                    <a:pt x="2722" y="1436"/>
                    <a:pt x="2733" y="1447"/>
                    <a:pt x="2745" y="1457"/>
                  </a:cubicBezTo>
                  <a:cubicBezTo>
                    <a:pt x="2775" y="1487"/>
                    <a:pt x="2865" y="1547"/>
                    <a:pt x="2872" y="1589"/>
                  </a:cubicBezTo>
                  <a:lnTo>
                    <a:pt x="2872" y="1589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89"/>
                  </a:cubicBezTo>
                  <a:lnTo>
                    <a:pt x="2872" y="1589"/>
                  </a:lnTo>
                  <a:cubicBezTo>
                    <a:pt x="2884" y="1610"/>
                    <a:pt x="2899" y="1631"/>
                    <a:pt x="2909" y="1657"/>
                  </a:cubicBezTo>
                  <a:cubicBezTo>
                    <a:pt x="2923" y="1676"/>
                    <a:pt x="2930" y="1699"/>
                    <a:pt x="2938" y="1717"/>
                  </a:cubicBezTo>
                  <a:lnTo>
                    <a:pt x="2938" y="1717"/>
                  </a:lnTo>
                  <a:cubicBezTo>
                    <a:pt x="2955" y="1774"/>
                    <a:pt x="2971" y="1839"/>
                    <a:pt x="2988" y="1894"/>
                  </a:cubicBezTo>
                  <a:cubicBezTo>
                    <a:pt x="2988" y="1895"/>
                    <a:pt x="2988" y="1895"/>
                    <a:pt x="2988" y="1896"/>
                  </a:cubicBezTo>
                  <a:lnTo>
                    <a:pt x="2988" y="1896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0"/>
                    <a:pt x="2976" y="2021"/>
                    <a:pt x="2976" y="2039"/>
                  </a:cubicBezTo>
                  <a:cubicBezTo>
                    <a:pt x="2976" y="2045"/>
                    <a:pt x="2976" y="2050"/>
                    <a:pt x="2976" y="2054"/>
                  </a:cubicBezTo>
                  <a:lnTo>
                    <a:pt x="2976" y="2054"/>
                  </a:lnTo>
                  <a:cubicBezTo>
                    <a:pt x="2965" y="2099"/>
                    <a:pt x="2957" y="2143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30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6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9" y="2306"/>
                    <a:pt x="2866" y="2330"/>
                    <a:pt x="2848" y="2354"/>
                  </a:cubicBezTo>
                  <a:cubicBezTo>
                    <a:pt x="2840" y="2363"/>
                    <a:pt x="2822" y="2384"/>
                    <a:pt x="2813" y="2397"/>
                  </a:cubicBezTo>
                  <a:lnTo>
                    <a:pt x="2813" y="2397"/>
                  </a:lnTo>
                  <a:cubicBezTo>
                    <a:pt x="2788" y="2424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70" y="2596"/>
                  </a:cubicBezTo>
                  <a:cubicBezTo>
                    <a:pt x="2592" y="2582"/>
                    <a:pt x="2599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7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7" y="2673"/>
                    <a:pt x="2298" y="2677"/>
                    <a:pt x="2291" y="2681"/>
                  </a:cubicBezTo>
                  <a:lnTo>
                    <a:pt x="2291" y="2681"/>
                  </a:lnTo>
                  <a:cubicBezTo>
                    <a:pt x="2281" y="2681"/>
                    <a:pt x="2271" y="2682"/>
                    <a:pt x="2261" y="2682"/>
                  </a:cubicBezTo>
                  <a:cubicBezTo>
                    <a:pt x="2219" y="2682"/>
                    <a:pt x="2174" y="2675"/>
                    <a:pt x="2145" y="2675"/>
                  </a:cubicBezTo>
                  <a:cubicBezTo>
                    <a:pt x="2132" y="2675"/>
                    <a:pt x="2116" y="2677"/>
                    <a:pt x="2104" y="2679"/>
                  </a:cubicBezTo>
                  <a:lnTo>
                    <a:pt x="2104" y="2679"/>
                  </a:lnTo>
                  <a:cubicBezTo>
                    <a:pt x="2077" y="2673"/>
                    <a:pt x="2048" y="2664"/>
                    <a:pt x="2024" y="2657"/>
                  </a:cubicBezTo>
                  <a:cubicBezTo>
                    <a:pt x="1964" y="2639"/>
                    <a:pt x="1903" y="2627"/>
                    <a:pt x="1842" y="2602"/>
                  </a:cubicBezTo>
                  <a:cubicBezTo>
                    <a:pt x="1836" y="2601"/>
                    <a:pt x="1827" y="2599"/>
                    <a:pt x="1817" y="2597"/>
                  </a:cubicBezTo>
                  <a:lnTo>
                    <a:pt x="1817" y="2597"/>
                  </a:lnTo>
                  <a:cubicBezTo>
                    <a:pt x="1801" y="2588"/>
                    <a:pt x="1786" y="2579"/>
                    <a:pt x="1770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9" y="2464"/>
                    <a:pt x="1582" y="2457"/>
                  </a:cubicBezTo>
                  <a:cubicBezTo>
                    <a:pt x="1570" y="2445"/>
                    <a:pt x="1545" y="2427"/>
                    <a:pt x="1527" y="2415"/>
                  </a:cubicBezTo>
                  <a:cubicBezTo>
                    <a:pt x="1485" y="2372"/>
                    <a:pt x="1448" y="2330"/>
                    <a:pt x="1400" y="2281"/>
                  </a:cubicBezTo>
                  <a:cubicBezTo>
                    <a:pt x="1396" y="2277"/>
                    <a:pt x="1392" y="2274"/>
                    <a:pt x="1388" y="2270"/>
                  </a:cubicBezTo>
                  <a:lnTo>
                    <a:pt x="1388" y="2270"/>
                  </a:lnTo>
                  <a:cubicBezTo>
                    <a:pt x="1378" y="2256"/>
                    <a:pt x="1369" y="2242"/>
                    <a:pt x="1364" y="2233"/>
                  </a:cubicBezTo>
                  <a:cubicBezTo>
                    <a:pt x="1357" y="2220"/>
                    <a:pt x="1341" y="2185"/>
                    <a:pt x="1325" y="2152"/>
                  </a:cubicBezTo>
                  <a:lnTo>
                    <a:pt x="1325" y="2152"/>
                  </a:lnTo>
                  <a:cubicBezTo>
                    <a:pt x="1325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6"/>
                    <a:pt x="1308" y="2122"/>
                    <a:pt x="1307" y="2118"/>
                  </a:cubicBezTo>
                  <a:lnTo>
                    <a:pt x="1307" y="2118"/>
                  </a:lnTo>
                  <a:cubicBezTo>
                    <a:pt x="1312" y="2128"/>
                    <a:pt x="1319" y="2140"/>
                    <a:pt x="1325" y="2152"/>
                  </a:cubicBezTo>
                  <a:lnTo>
                    <a:pt x="1325" y="2152"/>
                  </a:lnTo>
                  <a:cubicBezTo>
                    <a:pt x="1323" y="2139"/>
                    <a:pt x="1316" y="2117"/>
                    <a:pt x="1302" y="2101"/>
                  </a:cubicBezTo>
                  <a:lnTo>
                    <a:pt x="1302" y="2101"/>
                  </a:lnTo>
                  <a:cubicBezTo>
                    <a:pt x="1304" y="2107"/>
                    <a:pt x="1305" y="2112"/>
                    <a:pt x="1307" y="2118"/>
                  </a:cubicBezTo>
                  <a:lnTo>
                    <a:pt x="1307" y="2118"/>
                  </a:lnTo>
                  <a:cubicBezTo>
                    <a:pt x="1298" y="2103"/>
                    <a:pt x="1290" y="2091"/>
                    <a:pt x="1285" y="2087"/>
                  </a:cubicBezTo>
                  <a:lnTo>
                    <a:pt x="1285" y="2087"/>
                  </a:lnTo>
                  <a:cubicBezTo>
                    <a:pt x="1292" y="2091"/>
                    <a:pt x="1297" y="2096"/>
                    <a:pt x="1302" y="2101"/>
                  </a:cubicBezTo>
                  <a:lnTo>
                    <a:pt x="1302" y="2101"/>
                  </a:lnTo>
                  <a:cubicBezTo>
                    <a:pt x="1299" y="2091"/>
                    <a:pt x="1296" y="2081"/>
                    <a:pt x="1293" y="2072"/>
                  </a:cubicBezTo>
                  <a:lnTo>
                    <a:pt x="1293" y="2072"/>
                  </a:lnTo>
                  <a:cubicBezTo>
                    <a:pt x="1292" y="2073"/>
                    <a:pt x="1292" y="2075"/>
                    <a:pt x="1292" y="2076"/>
                  </a:cubicBezTo>
                  <a:lnTo>
                    <a:pt x="1292" y="2076"/>
                  </a:lnTo>
                  <a:cubicBezTo>
                    <a:pt x="1292" y="2074"/>
                    <a:pt x="1292" y="2071"/>
                    <a:pt x="1291" y="2069"/>
                  </a:cubicBezTo>
                  <a:lnTo>
                    <a:pt x="1291" y="2069"/>
                  </a:lnTo>
                  <a:cubicBezTo>
                    <a:pt x="1292" y="2070"/>
                    <a:pt x="1292" y="2071"/>
                    <a:pt x="1293" y="2072"/>
                  </a:cubicBezTo>
                  <a:lnTo>
                    <a:pt x="1293" y="2072"/>
                  </a:lnTo>
                  <a:cubicBezTo>
                    <a:pt x="1297" y="2020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3"/>
                    <a:pt x="1279" y="2009"/>
                  </a:cubicBezTo>
                  <a:cubicBezTo>
                    <a:pt x="1279" y="2022"/>
                    <a:pt x="1289" y="2049"/>
                    <a:pt x="1291" y="2069"/>
                  </a:cubicBezTo>
                  <a:lnTo>
                    <a:pt x="1291" y="2069"/>
                  </a:lnTo>
                  <a:cubicBezTo>
                    <a:pt x="1286" y="2054"/>
                    <a:pt x="1281" y="2040"/>
                    <a:pt x="1279" y="2027"/>
                  </a:cubicBezTo>
                  <a:cubicBezTo>
                    <a:pt x="1275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7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1"/>
                  </a:cubicBezTo>
                  <a:lnTo>
                    <a:pt x="1292" y="1861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1"/>
                  </a:cubicBezTo>
                  <a:lnTo>
                    <a:pt x="1292" y="1861"/>
                  </a:lnTo>
                  <a:cubicBezTo>
                    <a:pt x="1294" y="1853"/>
                    <a:pt x="1295" y="1845"/>
                    <a:pt x="1297" y="1839"/>
                  </a:cubicBezTo>
                  <a:cubicBezTo>
                    <a:pt x="1303" y="1815"/>
                    <a:pt x="1309" y="1784"/>
                    <a:pt x="1321" y="1760"/>
                  </a:cubicBezTo>
                  <a:cubicBezTo>
                    <a:pt x="1324" y="1747"/>
                    <a:pt x="1328" y="1736"/>
                    <a:pt x="1331" y="1723"/>
                  </a:cubicBezTo>
                  <a:lnTo>
                    <a:pt x="1331" y="1723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4"/>
                    <a:pt x="1378" y="1634"/>
                  </a:cubicBezTo>
                  <a:cubicBezTo>
                    <a:pt x="1374" y="1634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5" y="1576"/>
                  </a:cubicBezTo>
                  <a:lnTo>
                    <a:pt x="1425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5" y="1574"/>
                    <a:pt x="1425" y="1576"/>
                  </a:cubicBezTo>
                  <a:lnTo>
                    <a:pt x="1425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1" y="1"/>
                    <a:pt x="1486" y="74"/>
                    <a:pt x="1164" y="239"/>
                  </a:cubicBezTo>
                  <a:cubicBezTo>
                    <a:pt x="818" y="421"/>
                    <a:pt x="509" y="669"/>
                    <a:pt x="297" y="1003"/>
                  </a:cubicBezTo>
                  <a:cubicBezTo>
                    <a:pt x="115" y="1300"/>
                    <a:pt x="0" y="1687"/>
                    <a:pt x="24" y="2033"/>
                  </a:cubicBezTo>
                  <a:cubicBezTo>
                    <a:pt x="67" y="2899"/>
                    <a:pt x="733" y="3566"/>
                    <a:pt x="1521" y="3827"/>
                  </a:cubicBezTo>
                  <a:cubicBezTo>
                    <a:pt x="1748" y="3906"/>
                    <a:pt x="1988" y="3947"/>
                    <a:pt x="2228" y="3947"/>
                  </a:cubicBezTo>
                  <a:cubicBezTo>
                    <a:pt x="2429" y="3947"/>
                    <a:pt x="2630" y="3918"/>
                    <a:pt x="2824" y="3857"/>
                  </a:cubicBezTo>
                  <a:cubicBezTo>
                    <a:pt x="3272" y="3717"/>
                    <a:pt x="3618" y="3457"/>
                    <a:pt x="3903" y="3087"/>
                  </a:cubicBezTo>
                  <a:cubicBezTo>
                    <a:pt x="4456" y="2349"/>
                    <a:pt x="4367" y="1243"/>
                    <a:pt x="3680" y="595"/>
                  </a:cubicBezTo>
                  <a:lnTo>
                    <a:pt x="3680" y="595"/>
                  </a:lnTo>
                  <a:cubicBezTo>
                    <a:pt x="3668" y="583"/>
                    <a:pt x="3656" y="572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2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1568425" y="3843775"/>
              <a:ext cx="68350" cy="60825"/>
            </a:xfrm>
            <a:custGeom>
              <a:avLst/>
              <a:gdLst/>
              <a:ahLst/>
              <a:cxnLst/>
              <a:rect l="l" t="t" r="r" b="b"/>
              <a:pathLst>
                <a:path w="2734" h="2433" extrusionOk="0">
                  <a:moveTo>
                    <a:pt x="1131" y="1"/>
                  </a:moveTo>
                  <a:cubicBezTo>
                    <a:pt x="1031" y="1"/>
                    <a:pt x="931" y="10"/>
                    <a:pt x="831" y="25"/>
                  </a:cubicBezTo>
                  <a:cubicBezTo>
                    <a:pt x="552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3" y="1019"/>
                  </a:cubicBezTo>
                  <a:cubicBezTo>
                    <a:pt x="31" y="1213"/>
                    <a:pt x="73" y="1358"/>
                    <a:pt x="158" y="1540"/>
                  </a:cubicBezTo>
                  <a:cubicBezTo>
                    <a:pt x="206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28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7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0" y="2400"/>
                    <a:pt x="1909" y="2370"/>
                    <a:pt x="2067" y="2303"/>
                  </a:cubicBezTo>
                  <a:cubicBezTo>
                    <a:pt x="2291" y="2231"/>
                    <a:pt x="2491" y="2043"/>
                    <a:pt x="2594" y="1831"/>
                  </a:cubicBezTo>
                  <a:cubicBezTo>
                    <a:pt x="2673" y="1655"/>
                    <a:pt x="2727" y="1497"/>
                    <a:pt x="2727" y="1297"/>
                  </a:cubicBezTo>
                  <a:cubicBezTo>
                    <a:pt x="2733" y="1110"/>
                    <a:pt x="2685" y="940"/>
                    <a:pt x="2606" y="776"/>
                  </a:cubicBezTo>
                  <a:cubicBezTo>
                    <a:pt x="2552" y="661"/>
                    <a:pt x="2479" y="558"/>
                    <a:pt x="2388" y="473"/>
                  </a:cubicBezTo>
                  <a:cubicBezTo>
                    <a:pt x="2249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3" y="110"/>
                    <a:pt x="1552" y="61"/>
                  </a:cubicBezTo>
                  <a:cubicBezTo>
                    <a:pt x="1413" y="19"/>
                    <a:pt x="1273" y="1"/>
                    <a:pt x="1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1551300" y="3828000"/>
              <a:ext cx="101675" cy="92925"/>
            </a:xfrm>
            <a:custGeom>
              <a:avLst/>
              <a:gdLst/>
              <a:ahLst/>
              <a:cxnLst/>
              <a:rect l="l" t="t" r="r" b="b"/>
              <a:pathLst>
                <a:path w="4067" h="3717" extrusionOk="0">
                  <a:moveTo>
                    <a:pt x="1706" y="1285"/>
                  </a:moveTo>
                  <a:cubicBezTo>
                    <a:pt x="1707" y="1285"/>
                    <a:pt x="1709" y="1286"/>
                    <a:pt x="1710" y="1286"/>
                  </a:cubicBezTo>
                  <a:cubicBezTo>
                    <a:pt x="1709" y="1286"/>
                    <a:pt x="1708" y="1285"/>
                    <a:pt x="1706" y="1285"/>
                  </a:cubicBezTo>
                  <a:close/>
                  <a:moveTo>
                    <a:pt x="1384" y="1466"/>
                  </a:moveTo>
                  <a:lnTo>
                    <a:pt x="1384" y="1466"/>
                  </a:lnTo>
                  <a:cubicBezTo>
                    <a:pt x="1383" y="1467"/>
                    <a:pt x="1383" y="1467"/>
                    <a:pt x="1382" y="1468"/>
                  </a:cubicBezTo>
                  <a:lnTo>
                    <a:pt x="1384" y="1466"/>
                  </a:lnTo>
                  <a:close/>
                  <a:moveTo>
                    <a:pt x="2506" y="1488"/>
                  </a:moveTo>
                  <a:lnTo>
                    <a:pt x="2506" y="1488"/>
                  </a:lnTo>
                  <a:cubicBezTo>
                    <a:pt x="2531" y="1492"/>
                    <a:pt x="2555" y="1495"/>
                    <a:pt x="2576" y="1498"/>
                  </a:cubicBezTo>
                  <a:cubicBezTo>
                    <a:pt x="2555" y="1498"/>
                    <a:pt x="2539" y="1495"/>
                    <a:pt x="2522" y="1493"/>
                  </a:cubicBezTo>
                  <a:lnTo>
                    <a:pt x="2522" y="1493"/>
                  </a:lnTo>
                  <a:cubicBezTo>
                    <a:pt x="2515" y="1491"/>
                    <a:pt x="2510" y="1489"/>
                    <a:pt x="2506" y="1488"/>
                  </a:cubicBezTo>
                  <a:close/>
                  <a:moveTo>
                    <a:pt x="1376" y="1474"/>
                  </a:moveTo>
                  <a:cubicBezTo>
                    <a:pt x="1376" y="1474"/>
                    <a:pt x="1370" y="1485"/>
                    <a:pt x="1362" y="1499"/>
                  </a:cubicBezTo>
                  <a:lnTo>
                    <a:pt x="1362" y="1499"/>
                  </a:lnTo>
                  <a:cubicBezTo>
                    <a:pt x="1366" y="1486"/>
                    <a:pt x="1370" y="1476"/>
                    <a:pt x="1376" y="1474"/>
                  </a:cubicBezTo>
                  <a:close/>
                  <a:moveTo>
                    <a:pt x="2601" y="1543"/>
                  </a:moveTo>
                  <a:lnTo>
                    <a:pt x="2601" y="1543"/>
                  </a:lnTo>
                  <a:cubicBezTo>
                    <a:pt x="2604" y="1545"/>
                    <a:pt x="2607" y="1547"/>
                    <a:pt x="2610" y="1550"/>
                  </a:cubicBezTo>
                  <a:lnTo>
                    <a:pt x="2610" y="1550"/>
                  </a:lnTo>
                  <a:cubicBezTo>
                    <a:pt x="2608" y="1548"/>
                    <a:pt x="2606" y="1546"/>
                    <a:pt x="2604" y="1544"/>
                  </a:cubicBezTo>
                  <a:lnTo>
                    <a:pt x="2604" y="1544"/>
                  </a:lnTo>
                  <a:cubicBezTo>
                    <a:pt x="2603" y="1544"/>
                    <a:pt x="2602" y="1543"/>
                    <a:pt x="2601" y="1543"/>
                  </a:cubicBezTo>
                  <a:close/>
                  <a:moveTo>
                    <a:pt x="1349" y="1698"/>
                  </a:moveTo>
                  <a:cubicBezTo>
                    <a:pt x="1350" y="1703"/>
                    <a:pt x="1351" y="1708"/>
                    <a:pt x="1352" y="1710"/>
                  </a:cubicBezTo>
                  <a:cubicBezTo>
                    <a:pt x="1351" y="1709"/>
                    <a:pt x="1350" y="1705"/>
                    <a:pt x="1349" y="1698"/>
                  </a:cubicBezTo>
                  <a:close/>
                  <a:moveTo>
                    <a:pt x="1392" y="1812"/>
                  </a:moveTo>
                  <a:cubicBezTo>
                    <a:pt x="1392" y="1812"/>
                    <a:pt x="1394" y="1818"/>
                    <a:pt x="1401" y="1832"/>
                  </a:cubicBezTo>
                  <a:lnTo>
                    <a:pt x="1401" y="1832"/>
                  </a:lnTo>
                  <a:cubicBezTo>
                    <a:pt x="1395" y="1820"/>
                    <a:pt x="1392" y="1812"/>
                    <a:pt x="1392" y="1812"/>
                  </a:cubicBezTo>
                  <a:close/>
                  <a:moveTo>
                    <a:pt x="2781" y="2002"/>
                  </a:moveTo>
                  <a:lnTo>
                    <a:pt x="2781" y="2002"/>
                  </a:lnTo>
                  <a:cubicBezTo>
                    <a:pt x="2780" y="2016"/>
                    <a:pt x="2779" y="2030"/>
                    <a:pt x="2779" y="2030"/>
                  </a:cubicBezTo>
                  <a:cubicBezTo>
                    <a:pt x="2779" y="2030"/>
                    <a:pt x="2780" y="2023"/>
                    <a:pt x="2781" y="2002"/>
                  </a:cubicBezTo>
                  <a:close/>
                  <a:moveTo>
                    <a:pt x="2345" y="2437"/>
                  </a:moveTo>
                  <a:lnTo>
                    <a:pt x="2345" y="2437"/>
                  </a:lnTo>
                  <a:cubicBezTo>
                    <a:pt x="2348" y="2437"/>
                    <a:pt x="2350" y="2437"/>
                    <a:pt x="2352" y="2437"/>
                  </a:cubicBezTo>
                  <a:cubicBezTo>
                    <a:pt x="2350" y="2437"/>
                    <a:pt x="2348" y="2437"/>
                    <a:pt x="2345" y="2437"/>
                  </a:cubicBezTo>
                  <a:close/>
                  <a:moveTo>
                    <a:pt x="2061" y="2433"/>
                  </a:moveTo>
                  <a:cubicBezTo>
                    <a:pt x="2076" y="2433"/>
                    <a:pt x="2116" y="2436"/>
                    <a:pt x="2132" y="2443"/>
                  </a:cubicBezTo>
                  <a:lnTo>
                    <a:pt x="2132" y="2443"/>
                  </a:lnTo>
                  <a:cubicBezTo>
                    <a:pt x="2119" y="2442"/>
                    <a:pt x="2106" y="2440"/>
                    <a:pt x="2091" y="2437"/>
                  </a:cubicBezTo>
                  <a:cubicBezTo>
                    <a:pt x="2054" y="2435"/>
                    <a:pt x="2050" y="2433"/>
                    <a:pt x="2061" y="2433"/>
                  </a:cubicBezTo>
                  <a:close/>
                  <a:moveTo>
                    <a:pt x="1873" y="1286"/>
                  </a:moveTo>
                  <a:cubicBezTo>
                    <a:pt x="1897" y="1286"/>
                    <a:pt x="1922" y="1292"/>
                    <a:pt x="1952" y="1292"/>
                  </a:cubicBezTo>
                  <a:cubicBezTo>
                    <a:pt x="2013" y="1310"/>
                    <a:pt x="2073" y="1322"/>
                    <a:pt x="2134" y="1347"/>
                  </a:cubicBezTo>
                  <a:cubicBezTo>
                    <a:pt x="2140" y="1349"/>
                    <a:pt x="2145" y="1351"/>
                    <a:pt x="2149" y="1352"/>
                  </a:cubicBezTo>
                  <a:lnTo>
                    <a:pt x="2149" y="1352"/>
                  </a:lnTo>
                  <a:cubicBezTo>
                    <a:pt x="2154" y="1354"/>
                    <a:pt x="2159" y="1356"/>
                    <a:pt x="2164" y="1359"/>
                  </a:cubicBezTo>
                  <a:cubicBezTo>
                    <a:pt x="2243" y="1401"/>
                    <a:pt x="2322" y="1444"/>
                    <a:pt x="2412" y="1474"/>
                  </a:cubicBezTo>
                  <a:cubicBezTo>
                    <a:pt x="2440" y="1477"/>
                    <a:pt x="2470" y="1482"/>
                    <a:pt x="2498" y="1486"/>
                  </a:cubicBezTo>
                  <a:lnTo>
                    <a:pt x="2498" y="1486"/>
                  </a:lnTo>
                  <a:cubicBezTo>
                    <a:pt x="2500" y="1487"/>
                    <a:pt x="2503" y="1490"/>
                    <a:pt x="2508" y="1492"/>
                  </a:cubicBezTo>
                  <a:lnTo>
                    <a:pt x="2508" y="1492"/>
                  </a:lnTo>
                  <a:cubicBezTo>
                    <a:pt x="2505" y="1492"/>
                    <a:pt x="2501" y="1492"/>
                    <a:pt x="2497" y="1492"/>
                  </a:cubicBezTo>
                  <a:cubicBezTo>
                    <a:pt x="2497" y="1492"/>
                    <a:pt x="2507" y="1495"/>
                    <a:pt x="2519" y="1498"/>
                  </a:cubicBezTo>
                  <a:lnTo>
                    <a:pt x="2519" y="1498"/>
                  </a:lnTo>
                  <a:cubicBezTo>
                    <a:pt x="2541" y="1510"/>
                    <a:pt x="2576" y="1528"/>
                    <a:pt x="2601" y="1543"/>
                  </a:cubicBezTo>
                  <a:lnTo>
                    <a:pt x="2601" y="1543"/>
                  </a:lnTo>
                  <a:cubicBezTo>
                    <a:pt x="2584" y="1528"/>
                    <a:pt x="2566" y="1512"/>
                    <a:pt x="2566" y="1512"/>
                  </a:cubicBezTo>
                  <a:lnTo>
                    <a:pt x="2566" y="1512"/>
                  </a:lnTo>
                  <a:cubicBezTo>
                    <a:pt x="2567" y="1512"/>
                    <a:pt x="2576" y="1519"/>
                    <a:pt x="2600" y="1541"/>
                  </a:cubicBezTo>
                  <a:cubicBezTo>
                    <a:pt x="2602" y="1542"/>
                    <a:pt x="2603" y="1543"/>
                    <a:pt x="2604" y="1544"/>
                  </a:cubicBezTo>
                  <a:lnTo>
                    <a:pt x="2604" y="1544"/>
                  </a:lnTo>
                  <a:cubicBezTo>
                    <a:pt x="2621" y="1554"/>
                    <a:pt x="2632" y="1562"/>
                    <a:pt x="2631" y="1565"/>
                  </a:cubicBezTo>
                  <a:cubicBezTo>
                    <a:pt x="2631" y="1565"/>
                    <a:pt x="2630" y="1565"/>
                    <a:pt x="2630" y="1565"/>
                  </a:cubicBezTo>
                  <a:cubicBezTo>
                    <a:pt x="2629" y="1565"/>
                    <a:pt x="2620" y="1558"/>
                    <a:pt x="2610" y="1550"/>
                  </a:cubicBezTo>
                  <a:lnTo>
                    <a:pt x="2610" y="1550"/>
                  </a:lnTo>
                  <a:cubicBezTo>
                    <a:pt x="2632" y="1571"/>
                    <a:pt x="2658" y="1592"/>
                    <a:pt x="2679" y="1613"/>
                  </a:cubicBezTo>
                  <a:cubicBezTo>
                    <a:pt x="2686" y="1621"/>
                    <a:pt x="2696" y="1632"/>
                    <a:pt x="2705" y="1642"/>
                  </a:cubicBezTo>
                  <a:lnTo>
                    <a:pt x="2705" y="1642"/>
                  </a:lnTo>
                  <a:cubicBezTo>
                    <a:pt x="2709" y="1649"/>
                    <a:pt x="2713" y="1657"/>
                    <a:pt x="2715" y="1662"/>
                  </a:cubicBezTo>
                  <a:cubicBezTo>
                    <a:pt x="2721" y="1678"/>
                    <a:pt x="2726" y="1699"/>
                    <a:pt x="2740" y="1712"/>
                  </a:cubicBezTo>
                  <a:lnTo>
                    <a:pt x="2740" y="1712"/>
                  </a:lnTo>
                  <a:cubicBezTo>
                    <a:pt x="2754" y="1759"/>
                    <a:pt x="2768" y="1810"/>
                    <a:pt x="2780" y="1859"/>
                  </a:cubicBezTo>
                  <a:lnTo>
                    <a:pt x="2780" y="1859"/>
                  </a:lnTo>
                  <a:cubicBezTo>
                    <a:pt x="2779" y="1886"/>
                    <a:pt x="2780" y="1935"/>
                    <a:pt x="2781" y="1962"/>
                  </a:cubicBezTo>
                  <a:lnTo>
                    <a:pt x="2781" y="1962"/>
                  </a:lnTo>
                  <a:cubicBezTo>
                    <a:pt x="2778" y="1982"/>
                    <a:pt x="2773" y="2024"/>
                    <a:pt x="2770" y="2037"/>
                  </a:cubicBezTo>
                  <a:cubicBezTo>
                    <a:pt x="2758" y="2067"/>
                    <a:pt x="2747" y="2085"/>
                    <a:pt x="2740" y="2113"/>
                  </a:cubicBezTo>
                  <a:lnTo>
                    <a:pt x="2740" y="2113"/>
                  </a:lnTo>
                  <a:cubicBezTo>
                    <a:pt x="2737" y="2120"/>
                    <a:pt x="2733" y="2129"/>
                    <a:pt x="2728" y="2140"/>
                  </a:cubicBezTo>
                  <a:cubicBezTo>
                    <a:pt x="2722" y="2152"/>
                    <a:pt x="2717" y="2164"/>
                    <a:pt x="2712" y="2177"/>
                  </a:cubicBezTo>
                  <a:lnTo>
                    <a:pt x="2712" y="2177"/>
                  </a:lnTo>
                  <a:cubicBezTo>
                    <a:pt x="2694" y="2203"/>
                    <a:pt x="2674" y="2230"/>
                    <a:pt x="2660" y="2256"/>
                  </a:cubicBezTo>
                  <a:lnTo>
                    <a:pt x="2660" y="2256"/>
                  </a:lnTo>
                  <a:lnTo>
                    <a:pt x="2618" y="2298"/>
                  </a:lnTo>
                  <a:cubicBezTo>
                    <a:pt x="2610" y="2307"/>
                    <a:pt x="2590" y="2327"/>
                    <a:pt x="2579" y="2338"/>
                  </a:cubicBezTo>
                  <a:lnTo>
                    <a:pt x="2579" y="2338"/>
                  </a:lnTo>
                  <a:cubicBezTo>
                    <a:pt x="2578" y="2339"/>
                    <a:pt x="2577" y="2340"/>
                    <a:pt x="2576" y="2340"/>
                  </a:cubicBezTo>
                  <a:cubicBezTo>
                    <a:pt x="2564" y="2353"/>
                    <a:pt x="2540" y="2359"/>
                    <a:pt x="2528" y="2371"/>
                  </a:cubicBezTo>
                  <a:cubicBezTo>
                    <a:pt x="2519" y="2375"/>
                    <a:pt x="2456" y="2405"/>
                    <a:pt x="2452" y="2405"/>
                  </a:cubicBezTo>
                  <a:cubicBezTo>
                    <a:pt x="2450" y="2405"/>
                    <a:pt x="2457" y="2401"/>
                    <a:pt x="2479" y="2389"/>
                  </a:cubicBezTo>
                  <a:cubicBezTo>
                    <a:pt x="2497" y="2381"/>
                    <a:pt x="2502" y="2377"/>
                    <a:pt x="2500" y="2377"/>
                  </a:cubicBezTo>
                  <a:cubicBezTo>
                    <a:pt x="2491" y="2377"/>
                    <a:pt x="2390" y="2415"/>
                    <a:pt x="2376" y="2419"/>
                  </a:cubicBezTo>
                  <a:cubicBezTo>
                    <a:pt x="2354" y="2430"/>
                    <a:pt x="2342" y="2431"/>
                    <a:pt x="2323" y="2436"/>
                  </a:cubicBezTo>
                  <a:lnTo>
                    <a:pt x="2323" y="2436"/>
                  </a:lnTo>
                  <a:cubicBezTo>
                    <a:pt x="2322" y="2436"/>
                    <a:pt x="2321" y="2436"/>
                    <a:pt x="2320" y="2436"/>
                  </a:cubicBezTo>
                  <a:cubicBezTo>
                    <a:pt x="2273" y="2436"/>
                    <a:pt x="2215" y="2443"/>
                    <a:pt x="2176" y="2443"/>
                  </a:cubicBezTo>
                  <a:cubicBezTo>
                    <a:pt x="2161" y="2443"/>
                    <a:pt x="2147" y="2443"/>
                    <a:pt x="2133" y="2443"/>
                  </a:cubicBezTo>
                  <a:lnTo>
                    <a:pt x="2133" y="2443"/>
                  </a:lnTo>
                  <a:cubicBezTo>
                    <a:pt x="2107" y="2420"/>
                    <a:pt x="1994" y="2413"/>
                    <a:pt x="1960" y="2408"/>
                  </a:cubicBezTo>
                  <a:lnTo>
                    <a:pt x="1960" y="2408"/>
                  </a:lnTo>
                  <a:cubicBezTo>
                    <a:pt x="1938" y="2397"/>
                    <a:pt x="1909" y="2383"/>
                    <a:pt x="1909" y="2383"/>
                  </a:cubicBezTo>
                  <a:cubicBezTo>
                    <a:pt x="1867" y="2359"/>
                    <a:pt x="1831" y="2328"/>
                    <a:pt x="1782" y="2310"/>
                  </a:cubicBezTo>
                  <a:cubicBezTo>
                    <a:pt x="1772" y="2303"/>
                    <a:pt x="1763" y="2296"/>
                    <a:pt x="1755" y="2290"/>
                  </a:cubicBezTo>
                  <a:lnTo>
                    <a:pt x="1755" y="2290"/>
                  </a:lnTo>
                  <a:cubicBezTo>
                    <a:pt x="1750" y="2286"/>
                    <a:pt x="1740" y="2277"/>
                    <a:pt x="1723" y="2263"/>
                  </a:cubicBezTo>
                  <a:lnTo>
                    <a:pt x="1723" y="2263"/>
                  </a:lnTo>
                  <a:cubicBezTo>
                    <a:pt x="1720" y="2260"/>
                    <a:pt x="1718" y="2258"/>
                    <a:pt x="1716" y="2256"/>
                  </a:cubicBezTo>
                  <a:cubicBezTo>
                    <a:pt x="1716" y="2256"/>
                    <a:pt x="1715" y="2255"/>
                    <a:pt x="1715" y="2255"/>
                  </a:cubicBezTo>
                  <a:lnTo>
                    <a:pt x="1715" y="2255"/>
                  </a:lnTo>
                  <a:cubicBezTo>
                    <a:pt x="1681" y="2222"/>
                    <a:pt x="1646" y="2193"/>
                    <a:pt x="1607" y="2153"/>
                  </a:cubicBezTo>
                  <a:cubicBezTo>
                    <a:pt x="1598" y="2144"/>
                    <a:pt x="1567" y="2104"/>
                    <a:pt x="1566" y="2104"/>
                  </a:cubicBezTo>
                  <a:lnTo>
                    <a:pt x="1566" y="2104"/>
                  </a:lnTo>
                  <a:cubicBezTo>
                    <a:pt x="1566" y="2104"/>
                    <a:pt x="1571" y="2112"/>
                    <a:pt x="1588" y="2134"/>
                  </a:cubicBezTo>
                  <a:cubicBezTo>
                    <a:pt x="1605" y="2157"/>
                    <a:pt x="1611" y="2165"/>
                    <a:pt x="1611" y="2165"/>
                  </a:cubicBezTo>
                  <a:cubicBezTo>
                    <a:pt x="1611" y="2165"/>
                    <a:pt x="1588" y="2136"/>
                    <a:pt x="1576" y="2128"/>
                  </a:cubicBezTo>
                  <a:cubicBezTo>
                    <a:pt x="1540" y="2080"/>
                    <a:pt x="1510" y="2025"/>
                    <a:pt x="1479" y="1977"/>
                  </a:cubicBezTo>
                  <a:cubicBezTo>
                    <a:pt x="1467" y="1953"/>
                    <a:pt x="1449" y="1922"/>
                    <a:pt x="1437" y="1898"/>
                  </a:cubicBezTo>
                  <a:cubicBezTo>
                    <a:pt x="1434" y="1895"/>
                    <a:pt x="1428" y="1886"/>
                    <a:pt x="1422" y="1874"/>
                  </a:cubicBezTo>
                  <a:lnTo>
                    <a:pt x="1422" y="1874"/>
                  </a:lnTo>
                  <a:cubicBezTo>
                    <a:pt x="1418" y="1863"/>
                    <a:pt x="1409" y="1843"/>
                    <a:pt x="1407" y="1837"/>
                  </a:cubicBezTo>
                  <a:cubicBezTo>
                    <a:pt x="1394" y="1807"/>
                    <a:pt x="1382" y="1783"/>
                    <a:pt x="1376" y="1753"/>
                  </a:cubicBezTo>
                  <a:cubicBezTo>
                    <a:pt x="1364" y="1722"/>
                    <a:pt x="1358" y="1704"/>
                    <a:pt x="1352" y="1674"/>
                  </a:cubicBezTo>
                  <a:cubicBezTo>
                    <a:pt x="1350" y="1666"/>
                    <a:pt x="1348" y="1659"/>
                    <a:pt x="1346" y="1654"/>
                  </a:cubicBezTo>
                  <a:lnTo>
                    <a:pt x="1346" y="1654"/>
                  </a:lnTo>
                  <a:cubicBezTo>
                    <a:pt x="1346" y="1637"/>
                    <a:pt x="1346" y="1622"/>
                    <a:pt x="1346" y="1619"/>
                  </a:cubicBezTo>
                  <a:cubicBezTo>
                    <a:pt x="1346" y="1601"/>
                    <a:pt x="1351" y="1573"/>
                    <a:pt x="1348" y="1573"/>
                  </a:cubicBezTo>
                  <a:lnTo>
                    <a:pt x="1348" y="1573"/>
                  </a:lnTo>
                  <a:cubicBezTo>
                    <a:pt x="1351" y="1558"/>
                    <a:pt x="1354" y="1534"/>
                    <a:pt x="1359" y="1513"/>
                  </a:cubicBezTo>
                  <a:lnTo>
                    <a:pt x="1359" y="1513"/>
                  </a:lnTo>
                  <a:cubicBezTo>
                    <a:pt x="1360" y="1510"/>
                    <a:pt x="1362" y="1507"/>
                    <a:pt x="1364" y="1504"/>
                  </a:cubicBezTo>
                  <a:cubicBezTo>
                    <a:pt x="1380" y="1494"/>
                    <a:pt x="1387" y="1474"/>
                    <a:pt x="1392" y="1457"/>
                  </a:cubicBezTo>
                  <a:lnTo>
                    <a:pt x="1392" y="1457"/>
                  </a:lnTo>
                  <a:lnTo>
                    <a:pt x="1425" y="1419"/>
                  </a:lnTo>
                  <a:lnTo>
                    <a:pt x="1448" y="1399"/>
                  </a:lnTo>
                  <a:lnTo>
                    <a:pt x="1448" y="1399"/>
                  </a:lnTo>
                  <a:cubicBezTo>
                    <a:pt x="1486" y="1381"/>
                    <a:pt x="1545" y="1338"/>
                    <a:pt x="1586" y="1309"/>
                  </a:cubicBezTo>
                  <a:lnTo>
                    <a:pt x="1586" y="1309"/>
                  </a:lnTo>
                  <a:cubicBezTo>
                    <a:pt x="1598" y="1303"/>
                    <a:pt x="1609" y="1298"/>
                    <a:pt x="1625" y="1298"/>
                  </a:cubicBezTo>
                  <a:cubicBezTo>
                    <a:pt x="1625" y="1298"/>
                    <a:pt x="1638" y="1295"/>
                    <a:pt x="1654" y="1291"/>
                  </a:cubicBezTo>
                  <a:lnTo>
                    <a:pt x="1654" y="1291"/>
                  </a:lnTo>
                  <a:cubicBezTo>
                    <a:pt x="1661" y="1292"/>
                    <a:pt x="1671" y="1292"/>
                    <a:pt x="1685" y="1292"/>
                  </a:cubicBezTo>
                  <a:cubicBezTo>
                    <a:pt x="1752" y="1286"/>
                    <a:pt x="1813" y="1286"/>
                    <a:pt x="1873" y="1286"/>
                  </a:cubicBezTo>
                  <a:close/>
                  <a:moveTo>
                    <a:pt x="1784" y="0"/>
                  </a:moveTo>
                  <a:cubicBezTo>
                    <a:pt x="1588" y="0"/>
                    <a:pt x="1391" y="31"/>
                    <a:pt x="1201" y="98"/>
                  </a:cubicBezTo>
                  <a:cubicBezTo>
                    <a:pt x="595" y="310"/>
                    <a:pt x="170" y="807"/>
                    <a:pt x="86" y="1444"/>
                  </a:cubicBezTo>
                  <a:cubicBezTo>
                    <a:pt x="1" y="2044"/>
                    <a:pt x="304" y="2625"/>
                    <a:pt x="691" y="3055"/>
                  </a:cubicBezTo>
                  <a:cubicBezTo>
                    <a:pt x="1049" y="3460"/>
                    <a:pt x="1611" y="3717"/>
                    <a:pt x="2151" y="3717"/>
                  </a:cubicBezTo>
                  <a:cubicBezTo>
                    <a:pt x="2170" y="3717"/>
                    <a:pt x="2188" y="3717"/>
                    <a:pt x="2206" y="3716"/>
                  </a:cubicBezTo>
                  <a:cubicBezTo>
                    <a:pt x="2832" y="3704"/>
                    <a:pt x="3475" y="3399"/>
                    <a:pt x="3797" y="2844"/>
                  </a:cubicBezTo>
                  <a:lnTo>
                    <a:pt x="3797" y="2844"/>
                  </a:lnTo>
                  <a:cubicBezTo>
                    <a:pt x="3809" y="2825"/>
                    <a:pt x="3820" y="2804"/>
                    <a:pt x="3830" y="2783"/>
                  </a:cubicBezTo>
                  <a:lnTo>
                    <a:pt x="3830" y="2783"/>
                  </a:lnTo>
                  <a:cubicBezTo>
                    <a:pt x="3830" y="2783"/>
                    <a:pt x="3830" y="2783"/>
                    <a:pt x="3830" y="2783"/>
                  </a:cubicBezTo>
                  <a:cubicBezTo>
                    <a:pt x="3841" y="2762"/>
                    <a:pt x="3850" y="2742"/>
                    <a:pt x="3859" y="2720"/>
                  </a:cubicBezTo>
                  <a:lnTo>
                    <a:pt x="3859" y="2720"/>
                  </a:lnTo>
                  <a:cubicBezTo>
                    <a:pt x="3971" y="2468"/>
                    <a:pt x="4049" y="2214"/>
                    <a:pt x="4055" y="1928"/>
                  </a:cubicBezTo>
                  <a:cubicBezTo>
                    <a:pt x="4067" y="1631"/>
                    <a:pt x="3982" y="1371"/>
                    <a:pt x="3861" y="1104"/>
                  </a:cubicBezTo>
                  <a:cubicBezTo>
                    <a:pt x="3673" y="672"/>
                    <a:pt x="3253" y="356"/>
                    <a:pt x="2796" y="245"/>
                  </a:cubicBezTo>
                  <a:lnTo>
                    <a:pt x="2796" y="245"/>
                  </a:lnTo>
                  <a:cubicBezTo>
                    <a:pt x="2480" y="95"/>
                    <a:pt x="2132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1607350" y="3919050"/>
              <a:ext cx="67750" cy="67825"/>
            </a:xfrm>
            <a:custGeom>
              <a:avLst/>
              <a:gdLst/>
              <a:ahLst/>
              <a:cxnLst/>
              <a:rect l="l" t="t" r="r" b="b"/>
              <a:pathLst>
                <a:path w="2710" h="2713" extrusionOk="0">
                  <a:moveTo>
                    <a:pt x="1291" y="1256"/>
                  </a:moveTo>
                  <a:cubicBezTo>
                    <a:pt x="1298" y="1256"/>
                    <a:pt x="1304" y="1257"/>
                    <a:pt x="1310" y="1258"/>
                  </a:cubicBezTo>
                  <a:lnTo>
                    <a:pt x="1310" y="1258"/>
                  </a:lnTo>
                  <a:cubicBezTo>
                    <a:pt x="1304" y="1257"/>
                    <a:pt x="1297" y="1256"/>
                    <a:pt x="1291" y="1256"/>
                  </a:cubicBezTo>
                  <a:close/>
                  <a:moveTo>
                    <a:pt x="1364" y="1275"/>
                  </a:moveTo>
                  <a:lnTo>
                    <a:pt x="1364" y="1275"/>
                  </a:lnTo>
                  <a:cubicBezTo>
                    <a:pt x="1361" y="1276"/>
                    <a:pt x="1359" y="1277"/>
                    <a:pt x="1357" y="1278"/>
                  </a:cubicBezTo>
                  <a:lnTo>
                    <a:pt x="1357" y="1278"/>
                  </a:lnTo>
                  <a:cubicBezTo>
                    <a:pt x="1357" y="1278"/>
                    <a:pt x="1357" y="1278"/>
                    <a:pt x="1357" y="1277"/>
                  </a:cubicBezTo>
                  <a:lnTo>
                    <a:pt x="1357" y="1277"/>
                  </a:lnTo>
                  <a:cubicBezTo>
                    <a:pt x="1359" y="1277"/>
                    <a:pt x="1361" y="1276"/>
                    <a:pt x="1363" y="1275"/>
                  </a:cubicBezTo>
                  <a:lnTo>
                    <a:pt x="1363" y="1275"/>
                  </a:lnTo>
                  <a:cubicBezTo>
                    <a:pt x="1363" y="1275"/>
                    <a:pt x="1364" y="1275"/>
                    <a:pt x="1364" y="1275"/>
                  </a:cubicBezTo>
                  <a:close/>
                  <a:moveTo>
                    <a:pt x="1355" y="1278"/>
                  </a:moveTo>
                  <a:cubicBezTo>
                    <a:pt x="1355" y="1279"/>
                    <a:pt x="1354" y="1279"/>
                    <a:pt x="1354" y="1280"/>
                  </a:cubicBezTo>
                  <a:lnTo>
                    <a:pt x="1354" y="1280"/>
                  </a:lnTo>
                  <a:cubicBezTo>
                    <a:pt x="1345" y="1284"/>
                    <a:pt x="1336" y="1287"/>
                    <a:pt x="1326" y="1291"/>
                  </a:cubicBezTo>
                  <a:lnTo>
                    <a:pt x="1326" y="1291"/>
                  </a:lnTo>
                  <a:cubicBezTo>
                    <a:pt x="1326" y="1290"/>
                    <a:pt x="1327" y="1290"/>
                    <a:pt x="1327" y="1289"/>
                  </a:cubicBezTo>
                  <a:lnTo>
                    <a:pt x="1327" y="1289"/>
                  </a:lnTo>
                  <a:cubicBezTo>
                    <a:pt x="1336" y="1285"/>
                    <a:pt x="1346" y="1282"/>
                    <a:pt x="1355" y="1278"/>
                  </a:cubicBezTo>
                  <a:close/>
                  <a:moveTo>
                    <a:pt x="1327" y="1289"/>
                  </a:moveTo>
                  <a:lnTo>
                    <a:pt x="1327" y="1289"/>
                  </a:lnTo>
                  <a:cubicBezTo>
                    <a:pt x="1327" y="1290"/>
                    <a:pt x="1326" y="1291"/>
                    <a:pt x="1326" y="1291"/>
                  </a:cubicBezTo>
                  <a:lnTo>
                    <a:pt x="1326" y="1291"/>
                  </a:lnTo>
                  <a:cubicBezTo>
                    <a:pt x="1315" y="1296"/>
                    <a:pt x="1303" y="1300"/>
                    <a:pt x="1291" y="1304"/>
                  </a:cubicBezTo>
                  <a:cubicBezTo>
                    <a:pt x="1304" y="1299"/>
                    <a:pt x="1315" y="1294"/>
                    <a:pt x="1327" y="1289"/>
                  </a:cubicBezTo>
                  <a:close/>
                  <a:moveTo>
                    <a:pt x="1345" y="1291"/>
                  </a:moveTo>
                  <a:cubicBezTo>
                    <a:pt x="1345" y="1291"/>
                    <a:pt x="1344" y="1292"/>
                    <a:pt x="1344" y="1293"/>
                  </a:cubicBezTo>
                  <a:lnTo>
                    <a:pt x="1344" y="1293"/>
                  </a:lnTo>
                  <a:cubicBezTo>
                    <a:pt x="1336" y="1299"/>
                    <a:pt x="1328" y="1306"/>
                    <a:pt x="1320" y="1313"/>
                  </a:cubicBezTo>
                  <a:lnTo>
                    <a:pt x="1320" y="1313"/>
                  </a:lnTo>
                  <a:cubicBezTo>
                    <a:pt x="1320" y="1311"/>
                    <a:pt x="1321" y="1310"/>
                    <a:pt x="1321" y="1308"/>
                  </a:cubicBezTo>
                  <a:lnTo>
                    <a:pt x="1321" y="1308"/>
                  </a:lnTo>
                  <a:cubicBezTo>
                    <a:pt x="1329" y="1302"/>
                    <a:pt x="1337" y="1296"/>
                    <a:pt x="1345" y="1291"/>
                  </a:cubicBezTo>
                  <a:close/>
                  <a:moveTo>
                    <a:pt x="1436" y="1307"/>
                  </a:moveTo>
                  <a:cubicBezTo>
                    <a:pt x="1438" y="1309"/>
                    <a:pt x="1441" y="1310"/>
                    <a:pt x="1443" y="1312"/>
                  </a:cubicBezTo>
                  <a:lnTo>
                    <a:pt x="1443" y="1312"/>
                  </a:lnTo>
                  <a:cubicBezTo>
                    <a:pt x="1443" y="1311"/>
                    <a:pt x="1442" y="1309"/>
                    <a:pt x="1441" y="1308"/>
                  </a:cubicBezTo>
                  <a:lnTo>
                    <a:pt x="1441" y="1308"/>
                  </a:lnTo>
                  <a:cubicBezTo>
                    <a:pt x="1442" y="1308"/>
                    <a:pt x="1442" y="1308"/>
                    <a:pt x="1443" y="1308"/>
                  </a:cubicBezTo>
                  <a:lnTo>
                    <a:pt x="1443" y="1308"/>
                  </a:lnTo>
                  <a:cubicBezTo>
                    <a:pt x="1443" y="1310"/>
                    <a:pt x="1444" y="1311"/>
                    <a:pt x="1445" y="1313"/>
                  </a:cubicBezTo>
                  <a:lnTo>
                    <a:pt x="1445" y="1313"/>
                  </a:lnTo>
                  <a:cubicBezTo>
                    <a:pt x="1444" y="1313"/>
                    <a:pt x="1444" y="1312"/>
                    <a:pt x="1443" y="1312"/>
                  </a:cubicBezTo>
                  <a:lnTo>
                    <a:pt x="1443" y="1312"/>
                  </a:lnTo>
                  <a:cubicBezTo>
                    <a:pt x="1444" y="1313"/>
                    <a:pt x="1444" y="1314"/>
                    <a:pt x="1444" y="1314"/>
                  </a:cubicBezTo>
                  <a:lnTo>
                    <a:pt x="1444" y="1314"/>
                  </a:lnTo>
                  <a:cubicBezTo>
                    <a:pt x="1442" y="1312"/>
                    <a:pt x="1440" y="1311"/>
                    <a:pt x="1438" y="1309"/>
                  </a:cubicBezTo>
                  <a:lnTo>
                    <a:pt x="1438" y="1309"/>
                  </a:lnTo>
                  <a:cubicBezTo>
                    <a:pt x="1437" y="1308"/>
                    <a:pt x="1436" y="1308"/>
                    <a:pt x="1436" y="1307"/>
                  </a:cubicBezTo>
                  <a:close/>
                  <a:moveTo>
                    <a:pt x="1445" y="1313"/>
                  </a:moveTo>
                  <a:cubicBezTo>
                    <a:pt x="1445" y="1314"/>
                    <a:pt x="1446" y="1314"/>
                    <a:pt x="1447" y="1315"/>
                  </a:cubicBezTo>
                  <a:lnTo>
                    <a:pt x="1447" y="1315"/>
                  </a:lnTo>
                  <a:cubicBezTo>
                    <a:pt x="1447" y="1316"/>
                    <a:pt x="1447" y="1316"/>
                    <a:pt x="1447" y="1317"/>
                  </a:cubicBezTo>
                  <a:lnTo>
                    <a:pt x="1447" y="1317"/>
                  </a:lnTo>
                  <a:cubicBezTo>
                    <a:pt x="1447" y="1316"/>
                    <a:pt x="1446" y="1316"/>
                    <a:pt x="1445" y="1315"/>
                  </a:cubicBezTo>
                  <a:lnTo>
                    <a:pt x="1445" y="1315"/>
                  </a:lnTo>
                  <a:cubicBezTo>
                    <a:pt x="1446" y="1317"/>
                    <a:pt x="1446" y="1318"/>
                    <a:pt x="1447" y="1320"/>
                  </a:cubicBezTo>
                  <a:lnTo>
                    <a:pt x="1447" y="1320"/>
                  </a:lnTo>
                  <a:cubicBezTo>
                    <a:pt x="1447" y="1320"/>
                    <a:pt x="1447" y="1320"/>
                    <a:pt x="1446" y="1319"/>
                  </a:cubicBezTo>
                  <a:lnTo>
                    <a:pt x="1446" y="1319"/>
                  </a:lnTo>
                  <a:cubicBezTo>
                    <a:pt x="1446" y="1318"/>
                    <a:pt x="1445" y="1316"/>
                    <a:pt x="1444" y="1314"/>
                  </a:cubicBezTo>
                  <a:lnTo>
                    <a:pt x="1444" y="1314"/>
                  </a:lnTo>
                  <a:cubicBezTo>
                    <a:pt x="1445" y="1315"/>
                    <a:pt x="1445" y="1315"/>
                    <a:pt x="1445" y="1315"/>
                  </a:cubicBezTo>
                  <a:lnTo>
                    <a:pt x="1445" y="1315"/>
                  </a:lnTo>
                  <a:cubicBezTo>
                    <a:pt x="1445" y="1314"/>
                    <a:pt x="1445" y="1314"/>
                    <a:pt x="1445" y="1313"/>
                  </a:cubicBezTo>
                  <a:close/>
                  <a:moveTo>
                    <a:pt x="1455" y="1320"/>
                  </a:moveTo>
                  <a:lnTo>
                    <a:pt x="1455" y="1320"/>
                  </a:lnTo>
                  <a:cubicBezTo>
                    <a:pt x="1455" y="1320"/>
                    <a:pt x="1455" y="1321"/>
                    <a:pt x="1455" y="1321"/>
                  </a:cubicBezTo>
                  <a:lnTo>
                    <a:pt x="1455" y="1321"/>
                  </a:lnTo>
                  <a:cubicBezTo>
                    <a:pt x="1455" y="1321"/>
                    <a:pt x="1455" y="1322"/>
                    <a:pt x="1455" y="1322"/>
                  </a:cubicBezTo>
                  <a:lnTo>
                    <a:pt x="1455" y="1322"/>
                  </a:lnTo>
                  <a:cubicBezTo>
                    <a:pt x="1455" y="1322"/>
                    <a:pt x="1455" y="1321"/>
                    <a:pt x="1455" y="1320"/>
                  </a:cubicBezTo>
                  <a:close/>
                  <a:moveTo>
                    <a:pt x="1457" y="1322"/>
                  </a:moveTo>
                  <a:lnTo>
                    <a:pt x="1457" y="1322"/>
                  </a:lnTo>
                  <a:cubicBezTo>
                    <a:pt x="1459" y="1323"/>
                    <a:pt x="1461" y="1325"/>
                    <a:pt x="1463" y="1326"/>
                  </a:cubicBezTo>
                  <a:lnTo>
                    <a:pt x="1463" y="1326"/>
                  </a:lnTo>
                  <a:cubicBezTo>
                    <a:pt x="1463" y="1327"/>
                    <a:pt x="1462" y="1327"/>
                    <a:pt x="1462" y="1328"/>
                  </a:cubicBezTo>
                  <a:lnTo>
                    <a:pt x="1462" y="1328"/>
                  </a:lnTo>
                  <a:cubicBezTo>
                    <a:pt x="1460" y="1327"/>
                    <a:pt x="1458" y="1325"/>
                    <a:pt x="1457" y="1324"/>
                  </a:cubicBezTo>
                  <a:lnTo>
                    <a:pt x="1457" y="1324"/>
                  </a:lnTo>
                  <a:cubicBezTo>
                    <a:pt x="1457" y="1323"/>
                    <a:pt x="1457" y="1323"/>
                    <a:pt x="1457" y="1322"/>
                  </a:cubicBezTo>
                  <a:close/>
                  <a:moveTo>
                    <a:pt x="1319" y="1310"/>
                  </a:moveTo>
                  <a:lnTo>
                    <a:pt x="1319" y="1310"/>
                  </a:lnTo>
                  <a:cubicBezTo>
                    <a:pt x="1319" y="1311"/>
                    <a:pt x="1318" y="1313"/>
                    <a:pt x="1317" y="1315"/>
                  </a:cubicBezTo>
                  <a:lnTo>
                    <a:pt x="1317" y="1315"/>
                  </a:lnTo>
                  <a:cubicBezTo>
                    <a:pt x="1310" y="1320"/>
                    <a:pt x="1304" y="1326"/>
                    <a:pt x="1297" y="1331"/>
                  </a:cubicBezTo>
                  <a:lnTo>
                    <a:pt x="1297" y="1331"/>
                  </a:lnTo>
                  <a:cubicBezTo>
                    <a:pt x="1297" y="1330"/>
                    <a:pt x="1297" y="1330"/>
                    <a:pt x="1297" y="1329"/>
                  </a:cubicBezTo>
                  <a:lnTo>
                    <a:pt x="1297" y="1329"/>
                  </a:lnTo>
                  <a:cubicBezTo>
                    <a:pt x="1304" y="1322"/>
                    <a:pt x="1312" y="1316"/>
                    <a:pt x="1319" y="1310"/>
                  </a:cubicBezTo>
                  <a:close/>
                  <a:moveTo>
                    <a:pt x="1297" y="1329"/>
                  </a:moveTo>
                  <a:lnTo>
                    <a:pt x="1297" y="1329"/>
                  </a:lnTo>
                  <a:cubicBezTo>
                    <a:pt x="1297" y="1330"/>
                    <a:pt x="1297" y="1330"/>
                    <a:pt x="1297" y="1331"/>
                  </a:cubicBezTo>
                  <a:lnTo>
                    <a:pt x="1297" y="1331"/>
                  </a:lnTo>
                  <a:cubicBezTo>
                    <a:pt x="1295" y="1332"/>
                    <a:pt x="1293" y="1333"/>
                    <a:pt x="1291" y="1334"/>
                  </a:cubicBezTo>
                  <a:cubicBezTo>
                    <a:pt x="1293" y="1333"/>
                    <a:pt x="1295" y="1331"/>
                    <a:pt x="1297" y="1329"/>
                  </a:cubicBezTo>
                  <a:close/>
                  <a:moveTo>
                    <a:pt x="1466" y="1329"/>
                  </a:moveTo>
                  <a:lnTo>
                    <a:pt x="1466" y="1329"/>
                  </a:lnTo>
                  <a:cubicBezTo>
                    <a:pt x="1477" y="1337"/>
                    <a:pt x="1488" y="1345"/>
                    <a:pt x="1498" y="1353"/>
                  </a:cubicBezTo>
                  <a:cubicBezTo>
                    <a:pt x="1486" y="1346"/>
                    <a:pt x="1476" y="1338"/>
                    <a:pt x="1466" y="1331"/>
                  </a:cubicBezTo>
                  <a:lnTo>
                    <a:pt x="1466" y="1331"/>
                  </a:lnTo>
                  <a:cubicBezTo>
                    <a:pt x="1466" y="1330"/>
                    <a:pt x="1466" y="1329"/>
                    <a:pt x="1466" y="1329"/>
                  </a:cubicBezTo>
                  <a:close/>
                  <a:moveTo>
                    <a:pt x="1249" y="1383"/>
                  </a:moveTo>
                  <a:lnTo>
                    <a:pt x="1249" y="1383"/>
                  </a:lnTo>
                  <a:cubicBezTo>
                    <a:pt x="1259" y="1390"/>
                    <a:pt x="1269" y="1398"/>
                    <a:pt x="1279" y="1406"/>
                  </a:cubicBezTo>
                  <a:lnTo>
                    <a:pt x="1279" y="1406"/>
                  </a:lnTo>
                  <a:cubicBezTo>
                    <a:pt x="1278" y="1407"/>
                    <a:pt x="1278" y="1408"/>
                    <a:pt x="1278" y="1408"/>
                  </a:cubicBezTo>
                  <a:lnTo>
                    <a:pt x="1278" y="1408"/>
                  </a:lnTo>
                  <a:cubicBezTo>
                    <a:pt x="1268" y="1400"/>
                    <a:pt x="1258" y="1392"/>
                    <a:pt x="1249" y="1383"/>
                  </a:cubicBezTo>
                  <a:close/>
                  <a:moveTo>
                    <a:pt x="1449" y="1407"/>
                  </a:moveTo>
                  <a:lnTo>
                    <a:pt x="1449" y="1407"/>
                  </a:lnTo>
                  <a:cubicBezTo>
                    <a:pt x="1447" y="1409"/>
                    <a:pt x="1445" y="1410"/>
                    <a:pt x="1443" y="1412"/>
                  </a:cubicBezTo>
                  <a:lnTo>
                    <a:pt x="1443" y="1412"/>
                  </a:lnTo>
                  <a:cubicBezTo>
                    <a:pt x="1443" y="1412"/>
                    <a:pt x="1443" y="1412"/>
                    <a:pt x="1443" y="1411"/>
                  </a:cubicBezTo>
                  <a:lnTo>
                    <a:pt x="1443" y="1411"/>
                  </a:lnTo>
                  <a:cubicBezTo>
                    <a:pt x="1445" y="1410"/>
                    <a:pt x="1447" y="1409"/>
                    <a:pt x="1449" y="1407"/>
                  </a:cubicBezTo>
                  <a:close/>
                  <a:moveTo>
                    <a:pt x="1281" y="1408"/>
                  </a:moveTo>
                  <a:cubicBezTo>
                    <a:pt x="1283" y="1410"/>
                    <a:pt x="1285" y="1412"/>
                    <a:pt x="1288" y="1414"/>
                  </a:cubicBezTo>
                  <a:lnTo>
                    <a:pt x="1288" y="1414"/>
                  </a:lnTo>
                  <a:cubicBezTo>
                    <a:pt x="1288" y="1415"/>
                    <a:pt x="1288" y="1415"/>
                    <a:pt x="1288" y="1416"/>
                  </a:cubicBezTo>
                  <a:lnTo>
                    <a:pt x="1288" y="1416"/>
                  </a:lnTo>
                  <a:cubicBezTo>
                    <a:pt x="1285" y="1414"/>
                    <a:pt x="1283" y="1412"/>
                    <a:pt x="1280" y="1410"/>
                  </a:cubicBezTo>
                  <a:lnTo>
                    <a:pt x="1280" y="1410"/>
                  </a:lnTo>
                  <a:cubicBezTo>
                    <a:pt x="1280" y="1409"/>
                    <a:pt x="1281" y="1409"/>
                    <a:pt x="1281" y="1408"/>
                  </a:cubicBezTo>
                  <a:close/>
                  <a:moveTo>
                    <a:pt x="1443" y="1411"/>
                  </a:moveTo>
                  <a:cubicBezTo>
                    <a:pt x="1443" y="1412"/>
                    <a:pt x="1443" y="1412"/>
                    <a:pt x="1443" y="1412"/>
                  </a:cubicBezTo>
                  <a:lnTo>
                    <a:pt x="1443" y="1412"/>
                  </a:lnTo>
                  <a:cubicBezTo>
                    <a:pt x="1438" y="1417"/>
                    <a:pt x="1432" y="1421"/>
                    <a:pt x="1426" y="1425"/>
                  </a:cubicBezTo>
                  <a:lnTo>
                    <a:pt x="1426" y="1425"/>
                  </a:lnTo>
                  <a:cubicBezTo>
                    <a:pt x="1427" y="1425"/>
                    <a:pt x="1427" y="1424"/>
                    <a:pt x="1427" y="1424"/>
                  </a:cubicBezTo>
                  <a:lnTo>
                    <a:pt x="1427" y="1424"/>
                  </a:lnTo>
                  <a:cubicBezTo>
                    <a:pt x="1432" y="1419"/>
                    <a:pt x="1438" y="1415"/>
                    <a:pt x="1443" y="1411"/>
                  </a:cubicBezTo>
                  <a:close/>
                  <a:moveTo>
                    <a:pt x="1424" y="1426"/>
                  </a:moveTo>
                  <a:lnTo>
                    <a:pt x="1424" y="1426"/>
                  </a:lnTo>
                  <a:cubicBezTo>
                    <a:pt x="1424" y="1426"/>
                    <a:pt x="1424" y="1427"/>
                    <a:pt x="1423" y="1427"/>
                  </a:cubicBezTo>
                  <a:lnTo>
                    <a:pt x="1423" y="1427"/>
                  </a:lnTo>
                  <a:cubicBezTo>
                    <a:pt x="1420" y="1429"/>
                    <a:pt x="1417" y="1432"/>
                    <a:pt x="1414" y="1434"/>
                  </a:cubicBezTo>
                  <a:lnTo>
                    <a:pt x="1414" y="1434"/>
                  </a:lnTo>
                  <a:cubicBezTo>
                    <a:pt x="1417" y="1431"/>
                    <a:pt x="1421" y="1429"/>
                    <a:pt x="1424" y="1426"/>
                  </a:cubicBezTo>
                  <a:close/>
                  <a:moveTo>
                    <a:pt x="1295" y="1416"/>
                  </a:moveTo>
                  <a:lnTo>
                    <a:pt x="1295" y="1416"/>
                  </a:lnTo>
                  <a:cubicBezTo>
                    <a:pt x="1296" y="1417"/>
                    <a:pt x="1296" y="1418"/>
                    <a:pt x="1297" y="1419"/>
                  </a:cubicBezTo>
                  <a:lnTo>
                    <a:pt x="1297" y="1419"/>
                  </a:lnTo>
                  <a:cubicBezTo>
                    <a:pt x="1298" y="1420"/>
                    <a:pt x="1299" y="1422"/>
                    <a:pt x="1299" y="1424"/>
                  </a:cubicBezTo>
                  <a:lnTo>
                    <a:pt x="1299" y="1424"/>
                  </a:lnTo>
                  <a:cubicBezTo>
                    <a:pt x="1299" y="1424"/>
                    <a:pt x="1298" y="1423"/>
                    <a:pt x="1297" y="1422"/>
                  </a:cubicBezTo>
                  <a:lnTo>
                    <a:pt x="1297" y="1422"/>
                  </a:lnTo>
                  <a:cubicBezTo>
                    <a:pt x="1298" y="1423"/>
                    <a:pt x="1299" y="1424"/>
                    <a:pt x="1300" y="1425"/>
                  </a:cubicBezTo>
                  <a:lnTo>
                    <a:pt x="1300" y="1425"/>
                  </a:lnTo>
                  <a:cubicBezTo>
                    <a:pt x="1303" y="1432"/>
                    <a:pt x="1306" y="1440"/>
                    <a:pt x="1309" y="1447"/>
                  </a:cubicBezTo>
                  <a:lnTo>
                    <a:pt x="1309" y="1447"/>
                  </a:lnTo>
                  <a:cubicBezTo>
                    <a:pt x="1307" y="1446"/>
                    <a:pt x="1305" y="1446"/>
                    <a:pt x="1304" y="1445"/>
                  </a:cubicBezTo>
                  <a:lnTo>
                    <a:pt x="1304" y="1445"/>
                  </a:lnTo>
                  <a:cubicBezTo>
                    <a:pt x="1301" y="1438"/>
                    <a:pt x="1299" y="1430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6" y="1421"/>
                    <a:pt x="1294" y="1421"/>
                    <a:pt x="1293" y="1420"/>
                  </a:cubicBezTo>
                  <a:lnTo>
                    <a:pt x="1293" y="1420"/>
                  </a:lnTo>
                  <a:cubicBezTo>
                    <a:pt x="1293" y="1419"/>
                    <a:pt x="1293" y="1419"/>
                    <a:pt x="1293" y="1419"/>
                  </a:cubicBezTo>
                  <a:lnTo>
                    <a:pt x="1293" y="1419"/>
                  </a:lnTo>
                  <a:cubicBezTo>
                    <a:pt x="1294" y="1420"/>
                    <a:pt x="1296" y="1421"/>
                    <a:pt x="1297" y="1422"/>
                  </a:cubicBezTo>
                  <a:lnTo>
                    <a:pt x="1297" y="1422"/>
                  </a:lnTo>
                  <a:cubicBezTo>
                    <a:pt x="1296" y="1420"/>
                    <a:pt x="1296" y="1418"/>
                    <a:pt x="1295" y="1416"/>
                  </a:cubicBezTo>
                  <a:close/>
                  <a:moveTo>
                    <a:pt x="1449" y="1437"/>
                  </a:moveTo>
                  <a:lnTo>
                    <a:pt x="1449" y="1437"/>
                  </a:lnTo>
                  <a:cubicBezTo>
                    <a:pt x="1438" y="1443"/>
                    <a:pt x="1426" y="1448"/>
                    <a:pt x="1414" y="1453"/>
                  </a:cubicBezTo>
                  <a:lnTo>
                    <a:pt x="1414" y="1453"/>
                  </a:lnTo>
                  <a:cubicBezTo>
                    <a:pt x="1414" y="1452"/>
                    <a:pt x="1415" y="1451"/>
                    <a:pt x="1415" y="1450"/>
                  </a:cubicBezTo>
                  <a:lnTo>
                    <a:pt x="1415" y="1450"/>
                  </a:lnTo>
                  <a:cubicBezTo>
                    <a:pt x="1426" y="1446"/>
                    <a:pt x="1438" y="1442"/>
                    <a:pt x="1449" y="1437"/>
                  </a:cubicBezTo>
                  <a:close/>
                  <a:moveTo>
                    <a:pt x="1415" y="1450"/>
                  </a:moveTo>
                  <a:cubicBezTo>
                    <a:pt x="1414" y="1451"/>
                    <a:pt x="1414" y="1452"/>
                    <a:pt x="1414" y="1453"/>
                  </a:cubicBezTo>
                  <a:lnTo>
                    <a:pt x="1414" y="1453"/>
                  </a:lnTo>
                  <a:cubicBezTo>
                    <a:pt x="1407" y="1455"/>
                    <a:pt x="1399" y="1458"/>
                    <a:pt x="1392" y="1460"/>
                  </a:cubicBezTo>
                  <a:lnTo>
                    <a:pt x="1392" y="1460"/>
                  </a:lnTo>
                  <a:cubicBezTo>
                    <a:pt x="1392" y="1460"/>
                    <a:pt x="1393" y="1459"/>
                    <a:pt x="1393" y="1459"/>
                  </a:cubicBezTo>
                  <a:lnTo>
                    <a:pt x="1393" y="1459"/>
                  </a:lnTo>
                  <a:cubicBezTo>
                    <a:pt x="1400" y="1456"/>
                    <a:pt x="1408" y="1453"/>
                    <a:pt x="1415" y="1450"/>
                  </a:cubicBezTo>
                  <a:close/>
                  <a:moveTo>
                    <a:pt x="1371" y="1275"/>
                  </a:moveTo>
                  <a:cubicBezTo>
                    <a:pt x="1374" y="1275"/>
                    <a:pt x="1377" y="1275"/>
                    <a:pt x="1380" y="1275"/>
                  </a:cubicBezTo>
                  <a:lnTo>
                    <a:pt x="1380" y="1275"/>
                  </a:lnTo>
                  <a:cubicBezTo>
                    <a:pt x="1390" y="1280"/>
                    <a:pt x="1400" y="1286"/>
                    <a:pt x="1411" y="1291"/>
                  </a:cubicBezTo>
                  <a:lnTo>
                    <a:pt x="1411" y="1291"/>
                  </a:lnTo>
                  <a:cubicBezTo>
                    <a:pt x="1417" y="1297"/>
                    <a:pt x="1424" y="1303"/>
                    <a:pt x="1430" y="1309"/>
                  </a:cubicBezTo>
                  <a:lnTo>
                    <a:pt x="1430" y="1309"/>
                  </a:lnTo>
                  <a:cubicBezTo>
                    <a:pt x="1436" y="1318"/>
                    <a:pt x="1442" y="1327"/>
                    <a:pt x="1448" y="1336"/>
                  </a:cubicBezTo>
                  <a:lnTo>
                    <a:pt x="1448" y="1336"/>
                  </a:lnTo>
                  <a:cubicBezTo>
                    <a:pt x="1447" y="1341"/>
                    <a:pt x="1447" y="1347"/>
                    <a:pt x="1447" y="1353"/>
                  </a:cubicBezTo>
                  <a:lnTo>
                    <a:pt x="1447" y="1353"/>
                  </a:lnTo>
                  <a:cubicBezTo>
                    <a:pt x="1446" y="1356"/>
                    <a:pt x="1446" y="1359"/>
                    <a:pt x="1445" y="1362"/>
                  </a:cubicBezTo>
                  <a:lnTo>
                    <a:pt x="1445" y="1362"/>
                  </a:lnTo>
                  <a:cubicBezTo>
                    <a:pt x="1434" y="1382"/>
                    <a:pt x="1423" y="1402"/>
                    <a:pt x="1412" y="1421"/>
                  </a:cubicBezTo>
                  <a:lnTo>
                    <a:pt x="1412" y="1421"/>
                  </a:lnTo>
                  <a:cubicBezTo>
                    <a:pt x="1399" y="1434"/>
                    <a:pt x="1386" y="1447"/>
                    <a:pt x="1373" y="1460"/>
                  </a:cubicBezTo>
                  <a:lnTo>
                    <a:pt x="1373" y="1460"/>
                  </a:lnTo>
                  <a:cubicBezTo>
                    <a:pt x="1371" y="1461"/>
                    <a:pt x="1368" y="1463"/>
                    <a:pt x="1366" y="1464"/>
                  </a:cubicBezTo>
                  <a:lnTo>
                    <a:pt x="1366" y="1464"/>
                  </a:lnTo>
                  <a:cubicBezTo>
                    <a:pt x="1353" y="1457"/>
                    <a:pt x="1339" y="1449"/>
                    <a:pt x="1327" y="1442"/>
                  </a:cubicBezTo>
                  <a:lnTo>
                    <a:pt x="1327" y="1442"/>
                  </a:lnTo>
                  <a:cubicBezTo>
                    <a:pt x="1319" y="1434"/>
                    <a:pt x="1311" y="1427"/>
                    <a:pt x="1304" y="1419"/>
                  </a:cubicBezTo>
                  <a:lnTo>
                    <a:pt x="1304" y="1419"/>
                  </a:lnTo>
                  <a:cubicBezTo>
                    <a:pt x="1301" y="1414"/>
                    <a:pt x="1298" y="1409"/>
                    <a:pt x="1295" y="1404"/>
                  </a:cubicBezTo>
                  <a:lnTo>
                    <a:pt x="1295" y="1404"/>
                  </a:lnTo>
                  <a:cubicBezTo>
                    <a:pt x="1298" y="1390"/>
                    <a:pt x="1302" y="1375"/>
                    <a:pt x="1306" y="1361"/>
                  </a:cubicBezTo>
                  <a:lnTo>
                    <a:pt x="1306" y="1361"/>
                  </a:lnTo>
                  <a:cubicBezTo>
                    <a:pt x="1316" y="1343"/>
                    <a:pt x="1326" y="1326"/>
                    <a:pt x="1337" y="1309"/>
                  </a:cubicBezTo>
                  <a:lnTo>
                    <a:pt x="1337" y="1309"/>
                  </a:lnTo>
                  <a:cubicBezTo>
                    <a:pt x="1348" y="1297"/>
                    <a:pt x="1359" y="1286"/>
                    <a:pt x="1371" y="1275"/>
                  </a:cubicBezTo>
                  <a:lnTo>
                    <a:pt x="1371" y="1275"/>
                  </a:lnTo>
                  <a:cubicBezTo>
                    <a:pt x="1371" y="1275"/>
                    <a:pt x="1371" y="1275"/>
                    <a:pt x="1371" y="1275"/>
                  </a:cubicBezTo>
                  <a:close/>
                  <a:moveTo>
                    <a:pt x="1304" y="1446"/>
                  </a:moveTo>
                  <a:lnTo>
                    <a:pt x="1304" y="1446"/>
                  </a:lnTo>
                  <a:cubicBezTo>
                    <a:pt x="1306" y="1447"/>
                    <a:pt x="1307" y="1447"/>
                    <a:pt x="1309" y="1448"/>
                  </a:cubicBezTo>
                  <a:lnTo>
                    <a:pt x="1309" y="1448"/>
                  </a:lnTo>
                  <a:cubicBezTo>
                    <a:pt x="1311" y="1453"/>
                    <a:pt x="1313" y="1459"/>
                    <a:pt x="1314" y="1464"/>
                  </a:cubicBezTo>
                  <a:lnTo>
                    <a:pt x="1314" y="1464"/>
                  </a:lnTo>
                  <a:cubicBezTo>
                    <a:pt x="1313" y="1464"/>
                    <a:pt x="1312" y="1464"/>
                    <a:pt x="1310" y="1464"/>
                  </a:cubicBezTo>
                  <a:lnTo>
                    <a:pt x="1310" y="1464"/>
                  </a:lnTo>
                  <a:cubicBezTo>
                    <a:pt x="1308" y="1458"/>
                    <a:pt x="1306" y="1452"/>
                    <a:pt x="1304" y="1446"/>
                  </a:cubicBezTo>
                  <a:close/>
                  <a:moveTo>
                    <a:pt x="1389" y="1460"/>
                  </a:moveTo>
                  <a:cubicBezTo>
                    <a:pt x="1389" y="1460"/>
                    <a:pt x="1389" y="1461"/>
                    <a:pt x="1389" y="1461"/>
                  </a:cubicBezTo>
                  <a:lnTo>
                    <a:pt x="1389" y="1461"/>
                  </a:lnTo>
                  <a:cubicBezTo>
                    <a:pt x="1385" y="1463"/>
                    <a:pt x="1381" y="1464"/>
                    <a:pt x="1377" y="1465"/>
                  </a:cubicBezTo>
                  <a:lnTo>
                    <a:pt x="1377" y="1465"/>
                  </a:lnTo>
                  <a:cubicBezTo>
                    <a:pt x="1381" y="1463"/>
                    <a:pt x="1385" y="1462"/>
                    <a:pt x="1389" y="1460"/>
                  </a:cubicBezTo>
                  <a:close/>
                  <a:moveTo>
                    <a:pt x="1311" y="1464"/>
                  </a:moveTo>
                  <a:lnTo>
                    <a:pt x="1311" y="1464"/>
                  </a:lnTo>
                  <a:cubicBezTo>
                    <a:pt x="1312" y="1465"/>
                    <a:pt x="1313" y="1465"/>
                    <a:pt x="1315" y="1465"/>
                  </a:cubicBezTo>
                  <a:lnTo>
                    <a:pt x="1315" y="1465"/>
                  </a:lnTo>
                  <a:cubicBezTo>
                    <a:pt x="1316" y="1470"/>
                    <a:pt x="1317" y="1475"/>
                    <a:pt x="1319" y="1480"/>
                  </a:cubicBezTo>
                  <a:lnTo>
                    <a:pt x="1319" y="1480"/>
                  </a:lnTo>
                  <a:cubicBezTo>
                    <a:pt x="1318" y="1480"/>
                    <a:pt x="1317" y="1480"/>
                    <a:pt x="1317" y="1480"/>
                  </a:cubicBezTo>
                  <a:lnTo>
                    <a:pt x="1317" y="1480"/>
                  </a:lnTo>
                  <a:cubicBezTo>
                    <a:pt x="1315" y="1475"/>
                    <a:pt x="1313" y="1470"/>
                    <a:pt x="1311" y="1464"/>
                  </a:cubicBezTo>
                  <a:close/>
                  <a:moveTo>
                    <a:pt x="1412" y="1478"/>
                  </a:moveTo>
                  <a:cubicBezTo>
                    <a:pt x="1425" y="1480"/>
                    <a:pt x="1437" y="1483"/>
                    <a:pt x="1449" y="1486"/>
                  </a:cubicBezTo>
                  <a:cubicBezTo>
                    <a:pt x="1436" y="1483"/>
                    <a:pt x="1424" y="1481"/>
                    <a:pt x="1412" y="1478"/>
                  </a:cubicBezTo>
                  <a:close/>
                  <a:moveTo>
                    <a:pt x="1319" y="1480"/>
                  </a:moveTo>
                  <a:cubicBezTo>
                    <a:pt x="1320" y="1483"/>
                    <a:pt x="1320" y="1485"/>
                    <a:pt x="1321" y="1487"/>
                  </a:cubicBezTo>
                  <a:lnTo>
                    <a:pt x="1321" y="1487"/>
                  </a:lnTo>
                  <a:cubicBezTo>
                    <a:pt x="1320" y="1487"/>
                    <a:pt x="1320" y="1488"/>
                    <a:pt x="1320" y="1488"/>
                  </a:cubicBezTo>
                  <a:lnTo>
                    <a:pt x="1320" y="1488"/>
                  </a:lnTo>
                  <a:cubicBezTo>
                    <a:pt x="1319" y="1485"/>
                    <a:pt x="1318" y="1483"/>
                    <a:pt x="1317" y="1481"/>
                  </a:cubicBezTo>
                  <a:lnTo>
                    <a:pt x="1317" y="1481"/>
                  </a:lnTo>
                  <a:cubicBezTo>
                    <a:pt x="1318" y="1481"/>
                    <a:pt x="1318" y="1480"/>
                    <a:pt x="1319" y="1480"/>
                  </a:cubicBezTo>
                  <a:close/>
                  <a:moveTo>
                    <a:pt x="1281" y="1476"/>
                  </a:moveTo>
                  <a:cubicBezTo>
                    <a:pt x="1281" y="1481"/>
                    <a:pt x="1280" y="1487"/>
                    <a:pt x="1279" y="1492"/>
                  </a:cubicBezTo>
                  <a:cubicBezTo>
                    <a:pt x="1280" y="1487"/>
                    <a:pt x="1280" y="1481"/>
                    <a:pt x="1281" y="1476"/>
                  </a:cubicBezTo>
                  <a:close/>
                  <a:moveTo>
                    <a:pt x="1321" y="1488"/>
                  </a:moveTo>
                  <a:lnTo>
                    <a:pt x="1321" y="1488"/>
                  </a:lnTo>
                  <a:cubicBezTo>
                    <a:pt x="1321" y="1489"/>
                    <a:pt x="1321" y="1491"/>
                    <a:pt x="1322" y="1492"/>
                  </a:cubicBezTo>
                  <a:cubicBezTo>
                    <a:pt x="1321" y="1491"/>
                    <a:pt x="1321" y="1489"/>
                    <a:pt x="1320" y="1488"/>
                  </a:cubicBezTo>
                  <a:lnTo>
                    <a:pt x="1320" y="1488"/>
                  </a:lnTo>
                  <a:cubicBezTo>
                    <a:pt x="1320" y="1488"/>
                    <a:pt x="1321" y="1488"/>
                    <a:pt x="1321" y="1488"/>
                  </a:cubicBezTo>
                  <a:close/>
                  <a:moveTo>
                    <a:pt x="1373" y="1"/>
                  </a:moveTo>
                  <a:cubicBezTo>
                    <a:pt x="1314" y="1"/>
                    <a:pt x="1255" y="5"/>
                    <a:pt x="1195" y="13"/>
                  </a:cubicBezTo>
                  <a:cubicBezTo>
                    <a:pt x="916" y="50"/>
                    <a:pt x="673" y="183"/>
                    <a:pt x="461" y="371"/>
                  </a:cubicBezTo>
                  <a:cubicBezTo>
                    <a:pt x="280" y="535"/>
                    <a:pt x="146" y="765"/>
                    <a:pt x="73" y="1001"/>
                  </a:cubicBezTo>
                  <a:cubicBezTo>
                    <a:pt x="31" y="1122"/>
                    <a:pt x="19" y="1250"/>
                    <a:pt x="13" y="1371"/>
                  </a:cubicBezTo>
                  <a:cubicBezTo>
                    <a:pt x="1" y="1498"/>
                    <a:pt x="25" y="1625"/>
                    <a:pt x="55" y="1746"/>
                  </a:cubicBezTo>
                  <a:cubicBezTo>
                    <a:pt x="98" y="1868"/>
                    <a:pt x="140" y="2001"/>
                    <a:pt x="219" y="2098"/>
                  </a:cubicBezTo>
                  <a:cubicBezTo>
                    <a:pt x="340" y="2262"/>
                    <a:pt x="443" y="2365"/>
                    <a:pt x="613" y="2486"/>
                  </a:cubicBezTo>
                  <a:cubicBezTo>
                    <a:pt x="807" y="2624"/>
                    <a:pt x="1077" y="2712"/>
                    <a:pt x="1321" y="2712"/>
                  </a:cubicBezTo>
                  <a:cubicBezTo>
                    <a:pt x="1344" y="2712"/>
                    <a:pt x="1366" y="2711"/>
                    <a:pt x="1388" y="2710"/>
                  </a:cubicBezTo>
                  <a:cubicBezTo>
                    <a:pt x="1510" y="2704"/>
                    <a:pt x="1643" y="2686"/>
                    <a:pt x="1764" y="2643"/>
                  </a:cubicBezTo>
                  <a:cubicBezTo>
                    <a:pt x="1940" y="2571"/>
                    <a:pt x="2067" y="2498"/>
                    <a:pt x="2219" y="2377"/>
                  </a:cubicBezTo>
                  <a:cubicBezTo>
                    <a:pt x="2413" y="2219"/>
                    <a:pt x="2534" y="1995"/>
                    <a:pt x="2625" y="1765"/>
                  </a:cubicBezTo>
                  <a:cubicBezTo>
                    <a:pt x="2679" y="1637"/>
                    <a:pt x="2691" y="1498"/>
                    <a:pt x="2697" y="1365"/>
                  </a:cubicBezTo>
                  <a:cubicBezTo>
                    <a:pt x="2709" y="1322"/>
                    <a:pt x="2697" y="1280"/>
                    <a:pt x="2697" y="1243"/>
                  </a:cubicBezTo>
                  <a:cubicBezTo>
                    <a:pt x="2691" y="1153"/>
                    <a:pt x="2685" y="1050"/>
                    <a:pt x="2655" y="959"/>
                  </a:cubicBezTo>
                  <a:cubicBezTo>
                    <a:pt x="2564" y="638"/>
                    <a:pt x="2346" y="371"/>
                    <a:pt x="2049" y="189"/>
                  </a:cubicBezTo>
                  <a:cubicBezTo>
                    <a:pt x="2043" y="186"/>
                    <a:pt x="2037" y="182"/>
                    <a:pt x="2031" y="179"/>
                  </a:cubicBezTo>
                  <a:lnTo>
                    <a:pt x="2031" y="179"/>
                  </a:lnTo>
                  <a:cubicBezTo>
                    <a:pt x="1823" y="64"/>
                    <a:pt x="1604" y="1"/>
                    <a:pt x="1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1232875" y="3185525"/>
              <a:ext cx="723550" cy="715400"/>
            </a:xfrm>
            <a:custGeom>
              <a:avLst/>
              <a:gdLst/>
              <a:ahLst/>
              <a:cxnLst/>
              <a:rect l="l" t="t" r="r" b="b"/>
              <a:pathLst>
                <a:path w="28942" h="28616" extrusionOk="0">
                  <a:moveTo>
                    <a:pt x="21202" y="0"/>
                  </a:moveTo>
                  <a:cubicBezTo>
                    <a:pt x="19055" y="0"/>
                    <a:pt x="16935" y="1641"/>
                    <a:pt x="15846" y="4395"/>
                  </a:cubicBezTo>
                  <a:cubicBezTo>
                    <a:pt x="14301" y="8303"/>
                    <a:pt x="14307" y="8994"/>
                    <a:pt x="14307" y="8994"/>
                  </a:cubicBezTo>
                  <a:cubicBezTo>
                    <a:pt x="14307" y="8994"/>
                    <a:pt x="11769" y="6682"/>
                    <a:pt x="8787" y="6682"/>
                  </a:cubicBezTo>
                  <a:cubicBezTo>
                    <a:pt x="7327" y="6682"/>
                    <a:pt x="5760" y="7237"/>
                    <a:pt x="4333" y="8891"/>
                  </a:cubicBezTo>
                  <a:cubicBezTo>
                    <a:pt x="0" y="13920"/>
                    <a:pt x="6145" y="22664"/>
                    <a:pt x="25202" y="28615"/>
                  </a:cubicBezTo>
                  <a:cubicBezTo>
                    <a:pt x="25202" y="28615"/>
                    <a:pt x="28941" y="19114"/>
                    <a:pt x="27378" y="8382"/>
                  </a:cubicBezTo>
                  <a:cubicBezTo>
                    <a:pt x="26513" y="2469"/>
                    <a:pt x="23837" y="0"/>
                    <a:pt x="2120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1337250" y="3401850"/>
              <a:ext cx="339625" cy="349725"/>
            </a:xfrm>
            <a:custGeom>
              <a:avLst/>
              <a:gdLst/>
              <a:ahLst/>
              <a:cxnLst/>
              <a:rect l="l" t="t" r="r" b="b"/>
              <a:pathLst>
                <a:path w="13585" h="13989" extrusionOk="0">
                  <a:moveTo>
                    <a:pt x="4185" y="1"/>
                  </a:moveTo>
                  <a:cubicBezTo>
                    <a:pt x="2733" y="1"/>
                    <a:pt x="1205" y="994"/>
                    <a:pt x="721" y="3577"/>
                  </a:cubicBezTo>
                  <a:cubicBezTo>
                    <a:pt x="0" y="7370"/>
                    <a:pt x="5297" y="11176"/>
                    <a:pt x="5297" y="11176"/>
                  </a:cubicBezTo>
                  <a:cubicBezTo>
                    <a:pt x="6981" y="12587"/>
                    <a:pt x="9066" y="13672"/>
                    <a:pt x="10423" y="13951"/>
                  </a:cubicBezTo>
                  <a:cubicBezTo>
                    <a:pt x="10550" y="13976"/>
                    <a:pt x="10681" y="13988"/>
                    <a:pt x="10815" y="13988"/>
                  </a:cubicBezTo>
                  <a:cubicBezTo>
                    <a:pt x="12109" y="13988"/>
                    <a:pt x="13585" y="12846"/>
                    <a:pt x="13277" y="11709"/>
                  </a:cubicBezTo>
                  <a:cubicBezTo>
                    <a:pt x="12938" y="10461"/>
                    <a:pt x="9114" y="7637"/>
                    <a:pt x="8508" y="6334"/>
                  </a:cubicBezTo>
                  <a:cubicBezTo>
                    <a:pt x="7363" y="3886"/>
                    <a:pt x="7726" y="1765"/>
                    <a:pt x="6054" y="589"/>
                  </a:cubicBezTo>
                  <a:cubicBezTo>
                    <a:pt x="5524" y="217"/>
                    <a:pt x="4863" y="1"/>
                    <a:pt x="41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1678700" y="3727850"/>
              <a:ext cx="109750" cy="92500"/>
            </a:xfrm>
            <a:custGeom>
              <a:avLst/>
              <a:gdLst/>
              <a:ahLst/>
              <a:cxnLst/>
              <a:rect l="l" t="t" r="r" b="b"/>
              <a:pathLst>
                <a:path w="4390" h="3700" extrusionOk="0">
                  <a:moveTo>
                    <a:pt x="2382" y="1"/>
                  </a:moveTo>
                  <a:cubicBezTo>
                    <a:pt x="1923" y="1"/>
                    <a:pt x="1464" y="190"/>
                    <a:pt x="1104" y="662"/>
                  </a:cubicBezTo>
                  <a:cubicBezTo>
                    <a:pt x="1" y="2123"/>
                    <a:pt x="1534" y="3208"/>
                    <a:pt x="1534" y="3208"/>
                  </a:cubicBezTo>
                  <a:cubicBezTo>
                    <a:pt x="1847" y="3556"/>
                    <a:pt x="2188" y="3699"/>
                    <a:pt x="2520" y="3699"/>
                  </a:cubicBezTo>
                  <a:cubicBezTo>
                    <a:pt x="3489" y="3699"/>
                    <a:pt x="4389" y="2487"/>
                    <a:pt x="4340" y="1608"/>
                  </a:cubicBezTo>
                  <a:cubicBezTo>
                    <a:pt x="4286" y="818"/>
                    <a:pt x="3335" y="1"/>
                    <a:pt x="238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1687050" y="3911175"/>
              <a:ext cx="78500" cy="67350"/>
            </a:xfrm>
            <a:custGeom>
              <a:avLst/>
              <a:gdLst/>
              <a:ahLst/>
              <a:cxnLst/>
              <a:rect l="l" t="t" r="r" b="b"/>
              <a:pathLst>
                <a:path w="3140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104"/>
                    <a:pt x="939" y="177"/>
                  </a:cubicBezTo>
                  <a:cubicBezTo>
                    <a:pt x="927" y="183"/>
                    <a:pt x="915" y="195"/>
                    <a:pt x="909" y="195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7"/>
                    <a:pt x="303" y="1898"/>
                  </a:cubicBezTo>
                  <a:cubicBezTo>
                    <a:pt x="443" y="2122"/>
                    <a:pt x="642" y="2316"/>
                    <a:pt x="867" y="2449"/>
                  </a:cubicBezTo>
                  <a:cubicBezTo>
                    <a:pt x="1097" y="2589"/>
                    <a:pt x="1339" y="2655"/>
                    <a:pt x="1594" y="2686"/>
                  </a:cubicBezTo>
                  <a:cubicBezTo>
                    <a:pt x="1639" y="2691"/>
                    <a:pt x="1683" y="2693"/>
                    <a:pt x="1727" y="2693"/>
                  </a:cubicBezTo>
                  <a:cubicBezTo>
                    <a:pt x="1933" y="2693"/>
                    <a:pt x="2131" y="2638"/>
                    <a:pt x="2321" y="2558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12" y="1922"/>
                    <a:pt x="3109" y="1668"/>
                    <a:pt x="3127" y="1389"/>
                  </a:cubicBezTo>
                  <a:cubicBezTo>
                    <a:pt x="3139" y="1165"/>
                    <a:pt x="3066" y="880"/>
                    <a:pt x="2945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1568575" y="3843775"/>
              <a:ext cx="68200" cy="60825"/>
            </a:xfrm>
            <a:custGeom>
              <a:avLst/>
              <a:gdLst/>
              <a:ahLst/>
              <a:cxnLst/>
              <a:rect l="l" t="t" r="r" b="b"/>
              <a:pathLst>
                <a:path w="2728" h="2433" extrusionOk="0">
                  <a:moveTo>
                    <a:pt x="1137" y="1"/>
                  </a:moveTo>
                  <a:cubicBezTo>
                    <a:pt x="1038" y="1"/>
                    <a:pt x="937" y="10"/>
                    <a:pt x="837" y="25"/>
                  </a:cubicBezTo>
                  <a:cubicBezTo>
                    <a:pt x="558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9" y="1019"/>
                  </a:cubicBezTo>
                  <a:cubicBezTo>
                    <a:pt x="31" y="1213"/>
                    <a:pt x="79" y="1358"/>
                    <a:pt x="158" y="1540"/>
                  </a:cubicBezTo>
                  <a:cubicBezTo>
                    <a:pt x="207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34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8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6" y="2400"/>
                    <a:pt x="1909" y="2370"/>
                    <a:pt x="2067" y="2303"/>
                  </a:cubicBezTo>
                  <a:cubicBezTo>
                    <a:pt x="2279" y="2212"/>
                    <a:pt x="2485" y="2025"/>
                    <a:pt x="2582" y="1812"/>
                  </a:cubicBezTo>
                  <a:cubicBezTo>
                    <a:pt x="2667" y="1637"/>
                    <a:pt x="2721" y="1479"/>
                    <a:pt x="2721" y="1279"/>
                  </a:cubicBezTo>
                  <a:cubicBezTo>
                    <a:pt x="2727" y="1110"/>
                    <a:pt x="2685" y="940"/>
                    <a:pt x="2606" y="776"/>
                  </a:cubicBezTo>
                  <a:cubicBezTo>
                    <a:pt x="2558" y="661"/>
                    <a:pt x="2479" y="558"/>
                    <a:pt x="2388" y="473"/>
                  </a:cubicBezTo>
                  <a:cubicBezTo>
                    <a:pt x="2255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9" y="104"/>
                    <a:pt x="1558" y="61"/>
                  </a:cubicBezTo>
                  <a:cubicBezTo>
                    <a:pt x="1419" y="19"/>
                    <a:pt x="1279" y="1"/>
                    <a:pt x="1137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1396775" y="3279175"/>
              <a:ext cx="518600" cy="594275"/>
            </a:xfrm>
            <a:custGeom>
              <a:avLst/>
              <a:gdLst/>
              <a:ahLst/>
              <a:cxnLst/>
              <a:rect l="l" t="t" r="r" b="b"/>
              <a:pathLst>
                <a:path w="20744" h="23771" extrusionOk="0">
                  <a:moveTo>
                    <a:pt x="19435" y="6159"/>
                  </a:moveTo>
                  <a:cubicBezTo>
                    <a:pt x="19435" y="6160"/>
                    <a:pt x="19434" y="6162"/>
                    <a:pt x="19434" y="6163"/>
                  </a:cubicBezTo>
                  <a:cubicBezTo>
                    <a:pt x="19434" y="6162"/>
                    <a:pt x="19435" y="6160"/>
                    <a:pt x="19435" y="6159"/>
                  </a:cubicBezTo>
                  <a:close/>
                  <a:moveTo>
                    <a:pt x="11199" y="20233"/>
                  </a:moveTo>
                  <a:cubicBezTo>
                    <a:pt x="11199" y="20237"/>
                    <a:pt x="11200" y="20241"/>
                    <a:pt x="11200" y="20244"/>
                  </a:cubicBezTo>
                  <a:lnTo>
                    <a:pt x="11200" y="20244"/>
                  </a:lnTo>
                  <a:cubicBezTo>
                    <a:pt x="11199" y="20244"/>
                    <a:pt x="11199" y="20244"/>
                    <a:pt x="11198" y="20243"/>
                  </a:cubicBezTo>
                  <a:lnTo>
                    <a:pt x="11198" y="20243"/>
                  </a:lnTo>
                  <a:cubicBezTo>
                    <a:pt x="11199" y="20241"/>
                    <a:pt x="11199" y="20238"/>
                    <a:pt x="11199" y="20233"/>
                  </a:cubicBezTo>
                  <a:close/>
                  <a:moveTo>
                    <a:pt x="14753" y="1"/>
                  </a:moveTo>
                  <a:cubicBezTo>
                    <a:pt x="14258" y="1"/>
                    <a:pt x="13765" y="21"/>
                    <a:pt x="13278" y="67"/>
                  </a:cubicBezTo>
                  <a:cubicBezTo>
                    <a:pt x="12472" y="146"/>
                    <a:pt x="11502" y="267"/>
                    <a:pt x="10890" y="855"/>
                  </a:cubicBezTo>
                  <a:cubicBezTo>
                    <a:pt x="10369" y="1358"/>
                    <a:pt x="10345" y="2163"/>
                    <a:pt x="10811" y="2703"/>
                  </a:cubicBezTo>
                  <a:cubicBezTo>
                    <a:pt x="11284" y="3248"/>
                    <a:pt x="12047" y="3515"/>
                    <a:pt x="12708" y="3727"/>
                  </a:cubicBezTo>
                  <a:cubicBezTo>
                    <a:pt x="13623" y="4024"/>
                    <a:pt x="14562" y="4218"/>
                    <a:pt x="15495" y="4430"/>
                  </a:cubicBezTo>
                  <a:cubicBezTo>
                    <a:pt x="16404" y="4642"/>
                    <a:pt x="17325" y="4848"/>
                    <a:pt x="18204" y="5175"/>
                  </a:cubicBezTo>
                  <a:cubicBezTo>
                    <a:pt x="18519" y="5296"/>
                    <a:pt x="18840" y="5430"/>
                    <a:pt x="19113" y="5636"/>
                  </a:cubicBezTo>
                  <a:cubicBezTo>
                    <a:pt x="19279" y="5761"/>
                    <a:pt x="19391" y="5893"/>
                    <a:pt x="19433" y="6055"/>
                  </a:cubicBezTo>
                  <a:lnTo>
                    <a:pt x="19433" y="6055"/>
                  </a:lnTo>
                  <a:cubicBezTo>
                    <a:pt x="19433" y="6054"/>
                    <a:pt x="19433" y="6054"/>
                    <a:pt x="19433" y="6054"/>
                  </a:cubicBezTo>
                  <a:lnTo>
                    <a:pt x="19433" y="6054"/>
                  </a:lnTo>
                  <a:cubicBezTo>
                    <a:pt x="19430" y="6054"/>
                    <a:pt x="19436" y="6112"/>
                    <a:pt x="19435" y="6146"/>
                  </a:cubicBezTo>
                  <a:lnTo>
                    <a:pt x="19435" y="6146"/>
                  </a:lnTo>
                  <a:cubicBezTo>
                    <a:pt x="19430" y="6164"/>
                    <a:pt x="19408" y="6270"/>
                    <a:pt x="19404" y="6284"/>
                  </a:cubicBezTo>
                  <a:cubicBezTo>
                    <a:pt x="19349" y="6423"/>
                    <a:pt x="19240" y="6587"/>
                    <a:pt x="19101" y="6720"/>
                  </a:cubicBezTo>
                  <a:cubicBezTo>
                    <a:pt x="18634" y="7120"/>
                    <a:pt x="17974" y="7278"/>
                    <a:pt x="17386" y="7375"/>
                  </a:cubicBezTo>
                  <a:cubicBezTo>
                    <a:pt x="16766" y="7486"/>
                    <a:pt x="16134" y="7531"/>
                    <a:pt x="15500" y="7531"/>
                  </a:cubicBezTo>
                  <a:cubicBezTo>
                    <a:pt x="14295" y="7531"/>
                    <a:pt x="13079" y="7367"/>
                    <a:pt x="11908" y="7181"/>
                  </a:cubicBezTo>
                  <a:cubicBezTo>
                    <a:pt x="10133" y="6890"/>
                    <a:pt x="8357" y="6520"/>
                    <a:pt x="6576" y="6242"/>
                  </a:cubicBezTo>
                  <a:cubicBezTo>
                    <a:pt x="5584" y="6088"/>
                    <a:pt x="4560" y="5925"/>
                    <a:pt x="3546" y="5925"/>
                  </a:cubicBezTo>
                  <a:cubicBezTo>
                    <a:pt x="3160" y="5925"/>
                    <a:pt x="2775" y="5948"/>
                    <a:pt x="2394" y="6005"/>
                  </a:cubicBezTo>
                  <a:cubicBezTo>
                    <a:pt x="1443" y="6151"/>
                    <a:pt x="528" y="6605"/>
                    <a:pt x="237" y="7599"/>
                  </a:cubicBezTo>
                  <a:cubicBezTo>
                    <a:pt x="1" y="8399"/>
                    <a:pt x="195" y="9253"/>
                    <a:pt x="837" y="9811"/>
                  </a:cubicBezTo>
                  <a:cubicBezTo>
                    <a:pt x="1516" y="10399"/>
                    <a:pt x="2467" y="10605"/>
                    <a:pt x="3334" y="10726"/>
                  </a:cubicBezTo>
                  <a:cubicBezTo>
                    <a:pt x="4129" y="10833"/>
                    <a:pt x="4931" y="10868"/>
                    <a:pt x="5732" y="10868"/>
                  </a:cubicBezTo>
                  <a:cubicBezTo>
                    <a:pt x="6060" y="10868"/>
                    <a:pt x="6388" y="10862"/>
                    <a:pt x="6715" y="10853"/>
                  </a:cubicBezTo>
                  <a:cubicBezTo>
                    <a:pt x="7769" y="10829"/>
                    <a:pt x="8812" y="10762"/>
                    <a:pt x="9866" y="10732"/>
                  </a:cubicBezTo>
                  <a:cubicBezTo>
                    <a:pt x="10008" y="10729"/>
                    <a:pt x="10151" y="10728"/>
                    <a:pt x="10293" y="10728"/>
                  </a:cubicBezTo>
                  <a:cubicBezTo>
                    <a:pt x="11650" y="10728"/>
                    <a:pt x="13013" y="10850"/>
                    <a:pt x="14362" y="10932"/>
                  </a:cubicBezTo>
                  <a:cubicBezTo>
                    <a:pt x="15653" y="11005"/>
                    <a:pt x="17077" y="10992"/>
                    <a:pt x="18289" y="11477"/>
                  </a:cubicBezTo>
                  <a:cubicBezTo>
                    <a:pt x="18628" y="11611"/>
                    <a:pt x="18968" y="11792"/>
                    <a:pt x="19252" y="12029"/>
                  </a:cubicBezTo>
                  <a:cubicBezTo>
                    <a:pt x="19471" y="12216"/>
                    <a:pt x="19646" y="12422"/>
                    <a:pt x="19689" y="12635"/>
                  </a:cubicBezTo>
                  <a:cubicBezTo>
                    <a:pt x="19707" y="12689"/>
                    <a:pt x="19719" y="12707"/>
                    <a:pt x="19683" y="12822"/>
                  </a:cubicBezTo>
                  <a:cubicBezTo>
                    <a:pt x="19677" y="12847"/>
                    <a:pt x="19622" y="12944"/>
                    <a:pt x="19525" y="13028"/>
                  </a:cubicBezTo>
                  <a:cubicBezTo>
                    <a:pt x="19258" y="13253"/>
                    <a:pt x="18828" y="13368"/>
                    <a:pt x="18465" y="13447"/>
                  </a:cubicBezTo>
                  <a:cubicBezTo>
                    <a:pt x="17905" y="13560"/>
                    <a:pt x="17328" y="13604"/>
                    <a:pt x="16748" y="13604"/>
                  </a:cubicBezTo>
                  <a:cubicBezTo>
                    <a:pt x="15776" y="13604"/>
                    <a:pt x="14793" y="13481"/>
                    <a:pt x="13859" y="13356"/>
                  </a:cubicBezTo>
                  <a:cubicBezTo>
                    <a:pt x="10829" y="12938"/>
                    <a:pt x="7872" y="12065"/>
                    <a:pt x="4842" y="11671"/>
                  </a:cubicBezTo>
                  <a:cubicBezTo>
                    <a:pt x="4388" y="11611"/>
                    <a:pt x="3891" y="11548"/>
                    <a:pt x="3399" y="11548"/>
                  </a:cubicBezTo>
                  <a:cubicBezTo>
                    <a:pt x="2902" y="11548"/>
                    <a:pt x="2409" y="11612"/>
                    <a:pt x="1970" y="11810"/>
                  </a:cubicBezTo>
                  <a:cubicBezTo>
                    <a:pt x="1322" y="12101"/>
                    <a:pt x="958" y="12816"/>
                    <a:pt x="1140" y="13519"/>
                  </a:cubicBezTo>
                  <a:cubicBezTo>
                    <a:pt x="1467" y="14768"/>
                    <a:pt x="3328" y="15125"/>
                    <a:pt x="4382" y="15343"/>
                  </a:cubicBezTo>
                  <a:cubicBezTo>
                    <a:pt x="8297" y="16161"/>
                    <a:pt x="12375" y="15980"/>
                    <a:pt x="16271" y="16876"/>
                  </a:cubicBezTo>
                  <a:cubicBezTo>
                    <a:pt x="16604" y="16949"/>
                    <a:pt x="16932" y="17040"/>
                    <a:pt x="17259" y="17155"/>
                  </a:cubicBezTo>
                  <a:cubicBezTo>
                    <a:pt x="17404" y="17210"/>
                    <a:pt x="17416" y="17210"/>
                    <a:pt x="17562" y="17282"/>
                  </a:cubicBezTo>
                  <a:cubicBezTo>
                    <a:pt x="17614" y="17308"/>
                    <a:pt x="17796" y="17433"/>
                    <a:pt x="17811" y="17433"/>
                  </a:cubicBezTo>
                  <a:cubicBezTo>
                    <a:pt x="17814" y="17433"/>
                    <a:pt x="17812" y="17429"/>
                    <a:pt x="17804" y="17422"/>
                  </a:cubicBezTo>
                  <a:lnTo>
                    <a:pt x="17804" y="17422"/>
                  </a:lnTo>
                  <a:cubicBezTo>
                    <a:pt x="17841" y="17452"/>
                    <a:pt x="17871" y="17482"/>
                    <a:pt x="17901" y="17513"/>
                  </a:cubicBezTo>
                  <a:cubicBezTo>
                    <a:pt x="17923" y="17535"/>
                    <a:pt x="17932" y="17545"/>
                    <a:pt x="17936" y="17547"/>
                  </a:cubicBezTo>
                  <a:lnTo>
                    <a:pt x="17936" y="17547"/>
                  </a:lnTo>
                  <a:cubicBezTo>
                    <a:pt x="17937" y="17548"/>
                    <a:pt x="17937" y="17548"/>
                    <a:pt x="17937" y="17549"/>
                  </a:cubicBezTo>
                  <a:cubicBezTo>
                    <a:pt x="17992" y="17634"/>
                    <a:pt x="18010" y="17700"/>
                    <a:pt x="18010" y="17743"/>
                  </a:cubicBezTo>
                  <a:cubicBezTo>
                    <a:pt x="18016" y="17828"/>
                    <a:pt x="18010" y="17852"/>
                    <a:pt x="17950" y="17931"/>
                  </a:cubicBezTo>
                  <a:cubicBezTo>
                    <a:pt x="17959" y="17918"/>
                    <a:pt x="17961" y="17913"/>
                    <a:pt x="17960" y="17913"/>
                  </a:cubicBezTo>
                  <a:cubicBezTo>
                    <a:pt x="17954" y="17913"/>
                    <a:pt x="17890" y="17983"/>
                    <a:pt x="17871" y="17997"/>
                  </a:cubicBezTo>
                  <a:cubicBezTo>
                    <a:pt x="17873" y="17995"/>
                    <a:pt x="17874" y="17994"/>
                    <a:pt x="17873" y="17994"/>
                  </a:cubicBezTo>
                  <a:cubicBezTo>
                    <a:pt x="17866" y="17994"/>
                    <a:pt x="17752" y="18073"/>
                    <a:pt x="17719" y="18094"/>
                  </a:cubicBezTo>
                  <a:cubicBezTo>
                    <a:pt x="17022" y="18488"/>
                    <a:pt x="16077" y="18549"/>
                    <a:pt x="15295" y="18634"/>
                  </a:cubicBezTo>
                  <a:cubicBezTo>
                    <a:pt x="14296" y="18749"/>
                    <a:pt x="13290" y="18803"/>
                    <a:pt x="12296" y="18973"/>
                  </a:cubicBezTo>
                  <a:cubicBezTo>
                    <a:pt x="11666" y="19082"/>
                    <a:pt x="10799" y="19221"/>
                    <a:pt x="10436" y="19827"/>
                  </a:cubicBezTo>
                  <a:cubicBezTo>
                    <a:pt x="9963" y="20609"/>
                    <a:pt x="10757" y="21148"/>
                    <a:pt x="11411" y="21361"/>
                  </a:cubicBezTo>
                  <a:cubicBezTo>
                    <a:pt x="13381" y="21997"/>
                    <a:pt x="15574" y="21797"/>
                    <a:pt x="17622" y="21973"/>
                  </a:cubicBezTo>
                  <a:cubicBezTo>
                    <a:pt x="17859" y="21997"/>
                    <a:pt x="18119" y="22027"/>
                    <a:pt x="18325" y="22136"/>
                  </a:cubicBezTo>
                  <a:cubicBezTo>
                    <a:pt x="18377" y="22167"/>
                    <a:pt x="18441" y="22202"/>
                    <a:pt x="18478" y="22245"/>
                  </a:cubicBezTo>
                  <a:lnTo>
                    <a:pt x="18478" y="22245"/>
                  </a:lnTo>
                  <a:cubicBezTo>
                    <a:pt x="18476" y="22247"/>
                    <a:pt x="18482" y="22263"/>
                    <a:pt x="18483" y="22264"/>
                  </a:cubicBezTo>
                  <a:lnTo>
                    <a:pt x="18483" y="22264"/>
                  </a:lnTo>
                  <a:cubicBezTo>
                    <a:pt x="18312" y="22676"/>
                    <a:pt x="17386" y="22809"/>
                    <a:pt x="16998" y="22875"/>
                  </a:cubicBezTo>
                  <a:cubicBezTo>
                    <a:pt x="16451" y="22972"/>
                    <a:pt x="16638" y="23770"/>
                    <a:pt x="17140" y="23770"/>
                  </a:cubicBezTo>
                  <a:cubicBezTo>
                    <a:pt x="17173" y="23770"/>
                    <a:pt x="17206" y="23767"/>
                    <a:pt x="17241" y="23760"/>
                  </a:cubicBezTo>
                  <a:cubicBezTo>
                    <a:pt x="18040" y="23615"/>
                    <a:pt x="19980" y="22997"/>
                    <a:pt x="19283" y="21797"/>
                  </a:cubicBezTo>
                  <a:cubicBezTo>
                    <a:pt x="18780" y="20942"/>
                    <a:pt x="17465" y="21033"/>
                    <a:pt x="16616" y="20997"/>
                  </a:cubicBezTo>
                  <a:cubicBezTo>
                    <a:pt x="15471" y="20948"/>
                    <a:pt x="14326" y="20906"/>
                    <a:pt x="13199" y="20767"/>
                  </a:cubicBezTo>
                  <a:cubicBezTo>
                    <a:pt x="12714" y="20706"/>
                    <a:pt x="12223" y="20639"/>
                    <a:pt x="11751" y="20494"/>
                  </a:cubicBezTo>
                  <a:cubicBezTo>
                    <a:pt x="11599" y="20452"/>
                    <a:pt x="11448" y="20403"/>
                    <a:pt x="11314" y="20324"/>
                  </a:cubicBezTo>
                  <a:cubicBezTo>
                    <a:pt x="11256" y="20288"/>
                    <a:pt x="11254" y="20282"/>
                    <a:pt x="11237" y="20269"/>
                  </a:cubicBezTo>
                  <a:lnTo>
                    <a:pt x="11237" y="20269"/>
                  </a:lnTo>
                  <a:cubicBezTo>
                    <a:pt x="11242" y="20262"/>
                    <a:pt x="11247" y="20256"/>
                    <a:pt x="11254" y="20252"/>
                  </a:cubicBezTo>
                  <a:lnTo>
                    <a:pt x="11254" y="20252"/>
                  </a:lnTo>
                  <a:cubicBezTo>
                    <a:pt x="11252" y="20253"/>
                    <a:pt x="11251" y="20254"/>
                    <a:pt x="11252" y="20254"/>
                  </a:cubicBezTo>
                  <a:cubicBezTo>
                    <a:pt x="11263" y="20254"/>
                    <a:pt x="11456" y="20129"/>
                    <a:pt x="11484" y="20118"/>
                  </a:cubicBezTo>
                  <a:cubicBezTo>
                    <a:pt x="11835" y="19973"/>
                    <a:pt x="12229" y="19906"/>
                    <a:pt x="12599" y="19846"/>
                  </a:cubicBezTo>
                  <a:cubicBezTo>
                    <a:pt x="13568" y="19688"/>
                    <a:pt x="14562" y="19634"/>
                    <a:pt x="15538" y="19518"/>
                  </a:cubicBezTo>
                  <a:cubicBezTo>
                    <a:pt x="16623" y="19391"/>
                    <a:pt x="19683" y="19028"/>
                    <a:pt x="18780" y="17185"/>
                  </a:cubicBezTo>
                  <a:cubicBezTo>
                    <a:pt x="18543" y="16707"/>
                    <a:pt x="18040" y="16458"/>
                    <a:pt x="17562" y="16276"/>
                  </a:cubicBezTo>
                  <a:cubicBezTo>
                    <a:pt x="16877" y="16010"/>
                    <a:pt x="16150" y="15883"/>
                    <a:pt x="15435" y="15761"/>
                  </a:cubicBezTo>
                  <a:cubicBezTo>
                    <a:pt x="13387" y="15428"/>
                    <a:pt x="11314" y="15277"/>
                    <a:pt x="9254" y="15071"/>
                  </a:cubicBezTo>
                  <a:cubicBezTo>
                    <a:pt x="7357" y="14883"/>
                    <a:pt x="5406" y="14725"/>
                    <a:pt x="3570" y="14186"/>
                  </a:cubicBezTo>
                  <a:cubicBezTo>
                    <a:pt x="3031" y="14028"/>
                    <a:pt x="2449" y="13822"/>
                    <a:pt x="2122" y="13465"/>
                  </a:cubicBezTo>
                  <a:lnTo>
                    <a:pt x="2122" y="13465"/>
                  </a:lnTo>
                  <a:cubicBezTo>
                    <a:pt x="2123" y="13466"/>
                    <a:pt x="2123" y="13466"/>
                    <a:pt x="2123" y="13466"/>
                  </a:cubicBezTo>
                  <a:cubicBezTo>
                    <a:pt x="2128" y="13466"/>
                    <a:pt x="2052" y="13347"/>
                    <a:pt x="2045" y="13347"/>
                  </a:cubicBezTo>
                  <a:cubicBezTo>
                    <a:pt x="2043" y="13347"/>
                    <a:pt x="2044" y="13352"/>
                    <a:pt x="2049" y="13362"/>
                  </a:cubicBezTo>
                  <a:cubicBezTo>
                    <a:pt x="2031" y="13325"/>
                    <a:pt x="2019" y="13277"/>
                    <a:pt x="2013" y="13234"/>
                  </a:cubicBezTo>
                  <a:cubicBezTo>
                    <a:pt x="2012" y="13232"/>
                    <a:pt x="2011" y="13230"/>
                    <a:pt x="2010" y="13227"/>
                  </a:cubicBezTo>
                  <a:lnTo>
                    <a:pt x="2010" y="13227"/>
                  </a:lnTo>
                  <a:cubicBezTo>
                    <a:pt x="2011" y="13234"/>
                    <a:pt x="2012" y="13243"/>
                    <a:pt x="2013" y="13253"/>
                  </a:cubicBezTo>
                  <a:cubicBezTo>
                    <a:pt x="2008" y="13238"/>
                    <a:pt x="2006" y="13221"/>
                    <a:pt x="2004" y="13203"/>
                  </a:cubicBezTo>
                  <a:lnTo>
                    <a:pt x="2004" y="13203"/>
                  </a:lnTo>
                  <a:cubicBezTo>
                    <a:pt x="2005" y="13210"/>
                    <a:pt x="2007" y="13219"/>
                    <a:pt x="2010" y="13227"/>
                  </a:cubicBezTo>
                  <a:lnTo>
                    <a:pt x="2010" y="13227"/>
                  </a:lnTo>
                  <a:cubicBezTo>
                    <a:pt x="2006" y="13201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6"/>
                    <a:pt x="2004" y="13200"/>
                    <a:pt x="2004" y="13203"/>
                  </a:cubicBezTo>
                  <a:lnTo>
                    <a:pt x="2004" y="13203"/>
                  </a:lnTo>
                  <a:cubicBezTo>
                    <a:pt x="2004" y="13197"/>
                    <a:pt x="2003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1"/>
                    <a:pt x="2006" y="13127"/>
                    <a:pt x="2013" y="13095"/>
                  </a:cubicBezTo>
                  <a:cubicBezTo>
                    <a:pt x="2043" y="12871"/>
                    <a:pt x="2091" y="12738"/>
                    <a:pt x="2328" y="12635"/>
                  </a:cubicBezTo>
                  <a:cubicBezTo>
                    <a:pt x="2644" y="12485"/>
                    <a:pt x="3025" y="12434"/>
                    <a:pt x="3420" y="12434"/>
                  </a:cubicBezTo>
                  <a:cubicBezTo>
                    <a:pt x="3971" y="12434"/>
                    <a:pt x="4551" y="12534"/>
                    <a:pt x="5024" y="12604"/>
                  </a:cubicBezTo>
                  <a:cubicBezTo>
                    <a:pt x="6473" y="12816"/>
                    <a:pt x="7903" y="13144"/>
                    <a:pt x="9333" y="13447"/>
                  </a:cubicBezTo>
                  <a:cubicBezTo>
                    <a:pt x="10926" y="13780"/>
                    <a:pt x="12526" y="14095"/>
                    <a:pt x="14132" y="14301"/>
                  </a:cubicBezTo>
                  <a:cubicBezTo>
                    <a:pt x="14998" y="14410"/>
                    <a:pt x="15888" y="14502"/>
                    <a:pt x="16773" y="14502"/>
                  </a:cubicBezTo>
                  <a:cubicBezTo>
                    <a:pt x="17418" y="14502"/>
                    <a:pt x="18060" y="14453"/>
                    <a:pt x="18689" y="14325"/>
                  </a:cubicBezTo>
                  <a:cubicBezTo>
                    <a:pt x="19416" y="14174"/>
                    <a:pt x="20343" y="13840"/>
                    <a:pt x="20561" y="13035"/>
                  </a:cubicBezTo>
                  <a:cubicBezTo>
                    <a:pt x="20743" y="12356"/>
                    <a:pt x="20313" y="11720"/>
                    <a:pt x="19810" y="11308"/>
                  </a:cubicBezTo>
                  <a:cubicBezTo>
                    <a:pt x="19101" y="10726"/>
                    <a:pt x="18198" y="10399"/>
                    <a:pt x="17295" y="10265"/>
                  </a:cubicBezTo>
                  <a:cubicBezTo>
                    <a:pt x="15586" y="10005"/>
                    <a:pt x="13829" y="9968"/>
                    <a:pt x="12102" y="9877"/>
                  </a:cubicBezTo>
                  <a:cubicBezTo>
                    <a:pt x="11392" y="9839"/>
                    <a:pt x="10695" y="9815"/>
                    <a:pt x="9994" y="9815"/>
                  </a:cubicBezTo>
                  <a:cubicBezTo>
                    <a:pt x="9588" y="9815"/>
                    <a:pt x="9181" y="9823"/>
                    <a:pt x="8769" y="9841"/>
                  </a:cubicBezTo>
                  <a:cubicBezTo>
                    <a:pt x="7747" y="9880"/>
                    <a:pt x="6725" y="9934"/>
                    <a:pt x="5703" y="9934"/>
                  </a:cubicBezTo>
                  <a:cubicBezTo>
                    <a:pt x="5604" y="9934"/>
                    <a:pt x="5505" y="9933"/>
                    <a:pt x="5406" y="9932"/>
                  </a:cubicBezTo>
                  <a:cubicBezTo>
                    <a:pt x="4382" y="9914"/>
                    <a:pt x="3328" y="9877"/>
                    <a:pt x="2346" y="9574"/>
                  </a:cubicBezTo>
                  <a:cubicBezTo>
                    <a:pt x="1746" y="9393"/>
                    <a:pt x="1092" y="9053"/>
                    <a:pt x="1043" y="8375"/>
                  </a:cubicBezTo>
                  <a:cubicBezTo>
                    <a:pt x="964" y="7429"/>
                    <a:pt x="1728" y="7011"/>
                    <a:pt x="2558" y="6902"/>
                  </a:cubicBezTo>
                  <a:cubicBezTo>
                    <a:pt x="2897" y="6853"/>
                    <a:pt x="3242" y="6833"/>
                    <a:pt x="3589" y="6833"/>
                  </a:cubicBezTo>
                  <a:cubicBezTo>
                    <a:pt x="4668" y="6833"/>
                    <a:pt x="5770" y="7032"/>
                    <a:pt x="6806" y="7211"/>
                  </a:cubicBezTo>
                  <a:cubicBezTo>
                    <a:pt x="9576" y="7673"/>
                    <a:pt x="12473" y="8455"/>
                    <a:pt x="15329" y="8455"/>
                  </a:cubicBezTo>
                  <a:cubicBezTo>
                    <a:pt x="16071" y="8455"/>
                    <a:pt x="16810" y="8403"/>
                    <a:pt x="17544" y="8278"/>
                  </a:cubicBezTo>
                  <a:cubicBezTo>
                    <a:pt x="18592" y="8102"/>
                    <a:pt x="19901" y="7672"/>
                    <a:pt x="20264" y="6551"/>
                  </a:cubicBezTo>
                  <a:cubicBezTo>
                    <a:pt x="20483" y="5878"/>
                    <a:pt x="20167" y="5278"/>
                    <a:pt x="19628" y="4878"/>
                  </a:cubicBezTo>
                  <a:cubicBezTo>
                    <a:pt x="18992" y="4406"/>
                    <a:pt x="18192" y="4163"/>
                    <a:pt x="17441" y="3951"/>
                  </a:cubicBezTo>
                  <a:cubicBezTo>
                    <a:pt x="16495" y="3690"/>
                    <a:pt x="15526" y="3491"/>
                    <a:pt x="14568" y="3254"/>
                  </a:cubicBezTo>
                  <a:cubicBezTo>
                    <a:pt x="13750" y="3060"/>
                    <a:pt x="12878" y="2872"/>
                    <a:pt x="12120" y="2497"/>
                  </a:cubicBezTo>
                  <a:cubicBezTo>
                    <a:pt x="11860" y="2369"/>
                    <a:pt x="11605" y="2218"/>
                    <a:pt x="11478" y="2054"/>
                  </a:cubicBezTo>
                  <a:cubicBezTo>
                    <a:pt x="11393" y="1945"/>
                    <a:pt x="11351" y="1764"/>
                    <a:pt x="11435" y="1630"/>
                  </a:cubicBezTo>
                  <a:cubicBezTo>
                    <a:pt x="11744" y="1133"/>
                    <a:pt x="12750" y="1024"/>
                    <a:pt x="13356" y="970"/>
                  </a:cubicBezTo>
                  <a:cubicBezTo>
                    <a:pt x="13788" y="931"/>
                    <a:pt x="14223" y="915"/>
                    <a:pt x="14657" y="915"/>
                  </a:cubicBezTo>
                  <a:cubicBezTo>
                    <a:pt x="15185" y="915"/>
                    <a:pt x="15712" y="939"/>
                    <a:pt x="16235" y="976"/>
                  </a:cubicBezTo>
                  <a:cubicBezTo>
                    <a:pt x="16695" y="1006"/>
                    <a:pt x="17150" y="1042"/>
                    <a:pt x="17604" y="1103"/>
                  </a:cubicBezTo>
                  <a:cubicBezTo>
                    <a:pt x="17635" y="1108"/>
                    <a:pt x="17665" y="1111"/>
                    <a:pt x="17693" y="1111"/>
                  </a:cubicBezTo>
                  <a:cubicBezTo>
                    <a:pt x="18196" y="1111"/>
                    <a:pt x="18161" y="275"/>
                    <a:pt x="17610" y="206"/>
                  </a:cubicBezTo>
                  <a:cubicBezTo>
                    <a:pt x="16672" y="78"/>
                    <a:pt x="15709" y="1"/>
                    <a:pt x="1475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1396775" y="3260775"/>
              <a:ext cx="518600" cy="594350"/>
            </a:xfrm>
            <a:custGeom>
              <a:avLst/>
              <a:gdLst/>
              <a:ahLst/>
              <a:cxnLst/>
              <a:rect l="l" t="t" r="r" b="b"/>
              <a:pathLst>
                <a:path w="20744" h="23774" extrusionOk="0">
                  <a:moveTo>
                    <a:pt x="19435" y="6161"/>
                  </a:moveTo>
                  <a:lnTo>
                    <a:pt x="19435" y="6161"/>
                  </a:lnTo>
                  <a:cubicBezTo>
                    <a:pt x="19435" y="6163"/>
                    <a:pt x="19434" y="6164"/>
                    <a:pt x="19434" y="6166"/>
                  </a:cubicBezTo>
                  <a:cubicBezTo>
                    <a:pt x="19434" y="6164"/>
                    <a:pt x="19435" y="6162"/>
                    <a:pt x="19435" y="6161"/>
                  </a:cubicBezTo>
                  <a:close/>
                  <a:moveTo>
                    <a:pt x="2004" y="13192"/>
                  </a:moveTo>
                  <a:cubicBezTo>
                    <a:pt x="2004" y="13195"/>
                    <a:pt x="2004" y="13197"/>
                    <a:pt x="2004" y="13200"/>
                  </a:cubicBezTo>
                  <a:lnTo>
                    <a:pt x="2004" y="13200"/>
                  </a:lnTo>
                  <a:cubicBezTo>
                    <a:pt x="2004" y="13195"/>
                    <a:pt x="2003" y="13192"/>
                    <a:pt x="2004" y="13192"/>
                  </a:cubicBezTo>
                  <a:close/>
                  <a:moveTo>
                    <a:pt x="11199" y="20230"/>
                  </a:moveTo>
                  <a:cubicBezTo>
                    <a:pt x="11200" y="20236"/>
                    <a:pt x="11200" y="20242"/>
                    <a:pt x="11201" y="20247"/>
                  </a:cubicBezTo>
                  <a:lnTo>
                    <a:pt x="11201" y="20247"/>
                  </a:lnTo>
                  <a:cubicBezTo>
                    <a:pt x="11199" y="20247"/>
                    <a:pt x="11198" y="20246"/>
                    <a:pt x="11197" y="20245"/>
                  </a:cubicBezTo>
                  <a:lnTo>
                    <a:pt x="11197" y="20245"/>
                  </a:lnTo>
                  <a:cubicBezTo>
                    <a:pt x="11198" y="20243"/>
                    <a:pt x="11199" y="20238"/>
                    <a:pt x="11199" y="20230"/>
                  </a:cubicBezTo>
                  <a:close/>
                  <a:moveTo>
                    <a:pt x="14760" y="0"/>
                  </a:moveTo>
                  <a:cubicBezTo>
                    <a:pt x="14263" y="0"/>
                    <a:pt x="13767" y="22"/>
                    <a:pt x="13278" y="70"/>
                  </a:cubicBezTo>
                  <a:cubicBezTo>
                    <a:pt x="12472" y="142"/>
                    <a:pt x="11502" y="263"/>
                    <a:pt x="10890" y="857"/>
                  </a:cubicBezTo>
                  <a:cubicBezTo>
                    <a:pt x="10369" y="1354"/>
                    <a:pt x="10345" y="2166"/>
                    <a:pt x="10811" y="2706"/>
                  </a:cubicBezTo>
                  <a:cubicBezTo>
                    <a:pt x="11284" y="3251"/>
                    <a:pt x="12047" y="3518"/>
                    <a:pt x="12708" y="3730"/>
                  </a:cubicBezTo>
                  <a:cubicBezTo>
                    <a:pt x="13623" y="4020"/>
                    <a:pt x="14562" y="4220"/>
                    <a:pt x="15495" y="4433"/>
                  </a:cubicBezTo>
                  <a:cubicBezTo>
                    <a:pt x="16404" y="4645"/>
                    <a:pt x="17325" y="4851"/>
                    <a:pt x="18204" y="5172"/>
                  </a:cubicBezTo>
                  <a:cubicBezTo>
                    <a:pt x="18519" y="5293"/>
                    <a:pt x="18840" y="5432"/>
                    <a:pt x="19113" y="5638"/>
                  </a:cubicBezTo>
                  <a:cubicBezTo>
                    <a:pt x="19279" y="5764"/>
                    <a:pt x="19390" y="5895"/>
                    <a:pt x="19433" y="6052"/>
                  </a:cubicBezTo>
                  <a:lnTo>
                    <a:pt x="19433" y="6052"/>
                  </a:lnTo>
                  <a:cubicBezTo>
                    <a:pt x="19433" y="6051"/>
                    <a:pt x="19433" y="6051"/>
                    <a:pt x="19433" y="6051"/>
                  </a:cubicBezTo>
                  <a:lnTo>
                    <a:pt x="19433" y="6051"/>
                  </a:lnTo>
                  <a:cubicBezTo>
                    <a:pt x="19430" y="6051"/>
                    <a:pt x="19436" y="6110"/>
                    <a:pt x="19436" y="6145"/>
                  </a:cubicBezTo>
                  <a:lnTo>
                    <a:pt x="19436" y="6145"/>
                  </a:lnTo>
                  <a:cubicBezTo>
                    <a:pt x="19430" y="6161"/>
                    <a:pt x="19408" y="6269"/>
                    <a:pt x="19404" y="6287"/>
                  </a:cubicBezTo>
                  <a:cubicBezTo>
                    <a:pt x="19349" y="6426"/>
                    <a:pt x="19240" y="6590"/>
                    <a:pt x="19101" y="6717"/>
                  </a:cubicBezTo>
                  <a:cubicBezTo>
                    <a:pt x="18634" y="7123"/>
                    <a:pt x="17974" y="7281"/>
                    <a:pt x="17386" y="7378"/>
                  </a:cubicBezTo>
                  <a:cubicBezTo>
                    <a:pt x="16766" y="7488"/>
                    <a:pt x="16134" y="7533"/>
                    <a:pt x="15500" y="7533"/>
                  </a:cubicBezTo>
                  <a:cubicBezTo>
                    <a:pt x="14295" y="7533"/>
                    <a:pt x="13079" y="7370"/>
                    <a:pt x="11908" y="7184"/>
                  </a:cubicBezTo>
                  <a:cubicBezTo>
                    <a:pt x="10133" y="6893"/>
                    <a:pt x="8357" y="6523"/>
                    <a:pt x="6576" y="6244"/>
                  </a:cubicBezTo>
                  <a:cubicBezTo>
                    <a:pt x="5584" y="6091"/>
                    <a:pt x="4560" y="5928"/>
                    <a:pt x="3546" y="5928"/>
                  </a:cubicBezTo>
                  <a:cubicBezTo>
                    <a:pt x="3160" y="5928"/>
                    <a:pt x="2775" y="5951"/>
                    <a:pt x="2394" y="6008"/>
                  </a:cubicBezTo>
                  <a:cubicBezTo>
                    <a:pt x="1443" y="6154"/>
                    <a:pt x="528" y="6608"/>
                    <a:pt x="237" y="7596"/>
                  </a:cubicBezTo>
                  <a:cubicBezTo>
                    <a:pt x="1" y="8402"/>
                    <a:pt x="195" y="9256"/>
                    <a:pt x="837" y="9807"/>
                  </a:cubicBezTo>
                  <a:cubicBezTo>
                    <a:pt x="1516" y="10401"/>
                    <a:pt x="2467" y="10607"/>
                    <a:pt x="3334" y="10729"/>
                  </a:cubicBezTo>
                  <a:cubicBezTo>
                    <a:pt x="4129" y="10836"/>
                    <a:pt x="4931" y="10870"/>
                    <a:pt x="5732" y="10870"/>
                  </a:cubicBezTo>
                  <a:cubicBezTo>
                    <a:pt x="6060" y="10870"/>
                    <a:pt x="6388" y="10865"/>
                    <a:pt x="6715" y="10856"/>
                  </a:cubicBezTo>
                  <a:cubicBezTo>
                    <a:pt x="7769" y="10832"/>
                    <a:pt x="8812" y="10765"/>
                    <a:pt x="9866" y="10735"/>
                  </a:cubicBezTo>
                  <a:cubicBezTo>
                    <a:pt x="10014" y="10732"/>
                    <a:pt x="10162" y="10730"/>
                    <a:pt x="10310" y="10730"/>
                  </a:cubicBezTo>
                  <a:cubicBezTo>
                    <a:pt x="11660" y="10730"/>
                    <a:pt x="13019" y="10847"/>
                    <a:pt x="14362" y="10929"/>
                  </a:cubicBezTo>
                  <a:cubicBezTo>
                    <a:pt x="15653" y="11007"/>
                    <a:pt x="17077" y="10989"/>
                    <a:pt x="18289" y="11474"/>
                  </a:cubicBezTo>
                  <a:cubicBezTo>
                    <a:pt x="18628" y="11613"/>
                    <a:pt x="18968" y="11795"/>
                    <a:pt x="19252" y="12031"/>
                  </a:cubicBezTo>
                  <a:cubicBezTo>
                    <a:pt x="19471" y="12219"/>
                    <a:pt x="19646" y="12425"/>
                    <a:pt x="19689" y="12637"/>
                  </a:cubicBezTo>
                  <a:cubicBezTo>
                    <a:pt x="19707" y="12686"/>
                    <a:pt x="19719" y="12710"/>
                    <a:pt x="19683" y="12825"/>
                  </a:cubicBezTo>
                  <a:cubicBezTo>
                    <a:pt x="19677" y="12849"/>
                    <a:pt x="19622" y="12946"/>
                    <a:pt x="19525" y="13031"/>
                  </a:cubicBezTo>
                  <a:cubicBezTo>
                    <a:pt x="19258" y="13255"/>
                    <a:pt x="18828" y="13371"/>
                    <a:pt x="18465" y="13443"/>
                  </a:cubicBezTo>
                  <a:cubicBezTo>
                    <a:pt x="17900" y="13558"/>
                    <a:pt x="17319" y="13602"/>
                    <a:pt x="16733" y="13602"/>
                  </a:cubicBezTo>
                  <a:cubicBezTo>
                    <a:pt x="15766" y="13602"/>
                    <a:pt x="14788" y="13481"/>
                    <a:pt x="13859" y="13352"/>
                  </a:cubicBezTo>
                  <a:cubicBezTo>
                    <a:pt x="10829" y="12940"/>
                    <a:pt x="7872" y="12068"/>
                    <a:pt x="4842" y="11674"/>
                  </a:cubicBezTo>
                  <a:cubicBezTo>
                    <a:pt x="4382" y="11613"/>
                    <a:pt x="3879" y="11547"/>
                    <a:pt x="3382" y="11547"/>
                  </a:cubicBezTo>
                  <a:cubicBezTo>
                    <a:pt x="2890" y="11547"/>
                    <a:pt x="2404" y="11611"/>
                    <a:pt x="1970" y="11807"/>
                  </a:cubicBezTo>
                  <a:cubicBezTo>
                    <a:pt x="1322" y="12104"/>
                    <a:pt x="958" y="12819"/>
                    <a:pt x="1140" y="13522"/>
                  </a:cubicBezTo>
                  <a:cubicBezTo>
                    <a:pt x="1467" y="14770"/>
                    <a:pt x="3328" y="15128"/>
                    <a:pt x="4382" y="15346"/>
                  </a:cubicBezTo>
                  <a:cubicBezTo>
                    <a:pt x="8297" y="16164"/>
                    <a:pt x="12375" y="15982"/>
                    <a:pt x="16271" y="16879"/>
                  </a:cubicBezTo>
                  <a:cubicBezTo>
                    <a:pt x="16604" y="16952"/>
                    <a:pt x="16932" y="17043"/>
                    <a:pt x="17259" y="17158"/>
                  </a:cubicBezTo>
                  <a:cubicBezTo>
                    <a:pt x="17404" y="17212"/>
                    <a:pt x="17416" y="17212"/>
                    <a:pt x="17562" y="17285"/>
                  </a:cubicBezTo>
                  <a:cubicBezTo>
                    <a:pt x="17614" y="17311"/>
                    <a:pt x="17800" y="17434"/>
                    <a:pt x="17812" y="17434"/>
                  </a:cubicBezTo>
                  <a:cubicBezTo>
                    <a:pt x="17813" y="17434"/>
                    <a:pt x="17811" y="17431"/>
                    <a:pt x="17804" y="17425"/>
                  </a:cubicBezTo>
                  <a:lnTo>
                    <a:pt x="17804" y="17425"/>
                  </a:lnTo>
                  <a:cubicBezTo>
                    <a:pt x="17841" y="17455"/>
                    <a:pt x="17871" y="17485"/>
                    <a:pt x="17901" y="17515"/>
                  </a:cubicBezTo>
                  <a:cubicBezTo>
                    <a:pt x="17923" y="17538"/>
                    <a:pt x="17932" y="17548"/>
                    <a:pt x="17936" y="17550"/>
                  </a:cubicBezTo>
                  <a:lnTo>
                    <a:pt x="17936" y="17550"/>
                  </a:lnTo>
                  <a:cubicBezTo>
                    <a:pt x="17937" y="17550"/>
                    <a:pt x="17937" y="17551"/>
                    <a:pt x="17937" y="17552"/>
                  </a:cubicBezTo>
                  <a:cubicBezTo>
                    <a:pt x="17992" y="17637"/>
                    <a:pt x="18010" y="17703"/>
                    <a:pt x="18010" y="17746"/>
                  </a:cubicBezTo>
                  <a:cubicBezTo>
                    <a:pt x="18016" y="17831"/>
                    <a:pt x="18010" y="17855"/>
                    <a:pt x="17950" y="17927"/>
                  </a:cubicBezTo>
                  <a:cubicBezTo>
                    <a:pt x="17958" y="17915"/>
                    <a:pt x="17961" y="17910"/>
                    <a:pt x="17960" y="17910"/>
                  </a:cubicBezTo>
                  <a:cubicBezTo>
                    <a:pt x="17955" y="17910"/>
                    <a:pt x="17890" y="17986"/>
                    <a:pt x="17871" y="18000"/>
                  </a:cubicBezTo>
                  <a:cubicBezTo>
                    <a:pt x="17873" y="17998"/>
                    <a:pt x="17874" y="17996"/>
                    <a:pt x="17873" y="17996"/>
                  </a:cubicBezTo>
                  <a:cubicBezTo>
                    <a:pt x="17866" y="17996"/>
                    <a:pt x="17752" y="18076"/>
                    <a:pt x="17719" y="18097"/>
                  </a:cubicBezTo>
                  <a:cubicBezTo>
                    <a:pt x="17022" y="18491"/>
                    <a:pt x="16077" y="18546"/>
                    <a:pt x="15295" y="18636"/>
                  </a:cubicBezTo>
                  <a:cubicBezTo>
                    <a:pt x="14296" y="18746"/>
                    <a:pt x="13290" y="18806"/>
                    <a:pt x="12296" y="18976"/>
                  </a:cubicBezTo>
                  <a:cubicBezTo>
                    <a:pt x="11666" y="19079"/>
                    <a:pt x="10799" y="19224"/>
                    <a:pt x="10436" y="19830"/>
                  </a:cubicBezTo>
                  <a:cubicBezTo>
                    <a:pt x="9963" y="20612"/>
                    <a:pt x="10757" y="21151"/>
                    <a:pt x="11411" y="21363"/>
                  </a:cubicBezTo>
                  <a:cubicBezTo>
                    <a:pt x="13381" y="22000"/>
                    <a:pt x="15574" y="21800"/>
                    <a:pt x="17622" y="21975"/>
                  </a:cubicBezTo>
                  <a:cubicBezTo>
                    <a:pt x="17859" y="22000"/>
                    <a:pt x="18119" y="22030"/>
                    <a:pt x="18325" y="22139"/>
                  </a:cubicBezTo>
                  <a:cubicBezTo>
                    <a:pt x="18377" y="22165"/>
                    <a:pt x="18441" y="22203"/>
                    <a:pt x="18478" y="22248"/>
                  </a:cubicBezTo>
                  <a:lnTo>
                    <a:pt x="18478" y="22248"/>
                  </a:lnTo>
                  <a:cubicBezTo>
                    <a:pt x="18476" y="22249"/>
                    <a:pt x="18480" y="22261"/>
                    <a:pt x="18482" y="22262"/>
                  </a:cubicBezTo>
                  <a:lnTo>
                    <a:pt x="18482" y="22262"/>
                  </a:lnTo>
                  <a:cubicBezTo>
                    <a:pt x="18311" y="22679"/>
                    <a:pt x="17385" y="22806"/>
                    <a:pt x="16998" y="22878"/>
                  </a:cubicBezTo>
                  <a:cubicBezTo>
                    <a:pt x="16451" y="22975"/>
                    <a:pt x="16638" y="23773"/>
                    <a:pt x="17140" y="23773"/>
                  </a:cubicBezTo>
                  <a:cubicBezTo>
                    <a:pt x="17173" y="23773"/>
                    <a:pt x="17206" y="23770"/>
                    <a:pt x="17241" y="23763"/>
                  </a:cubicBezTo>
                  <a:cubicBezTo>
                    <a:pt x="18040" y="23618"/>
                    <a:pt x="19980" y="22999"/>
                    <a:pt x="19283" y="21800"/>
                  </a:cubicBezTo>
                  <a:cubicBezTo>
                    <a:pt x="18780" y="20945"/>
                    <a:pt x="17465" y="21036"/>
                    <a:pt x="16616" y="21000"/>
                  </a:cubicBezTo>
                  <a:cubicBezTo>
                    <a:pt x="15471" y="20951"/>
                    <a:pt x="14326" y="20909"/>
                    <a:pt x="13199" y="20769"/>
                  </a:cubicBezTo>
                  <a:cubicBezTo>
                    <a:pt x="12714" y="20709"/>
                    <a:pt x="12223" y="20642"/>
                    <a:pt x="11751" y="20497"/>
                  </a:cubicBezTo>
                  <a:cubicBezTo>
                    <a:pt x="11599" y="20454"/>
                    <a:pt x="11448" y="20406"/>
                    <a:pt x="11314" y="20321"/>
                  </a:cubicBezTo>
                  <a:cubicBezTo>
                    <a:pt x="11255" y="20289"/>
                    <a:pt x="11254" y="20285"/>
                    <a:pt x="11237" y="20272"/>
                  </a:cubicBezTo>
                  <a:lnTo>
                    <a:pt x="11237" y="20272"/>
                  </a:lnTo>
                  <a:cubicBezTo>
                    <a:pt x="11242" y="20265"/>
                    <a:pt x="11247" y="20259"/>
                    <a:pt x="11254" y="20254"/>
                  </a:cubicBezTo>
                  <a:lnTo>
                    <a:pt x="11254" y="20254"/>
                  </a:lnTo>
                  <a:cubicBezTo>
                    <a:pt x="11252" y="20256"/>
                    <a:pt x="11251" y="20257"/>
                    <a:pt x="11252" y="20257"/>
                  </a:cubicBezTo>
                  <a:cubicBezTo>
                    <a:pt x="11263" y="20257"/>
                    <a:pt x="11456" y="20132"/>
                    <a:pt x="11484" y="20121"/>
                  </a:cubicBezTo>
                  <a:cubicBezTo>
                    <a:pt x="11835" y="19976"/>
                    <a:pt x="12229" y="19909"/>
                    <a:pt x="12599" y="19848"/>
                  </a:cubicBezTo>
                  <a:cubicBezTo>
                    <a:pt x="13568" y="19685"/>
                    <a:pt x="14562" y="19636"/>
                    <a:pt x="15538" y="19521"/>
                  </a:cubicBezTo>
                  <a:cubicBezTo>
                    <a:pt x="16623" y="19394"/>
                    <a:pt x="19683" y="19030"/>
                    <a:pt x="18780" y="17188"/>
                  </a:cubicBezTo>
                  <a:cubicBezTo>
                    <a:pt x="18543" y="16709"/>
                    <a:pt x="18040" y="16461"/>
                    <a:pt x="17562" y="16279"/>
                  </a:cubicBezTo>
                  <a:cubicBezTo>
                    <a:pt x="16877" y="16013"/>
                    <a:pt x="16150" y="15885"/>
                    <a:pt x="15435" y="15764"/>
                  </a:cubicBezTo>
                  <a:cubicBezTo>
                    <a:pt x="13387" y="15431"/>
                    <a:pt x="11314" y="15279"/>
                    <a:pt x="9254" y="15073"/>
                  </a:cubicBezTo>
                  <a:cubicBezTo>
                    <a:pt x="7357" y="14886"/>
                    <a:pt x="5406" y="14728"/>
                    <a:pt x="3570" y="14189"/>
                  </a:cubicBezTo>
                  <a:cubicBezTo>
                    <a:pt x="3031" y="14031"/>
                    <a:pt x="2449" y="13825"/>
                    <a:pt x="2122" y="13468"/>
                  </a:cubicBezTo>
                  <a:lnTo>
                    <a:pt x="2122" y="13468"/>
                  </a:lnTo>
                  <a:cubicBezTo>
                    <a:pt x="2123" y="13468"/>
                    <a:pt x="2123" y="13469"/>
                    <a:pt x="2123" y="13469"/>
                  </a:cubicBezTo>
                  <a:cubicBezTo>
                    <a:pt x="2128" y="13469"/>
                    <a:pt x="2053" y="13348"/>
                    <a:pt x="2045" y="13348"/>
                  </a:cubicBezTo>
                  <a:cubicBezTo>
                    <a:pt x="2043" y="13348"/>
                    <a:pt x="2044" y="13353"/>
                    <a:pt x="2049" y="13365"/>
                  </a:cubicBezTo>
                  <a:cubicBezTo>
                    <a:pt x="2031" y="13322"/>
                    <a:pt x="2019" y="13280"/>
                    <a:pt x="2013" y="13231"/>
                  </a:cubicBezTo>
                  <a:cubicBezTo>
                    <a:pt x="2011" y="13229"/>
                    <a:pt x="2010" y="13226"/>
                    <a:pt x="2009" y="13223"/>
                  </a:cubicBezTo>
                  <a:lnTo>
                    <a:pt x="2009" y="13223"/>
                  </a:lnTo>
                  <a:cubicBezTo>
                    <a:pt x="2010" y="13232"/>
                    <a:pt x="2011" y="13242"/>
                    <a:pt x="2013" y="13255"/>
                  </a:cubicBezTo>
                  <a:cubicBezTo>
                    <a:pt x="2008" y="13239"/>
                    <a:pt x="2005" y="13220"/>
                    <a:pt x="2004" y="13200"/>
                  </a:cubicBezTo>
                  <a:lnTo>
                    <a:pt x="2004" y="13200"/>
                  </a:lnTo>
                  <a:cubicBezTo>
                    <a:pt x="2005" y="13206"/>
                    <a:pt x="2006" y="13216"/>
                    <a:pt x="2009" y="13223"/>
                  </a:cubicBezTo>
                  <a:lnTo>
                    <a:pt x="2009" y="13223"/>
                  </a:lnTo>
                  <a:cubicBezTo>
                    <a:pt x="2006" y="13200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2"/>
                    <a:pt x="2006" y="13129"/>
                    <a:pt x="2013" y="13098"/>
                  </a:cubicBezTo>
                  <a:cubicBezTo>
                    <a:pt x="2043" y="12868"/>
                    <a:pt x="2091" y="12740"/>
                    <a:pt x="2328" y="12637"/>
                  </a:cubicBezTo>
                  <a:cubicBezTo>
                    <a:pt x="2644" y="12488"/>
                    <a:pt x="3025" y="12437"/>
                    <a:pt x="3420" y="12437"/>
                  </a:cubicBezTo>
                  <a:cubicBezTo>
                    <a:pt x="3971" y="12437"/>
                    <a:pt x="4551" y="12536"/>
                    <a:pt x="5024" y="12607"/>
                  </a:cubicBezTo>
                  <a:cubicBezTo>
                    <a:pt x="6473" y="12819"/>
                    <a:pt x="7903" y="13140"/>
                    <a:pt x="9333" y="13443"/>
                  </a:cubicBezTo>
                  <a:cubicBezTo>
                    <a:pt x="10926" y="13777"/>
                    <a:pt x="12526" y="14098"/>
                    <a:pt x="14132" y="14304"/>
                  </a:cubicBezTo>
                  <a:cubicBezTo>
                    <a:pt x="14990" y="14411"/>
                    <a:pt x="15871" y="14501"/>
                    <a:pt x="16748" y="14501"/>
                  </a:cubicBezTo>
                  <a:cubicBezTo>
                    <a:pt x="17402" y="14501"/>
                    <a:pt x="18052" y="14451"/>
                    <a:pt x="18689" y="14322"/>
                  </a:cubicBezTo>
                  <a:cubicBezTo>
                    <a:pt x="19416" y="14170"/>
                    <a:pt x="20343" y="13837"/>
                    <a:pt x="20561" y="13037"/>
                  </a:cubicBezTo>
                  <a:cubicBezTo>
                    <a:pt x="20743" y="12353"/>
                    <a:pt x="20313" y="11716"/>
                    <a:pt x="19810" y="11310"/>
                  </a:cubicBezTo>
                  <a:cubicBezTo>
                    <a:pt x="19101" y="10729"/>
                    <a:pt x="18198" y="10401"/>
                    <a:pt x="17295" y="10262"/>
                  </a:cubicBezTo>
                  <a:cubicBezTo>
                    <a:pt x="15586" y="10007"/>
                    <a:pt x="13829" y="9971"/>
                    <a:pt x="12102" y="9880"/>
                  </a:cubicBezTo>
                  <a:cubicBezTo>
                    <a:pt x="11368" y="9841"/>
                    <a:pt x="10647" y="9816"/>
                    <a:pt x="9922" y="9816"/>
                  </a:cubicBezTo>
                  <a:cubicBezTo>
                    <a:pt x="9540" y="9816"/>
                    <a:pt x="9156" y="9823"/>
                    <a:pt x="8769" y="9838"/>
                  </a:cubicBezTo>
                  <a:cubicBezTo>
                    <a:pt x="7787" y="9880"/>
                    <a:pt x="6806" y="9932"/>
                    <a:pt x="5824" y="9932"/>
                  </a:cubicBezTo>
                  <a:cubicBezTo>
                    <a:pt x="5685" y="9932"/>
                    <a:pt x="5545" y="9931"/>
                    <a:pt x="5406" y="9929"/>
                  </a:cubicBezTo>
                  <a:cubicBezTo>
                    <a:pt x="4382" y="9917"/>
                    <a:pt x="3328" y="9880"/>
                    <a:pt x="2346" y="9577"/>
                  </a:cubicBezTo>
                  <a:cubicBezTo>
                    <a:pt x="1746" y="9395"/>
                    <a:pt x="1092" y="9050"/>
                    <a:pt x="1043" y="8377"/>
                  </a:cubicBezTo>
                  <a:cubicBezTo>
                    <a:pt x="964" y="7432"/>
                    <a:pt x="1728" y="7014"/>
                    <a:pt x="2558" y="6899"/>
                  </a:cubicBezTo>
                  <a:cubicBezTo>
                    <a:pt x="2890" y="6853"/>
                    <a:pt x="3228" y="6833"/>
                    <a:pt x="3568" y="6833"/>
                  </a:cubicBezTo>
                  <a:cubicBezTo>
                    <a:pt x="4653" y="6833"/>
                    <a:pt x="5763" y="7034"/>
                    <a:pt x="6806" y="7214"/>
                  </a:cubicBezTo>
                  <a:cubicBezTo>
                    <a:pt x="9576" y="7676"/>
                    <a:pt x="12473" y="8458"/>
                    <a:pt x="15329" y="8458"/>
                  </a:cubicBezTo>
                  <a:cubicBezTo>
                    <a:pt x="16071" y="8458"/>
                    <a:pt x="16810" y="8405"/>
                    <a:pt x="17544" y="8280"/>
                  </a:cubicBezTo>
                  <a:cubicBezTo>
                    <a:pt x="18592" y="8105"/>
                    <a:pt x="19901" y="7674"/>
                    <a:pt x="20264" y="6553"/>
                  </a:cubicBezTo>
                  <a:cubicBezTo>
                    <a:pt x="20483" y="5881"/>
                    <a:pt x="20167" y="5281"/>
                    <a:pt x="19628" y="4881"/>
                  </a:cubicBezTo>
                  <a:cubicBezTo>
                    <a:pt x="18992" y="4408"/>
                    <a:pt x="18192" y="4166"/>
                    <a:pt x="17441" y="3954"/>
                  </a:cubicBezTo>
                  <a:cubicBezTo>
                    <a:pt x="16495" y="3687"/>
                    <a:pt x="15526" y="3493"/>
                    <a:pt x="14568" y="3257"/>
                  </a:cubicBezTo>
                  <a:cubicBezTo>
                    <a:pt x="13750" y="3063"/>
                    <a:pt x="12878" y="2869"/>
                    <a:pt x="12120" y="2500"/>
                  </a:cubicBezTo>
                  <a:cubicBezTo>
                    <a:pt x="11860" y="2372"/>
                    <a:pt x="11605" y="2221"/>
                    <a:pt x="11478" y="2051"/>
                  </a:cubicBezTo>
                  <a:cubicBezTo>
                    <a:pt x="11393" y="1948"/>
                    <a:pt x="11351" y="1766"/>
                    <a:pt x="11435" y="1627"/>
                  </a:cubicBezTo>
                  <a:cubicBezTo>
                    <a:pt x="11744" y="1136"/>
                    <a:pt x="12750" y="1021"/>
                    <a:pt x="13356" y="972"/>
                  </a:cubicBezTo>
                  <a:cubicBezTo>
                    <a:pt x="13788" y="934"/>
                    <a:pt x="14223" y="918"/>
                    <a:pt x="14657" y="918"/>
                  </a:cubicBezTo>
                  <a:cubicBezTo>
                    <a:pt x="15185" y="918"/>
                    <a:pt x="15712" y="942"/>
                    <a:pt x="16235" y="979"/>
                  </a:cubicBezTo>
                  <a:cubicBezTo>
                    <a:pt x="16695" y="1009"/>
                    <a:pt x="17150" y="1045"/>
                    <a:pt x="17604" y="1106"/>
                  </a:cubicBezTo>
                  <a:cubicBezTo>
                    <a:pt x="17634" y="1111"/>
                    <a:pt x="17662" y="1113"/>
                    <a:pt x="17689" y="1113"/>
                  </a:cubicBezTo>
                  <a:cubicBezTo>
                    <a:pt x="18196" y="1113"/>
                    <a:pt x="18163" y="278"/>
                    <a:pt x="17610" y="203"/>
                  </a:cubicBezTo>
                  <a:cubicBezTo>
                    <a:pt x="16674" y="79"/>
                    <a:pt x="15714" y="0"/>
                    <a:pt x="1476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1660075" y="3288625"/>
              <a:ext cx="19875" cy="39925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384" y="0"/>
                  </a:moveTo>
                  <a:cubicBezTo>
                    <a:pt x="319" y="0"/>
                    <a:pt x="255" y="29"/>
                    <a:pt x="231" y="89"/>
                  </a:cubicBezTo>
                  <a:cubicBezTo>
                    <a:pt x="1" y="567"/>
                    <a:pt x="91" y="1155"/>
                    <a:pt x="479" y="1531"/>
                  </a:cubicBezTo>
                  <a:cubicBezTo>
                    <a:pt x="511" y="1575"/>
                    <a:pt x="559" y="1596"/>
                    <a:pt x="607" y="1596"/>
                  </a:cubicBezTo>
                  <a:cubicBezTo>
                    <a:pt x="651" y="1596"/>
                    <a:pt x="696" y="1578"/>
                    <a:pt x="728" y="1543"/>
                  </a:cubicBezTo>
                  <a:cubicBezTo>
                    <a:pt x="794" y="1476"/>
                    <a:pt x="794" y="1355"/>
                    <a:pt x="728" y="1289"/>
                  </a:cubicBezTo>
                  <a:cubicBezTo>
                    <a:pt x="703" y="1264"/>
                    <a:pt x="691" y="1252"/>
                    <a:pt x="673" y="1228"/>
                  </a:cubicBezTo>
                  <a:cubicBezTo>
                    <a:pt x="667" y="1222"/>
                    <a:pt x="661" y="1210"/>
                    <a:pt x="655" y="1198"/>
                  </a:cubicBezTo>
                  <a:cubicBezTo>
                    <a:pt x="625" y="1149"/>
                    <a:pt x="594" y="1113"/>
                    <a:pt x="570" y="1058"/>
                  </a:cubicBezTo>
                  <a:cubicBezTo>
                    <a:pt x="564" y="1052"/>
                    <a:pt x="564" y="1040"/>
                    <a:pt x="552" y="1028"/>
                  </a:cubicBezTo>
                  <a:cubicBezTo>
                    <a:pt x="552" y="1028"/>
                    <a:pt x="546" y="1016"/>
                    <a:pt x="546" y="1004"/>
                  </a:cubicBezTo>
                  <a:cubicBezTo>
                    <a:pt x="540" y="986"/>
                    <a:pt x="534" y="967"/>
                    <a:pt x="522" y="949"/>
                  </a:cubicBezTo>
                  <a:cubicBezTo>
                    <a:pt x="510" y="895"/>
                    <a:pt x="491" y="846"/>
                    <a:pt x="485" y="798"/>
                  </a:cubicBezTo>
                  <a:cubicBezTo>
                    <a:pt x="485" y="786"/>
                    <a:pt x="479" y="773"/>
                    <a:pt x="479" y="761"/>
                  </a:cubicBezTo>
                  <a:lnTo>
                    <a:pt x="479" y="755"/>
                  </a:lnTo>
                  <a:cubicBezTo>
                    <a:pt x="479" y="725"/>
                    <a:pt x="467" y="701"/>
                    <a:pt x="467" y="683"/>
                  </a:cubicBezTo>
                  <a:cubicBezTo>
                    <a:pt x="467" y="628"/>
                    <a:pt x="467" y="586"/>
                    <a:pt x="479" y="531"/>
                  </a:cubicBezTo>
                  <a:lnTo>
                    <a:pt x="479" y="525"/>
                  </a:lnTo>
                  <a:lnTo>
                    <a:pt x="479" y="513"/>
                  </a:lnTo>
                  <a:cubicBezTo>
                    <a:pt x="479" y="501"/>
                    <a:pt x="485" y="495"/>
                    <a:pt x="485" y="477"/>
                  </a:cubicBezTo>
                  <a:cubicBezTo>
                    <a:pt x="491" y="452"/>
                    <a:pt x="497" y="422"/>
                    <a:pt x="497" y="404"/>
                  </a:cubicBezTo>
                  <a:lnTo>
                    <a:pt x="522" y="331"/>
                  </a:lnTo>
                  <a:cubicBezTo>
                    <a:pt x="522" y="331"/>
                    <a:pt x="534" y="319"/>
                    <a:pt x="534" y="301"/>
                  </a:cubicBezTo>
                  <a:cubicBezTo>
                    <a:pt x="540" y="295"/>
                    <a:pt x="546" y="271"/>
                    <a:pt x="546" y="271"/>
                  </a:cubicBezTo>
                  <a:cubicBezTo>
                    <a:pt x="594" y="180"/>
                    <a:pt x="570" y="77"/>
                    <a:pt x="479" y="22"/>
                  </a:cubicBezTo>
                  <a:cubicBezTo>
                    <a:pt x="451" y="8"/>
                    <a:pt x="417" y="0"/>
                    <a:pt x="38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1684925" y="3329150"/>
              <a:ext cx="14250" cy="12150"/>
            </a:xfrm>
            <a:custGeom>
              <a:avLst/>
              <a:gdLst/>
              <a:ahLst/>
              <a:cxnLst/>
              <a:rect l="l" t="t" r="r" b="b"/>
              <a:pathLst>
                <a:path w="570" h="486" extrusionOk="0">
                  <a:moveTo>
                    <a:pt x="182" y="1"/>
                  </a:moveTo>
                  <a:cubicBezTo>
                    <a:pt x="158" y="1"/>
                    <a:pt x="134" y="7"/>
                    <a:pt x="115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92"/>
                    <a:pt x="0" y="134"/>
                    <a:pt x="0" y="183"/>
                  </a:cubicBezTo>
                  <a:cubicBezTo>
                    <a:pt x="0" y="225"/>
                    <a:pt x="25" y="280"/>
                    <a:pt x="55" y="310"/>
                  </a:cubicBezTo>
                  <a:cubicBezTo>
                    <a:pt x="67" y="328"/>
                    <a:pt x="85" y="340"/>
                    <a:pt x="97" y="346"/>
                  </a:cubicBezTo>
                  <a:cubicBezTo>
                    <a:pt x="128" y="370"/>
                    <a:pt x="152" y="395"/>
                    <a:pt x="182" y="407"/>
                  </a:cubicBezTo>
                  <a:cubicBezTo>
                    <a:pt x="194" y="419"/>
                    <a:pt x="218" y="431"/>
                    <a:pt x="237" y="437"/>
                  </a:cubicBezTo>
                  <a:cubicBezTo>
                    <a:pt x="267" y="455"/>
                    <a:pt x="303" y="467"/>
                    <a:pt x="334" y="480"/>
                  </a:cubicBezTo>
                  <a:cubicBezTo>
                    <a:pt x="358" y="486"/>
                    <a:pt x="376" y="486"/>
                    <a:pt x="406" y="486"/>
                  </a:cubicBezTo>
                  <a:cubicBezTo>
                    <a:pt x="431" y="486"/>
                    <a:pt x="455" y="480"/>
                    <a:pt x="479" y="461"/>
                  </a:cubicBezTo>
                  <a:cubicBezTo>
                    <a:pt x="497" y="449"/>
                    <a:pt x="515" y="431"/>
                    <a:pt x="528" y="419"/>
                  </a:cubicBezTo>
                  <a:cubicBezTo>
                    <a:pt x="546" y="401"/>
                    <a:pt x="558" y="377"/>
                    <a:pt x="558" y="358"/>
                  </a:cubicBezTo>
                  <a:cubicBezTo>
                    <a:pt x="558" y="340"/>
                    <a:pt x="570" y="328"/>
                    <a:pt x="570" y="310"/>
                  </a:cubicBezTo>
                  <a:cubicBezTo>
                    <a:pt x="570" y="280"/>
                    <a:pt x="558" y="249"/>
                    <a:pt x="546" y="219"/>
                  </a:cubicBezTo>
                  <a:cubicBezTo>
                    <a:pt x="540" y="213"/>
                    <a:pt x="528" y="195"/>
                    <a:pt x="515" y="183"/>
                  </a:cubicBezTo>
                  <a:cubicBezTo>
                    <a:pt x="491" y="158"/>
                    <a:pt x="467" y="152"/>
                    <a:pt x="437" y="134"/>
                  </a:cubicBezTo>
                  <a:cubicBezTo>
                    <a:pt x="400" y="122"/>
                    <a:pt x="370" y="98"/>
                    <a:pt x="334" y="74"/>
                  </a:cubicBezTo>
                  <a:lnTo>
                    <a:pt x="309" y="55"/>
                  </a:lnTo>
                  <a:cubicBezTo>
                    <a:pt x="297" y="37"/>
                    <a:pt x="273" y="25"/>
                    <a:pt x="249" y="13"/>
                  </a:cubicBezTo>
                  <a:cubicBezTo>
                    <a:pt x="225" y="1"/>
                    <a:pt x="206" y="1"/>
                    <a:pt x="182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1812025" y="3266475"/>
              <a:ext cx="22300" cy="12125"/>
            </a:xfrm>
            <a:custGeom>
              <a:avLst/>
              <a:gdLst/>
              <a:ahLst/>
              <a:cxnLst/>
              <a:rect l="l" t="t" r="r" b="b"/>
              <a:pathLst>
                <a:path w="892" h="485" extrusionOk="0">
                  <a:moveTo>
                    <a:pt x="193" y="0"/>
                  </a:moveTo>
                  <a:cubicBezTo>
                    <a:pt x="158" y="0"/>
                    <a:pt x="118" y="12"/>
                    <a:pt x="91" y="29"/>
                  </a:cubicBezTo>
                  <a:cubicBezTo>
                    <a:pt x="49" y="54"/>
                    <a:pt x="13" y="96"/>
                    <a:pt x="6" y="138"/>
                  </a:cubicBezTo>
                  <a:cubicBezTo>
                    <a:pt x="0" y="181"/>
                    <a:pt x="0" y="235"/>
                    <a:pt x="31" y="278"/>
                  </a:cubicBezTo>
                  <a:cubicBezTo>
                    <a:pt x="61" y="308"/>
                    <a:pt x="97" y="332"/>
                    <a:pt x="140" y="357"/>
                  </a:cubicBezTo>
                  <a:cubicBezTo>
                    <a:pt x="322" y="429"/>
                    <a:pt x="509" y="472"/>
                    <a:pt x="709" y="484"/>
                  </a:cubicBezTo>
                  <a:cubicBezTo>
                    <a:pt x="714" y="484"/>
                    <a:pt x="718" y="485"/>
                    <a:pt x="722" y="485"/>
                  </a:cubicBezTo>
                  <a:cubicBezTo>
                    <a:pt x="766" y="485"/>
                    <a:pt x="809" y="457"/>
                    <a:pt x="837" y="429"/>
                  </a:cubicBezTo>
                  <a:cubicBezTo>
                    <a:pt x="867" y="399"/>
                    <a:pt x="891" y="351"/>
                    <a:pt x="891" y="302"/>
                  </a:cubicBezTo>
                  <a:cubicBezTo>
                    <a:pt x="885" y="199"/>
                    <a:pt x="806" y="126"/>
                    <a:pt x="709" y="120"/>
                  </a:cubicBezTo>
                  <a:cubicBezTo>
                    <a:pt x="685" y="120"/>
                    <a:pt x="667" y="114"/>
                    <a:pt x="637" y="114"/>
                  </a:cubicBezTo>
                  <a:cubicBezTo>
                    <a:pt x="497" y="90"/>
                    <a:pt x="364" y="60"/>
                    <a:pt x="231" y="5"/>
                  </a:cubicBezTo>
                  <a:cubicBezTo>
                    <a:pt x="219" y="2"/>
                    <a:pt x="207" y="0"/>
                    <a:pt x="1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1866650" y="3380025"/>
              <a:ext cx="33875" cy="44800"/>
            </a:xfrm>
            <a:custGeom>
              <a:avLst/>
              <a:gdLst/>
              <a:ahLst/>
              <a:cxnLst/>
              <a:rect l="l" t="t" r="r" b="b"/>
              <a:pathLst>
                <a:path w="1355" h="1792" extrusionOk="0">
                  <a:moveTo>
                    <a:pt x="277" y="0"/>
                  </a:moveTo>
                  <a:cubicBezTo>
                    <a:pt x="117" y="0"/>
                    <a:pt x="0" y="255"/>
                    <a:pt x="179" y="359"/>
                  </a:cubicBezTo>
                  <a:cubicBezTo>
                    <a:pt x="397" y="487"/>
                    <a:pt x="573" y="662"/>
                    <a:pt x="700" y="874"/>
                  </a:cubicBezTo>
                  <a:cubicBezTo>
                    <a:pt x="766" y="990"/>
                    <a:pt x="803" y="1081"/>
                    <a:pt x="845" y="1202"/>
                  </a:cubicBezTo>
                  <a:cubicBezTo>
                    <a:pt x="857" y="1262"/>
                    <a:pt x="882" y="1329"/>
                    <a:pt x="882" y="1371"/>
                  </a:cubicBezTo>
                  <a:cubicBezTo>
                    <a:pt x="888" y="1444"/>
                    <a:pt x="882" y="1474"/>
                    <a:pt x="851" y="1517"/>
                  </a:cubicBezTo>
                  <a:cubicBezTo>
                    <a:pt x="797" y="1602"/>
                    <a:pt x="833" y="1723"/>
                    <a:pt x="918" y="1765"/>
                  </a:cubicBezTo>
                  <a:cubicBezTo>
                    <a:pt x="947" y="1783"/>
                    <a:pt x="979" y="1791"/>
                    <a:pt x="1010" y="1791"/>
                  </a:cubicBezTo>
                  <a:cubicBezTo>
                    <a:pt x="1073" y="1791"/>
                    <a:pt x="1134" y="1756"/>
                    <a:pt x="1166" y="1699"/>
                  </a:cubicBezTo>
                  <a:cubicBezTo>
                    <a:pt x="1354" y="1402"/>
                    <a:pt x="1191" y="984"/>
                    <a:pt x="1039" y="705"/>
                  </a:cubicBezTo>
                  <a:cubicBezTo>
                    <a:pt x="882" y="420"/>
                    <a:pt x="645" y="184"/>
                    <a:pt x="354" y="20"/>
                  </a:cubicBezTo>
                  <a:cubicBezTo>
                    <a:pt x="328" y="6"/>
                    <a:pt x="302" y="0"/>
                    <a:pt x="277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1868975" y="3438025"/>
              <a:ext cx="14275" cy="12350"/>
            </a:xfrm>
            <a:custGeom>
              <a:avLst/>
              <a:gdLst/>
              <a:ahLst/>
              <a:cxnLst/>
              <a:rect l="l" t="t" r="r" b="b"/>
              <a:pathLst>
                <a:path w="571" h="494" extrusionOk="0">
                  <a:moveTo>
                    <a:pt x="393" y="0"/>
                  </a:moveTo>
                  <a:cubicBezTo>
                    <a:pt x="361" y="0"/>
                    <a:pt x="327" y="12"/>
                    <a:pt x="298" y="33"/>
                  </a:cubicBezTo>
                  <a:cubicBezTo>
                    <a:pt x="225" y="69"/>
                    <a:pt x="158" y="106"/>
                    <a:pt x="92" y="154"/>
                  </a:cubicBezTo>
                  <a:cubicBezTo>
                    <a:pt x="67" y="166"/>
                    <a:pt x="55" y="185"/>
                    <a:pt x="37" y="197"/>
                  </a:cubicBezTo>
                  <a:cubicBezTo>
                    <a:pt x="25" y="215"/>
                    <a:pt x="7" y="233"/>
                    <a:pt x="7" y="257"/>
                  </a:cubicBezTo>
                  <a:cubicBezTo>
                    <a:pt x="1" y="281"/>
                    <a:pt x="1" y="306"/>
                    <a:pt x="1" y="336"/>
                  </a:cubicBezTo>
                  <a:cubicBezTo>
                    <a:pt x="1" y="354"/>
                    <a:pt x="7" y="378"/>
                    <a:pt x="25" y="403"/>
                  </a:cubicBezTo>
                  <a:cubicBezTo>
                    <a:pt x="43" y="439"/>
                    <a:pt x="86" y="475"/>
                    <a:pt x="128" y="488"/>
                  </a:cubicBezTo>
                  <a:cubicBezTo>
                    <a:pt x="143" y="491"/>
                    <a:pt x="159" y="493"/>
                    <a:pt x="174" y="493"/>
                  </a:cubicBezTo>
                  <a:cubicBezTo>
                    <a:pt x="207" y="493"/>
                    <a:pt x="240" y="484"/>
                    <a:pt x="274" y="463"/>
                  </a:cubicBezTo>
                  <a:cubicBezTo>
                    <a:pt x="340" y="427"/>
                    <a:pt x="407" y="385"/>
                    <a:pt x="480" y="342"/>
                  </a:cubicBezTo>
                  <a:cubicBezTo>
                    <a:pt x="498" y="324"/>
                    <a:pt x="516" y="312"/>
                    <a:pt x="528" y="294"/>
                  </a:cubicBezTo>
                  <a:cubicBezTo>
                    <a:pt x="546" y="281"/>
                    <a:pt x="558" y="257"/>
                    <a:pt x="558" y="233"/>
                  </a:cubicBezTo>
                  <a:cubicBezTo>
                    <a:pt x="570" y="215"/>
                    <a:pt x="570" y="191"/>
                    <a:pt x="570" y="160"/>
                  </a:cubicBezTo>
                  <a:cubicBezTo>
                    <a:pt x="570" y="136"/>
                    <a:pt x="558" y="112"/>
                    <a:pt x="546" y="94"/>
                  </a:cubicBezTo>
                  <a:cubicBezTo>
                    <a:pt x="522" y="51"/>
                    <a:pt x="486" y="15"/>
                    <a:pt x="437" y="9"/>
                  </a:cubicBezTo>
                  <a:cubicBezTo>
                    <a:pt x="424" y="3"/>
                    <a:pt x="409" y="0"/>
                    <a:pt x="3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1408775" y="3418375"/>
              <a:ext cx="53775" cy="33875"/>
            </a:xfrm>
            <a:custGeom>
              <a:avLst/>
              <a:gdLst/>
              <a:ahLst/>
              <a:cxnLst/>
              <a:rect l="l" t="t" r="r" b="b"/>
              <a:pathLst>
                <a:path w="2151" h="1355" extrusionOk="0">
                  <a:moveTo>
                    <a:pt x="1931" y="1"/>
                  </a:moveTo>
                  <a:cubicBezTo>
                    <a:pt x="1928" y="1"/>
                    <a:pt x="1924" y="1"/>
                    <a:pt x="1920" y="1"/>
                  </a:cubicBezTo>
                  <a:cubicBezTo>
                    <a:pt x="1545" y="7"/>
                    <a:pt x="1175" y="104"/>
                    <a:pt x="848" y="286"/>
                  </a:cubicBezTo>
                  <a:cubicBezTo>
                    <a:pt x="515" y="474"/>
                    <a:pt x="296" y="765"/>
                    <a:pt x="90" y="1080"/>
                  </a:cubicBezTo>
                  <a:cubicBezTo>
                    <a:pt x="1" y="1220"/>
                    <a:pt x="133" y="1355"/>
                    <a:pt x="264" y="1355"/>
                  </a:cubicBezTo>
                  <a:cubicBezTo>
                    <a:pt x="319" y="1355"/>
                    <a:pt x="374" y="1331"/>
                    <a:pt x="412" y="1274"/>
                  </a:cubicBezTo>
                  <a:cubicBezTo>
                    <a:pt x="587" y="1007"/>
                    <a:pt x="757" y="771"/>
                    <a:pt x="1030" y="613"/>
                  </a:cubicBezTo>
                  <a:cubicBezTo>
                    <a:pt x="1302" y="462"/>
                    <a:pt x="1605" y="377"/>
                    <a:pt x="1914" y="371"/>
                  </a:cubicBezTo>
                  <a:cubicBezTo>
                    <a:pt x="2147" y="365"/>
                    <a:pt x="2151" y="1"/>
                    <a:pt x="1931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1477225" y="3416150"/>
              <a:ext cx="13650" cy="9825"/>
            </a:xfrm>
            <a:custGeom>
              <a:avLst/>
              <a:gdLst/>
              <a:ahLst/>
              <a:cxnLst/>
              <a:rect l="l" t="t" r="r" b="b"/>
              <a:pathLst>
                <a:path w="546" h="393" extrusionOk="0">
                  <a:moveTo>
                    <a:pt x="228" y="1"/>
                  </a:moveTo>
                  <a:cubicBezTo>
                    <a:pt x="213" y="1"/>
                    <a:pt x="197" y="2"/>
                    <a:pt x="182" y="5"/>
                  </a:cubicBezTo>
                  <a:cubicBezTo>
                    <a:pt x="158" y="5"/>
                    <a:pt x="134" y="11"/>
                    <a:pt x="110" y="17"/>
                  </a:cubicBezTo>
                  <a:cubicBezTo>
                    <a:pt x="91" y="29"/>
                    <a:pt x="67" y="42"/>
                    <a:pt x="49" y="60"/>
                  </a:cubicBezTo>
                  <a:cubicBezTo>
                    <a:pt x="37" y="72"/>
                    <a:pt x="19" y="96"/>
                    <a:pt x="13" y="120"/>
                  </a:cubicBezTo>
                  <a:cubicBezTo>
                    <a:pt x="1" y="138"/>
                    <a:pt x="1" y="163"/>
                    <a:pt x="1" y="187"/>
                  </a:cubicBezTo>
                  <a:cubicBezTo>
                    <a:pt x="1" y="199"/>
                    <a:pt x="7" y="217"/>
                    <a:pt x="7" y="229"/>
                  </a:cubicBezTo>
                  <a:cubicBezTo>
                    <a:pt x="13" y="260"/>
                    <a:pt x="31" y="290"/>
                    <a:pt x="49" y="314"/>
                  </a:cubicBezTo>
                  <a:cubicBezTo>
                    <a:pt x="67" y="320"/>
                    <a:pt x="73" y="338"/>
                    <a:pt x="91" y="345"/>
                  </a:cubicBezTo>
                  <a:cubicBezTo>
                    <a:pt x="122" y="363"/>
                    <a:pt x="152" y="369"/>
                    <a:pt x="182" y="369"/>
                  </a:cubicBezTo>
                  <a:lnTo>
                    <a:pt x="255" y="369"/>
                  </a:lnTo>
                  <a:cubicBezTo>
                    <a:pt x="273" y="375"/>
                    <a:pt x="291" y="375"/>
                    <a:pt x="310" y="381"/>
                  </a:cubicBezTo>
                  <a:cubicBezTo>
                    <a:pt x="334" y="393"/>
                    <a:pt x="352" y="393"/>
                    <a:pt x="382" y="393"/>
                  </a:cubicBezTo>
                  <a:cubicBezTo>
                    <a:pt x="407" y="393"/>
                    <a:pt x="431" y="381"/>
                    <a:pt x="455" y="369"/>
                  </a:cubicBezTo>
                  <a:cubicBezTo>
                    <a:pt x="473" y="351"/>
                    <a:pt x="491" y="338"/>
                    <a:pt x="503" y="320"/>
                  </a:cubicBezTo>
                  <a:cubicBezTo>
                    <a:pt x="522" y="308"/>
                    <a:pt x="534" y="284"/>
                    <a:pt x="534" y="260"/>
                  </a:cubicBezTo>
                  <a:cubicBezTo>
                    <a:pt x="534" y="248"/>
                    <a:pt x="546" y="229"/>
                    <a:pt x="546" y="217"/>
                  </a:cubicBezTo>
                  <a:cubicBezTo>
                    <a:pt x="546" y="187"/>
                    <a:pt x="534" y="157"/>
                    <a:pt x="522" y="126"/>
                  </a:cubicBezTo>
                  <a:cubicBezTo>
                    <a:pt x="503" y="96"/>
                    <a:pt x="497" y="78"/>
                    <a:pt x="491" y="72"/>
                  </a:cubicBezTo>
                  <a:cubicBezTo>
                    <a:pt x="467" y="48"/>
                    <a:pt x="437" y="35"/>
                    <a:pt x="407" y="29"/>
                  </a:cubicBezTo>
                  <a:cubicBezTo>
                    <a:pt x="364" y="11"/>
                    <a:pt x="316" y="5"/>
                    <a:pt x="273" y="5"/>
                  </a:cubicBezTo>
                  <a:cubicBezTo>
                    <a:pt x="258" y="2"/>
                    <a:pt x="243" y="1"/>
                    <a:pt x="22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1637200" y="3442025"/>
              <a:ext cx="32450" cy="13225"/>
            </a:xfrm>
            <a:custGeom>
              <a:avLst/>
              <a:gdLst/>
              <a:ahLst/>
              <a:cxnLst/>
              <a:rect l="l" t="t" r="r" b="b"/>
              <a:pathLst>
                <a:path w="1298" h="529" extrusionOk="0">
                  <a:moveTo>
                    <a:pt x="180" y="0"/>
                  </a:moveTo>
                  <a:cubicBezTo>
                    <a:pt x="86" y="0"/>
                    <a:pt x="1" y="94"/>
                    <a:pt x="7" y="182"/>
                  </a:cubicBezTo>
                  <a:cubicBezTo>
                    <a:pt x="13" y="285"/>
                    <a:pt x="91" y="364"/>
                    <a:pt x="188" y="364"/>
                  </a:cubicBezTo>
                  <a:cubicBezTo>
                    <a:pt x="267" y="370"/>
                    <a:pt x="340" y="370"/>
                    <a:pt x="419" y="388"/>
                  </a:cubicBezTo>
                  <a:cubicBezTo>
                    <a:pt x="431" y="388"/>
                    <a:pt x="455" y="394"/>
                    <a:pt x="467" y="394"/>
                  </a:cubicBezTo>
                  <a:cubicBezTo>
                    <a:pt x="479" y="394"/>
                    <a:pt x="485" y="394"/>
                    <a:pt x="491" y="400"/>
                  </a:cubicBezTo>
                  <a:cubicBezTo>
                    <a:pt x="528" y="406"/>
                    <a:pt x="570" y="418"/>
                    <a:pt x="606" y="418"/>
                  </a:cubicBezTo>
                  <a:cubicBezTo>
                    <a:pt x="758" y="449"/>
                    <a:pt x="897" y="473"/>
                    <a:pt x="1043" y="521"/>
                  </a:cubicBezTo>
                  <a:cubicBezTo>
                    <a:pt x="1058" y="526"/>
                    <a:pt x="1074" y="529"/>
                    <a:pt x="1090" y="529"/>
                  </a:cubicBezTo>
                  <a:cubicBezTo>
                    <a:pt x="1170" y="529"/>
                    <a:pt x="1253" y="470"/>
                    <a:pt x="1273" y="394"/>
                  </a:cubicBezTo>
                  <a:cubicBezTo>
                    <a:pt x="1297" y="297"/>
                    <a:pt x="1243" y="194"/>
                    <a:pt x="1146" y="164"/>
                  </a:cubicBezTo>
                  <a:cubicBezTo>
                    <a:pt x="831" y="73"/>
                    <a:pt x="516" y="18"/>
                    <a:pt x="188" y="0"/>
                  </a:cubicBezTo>
                  <a:cubicBezTo>
                    <a:pt x="185" y="0"/>
                    <a:pt x="183" y="0"/>
                    <a:pt x="180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1849150" y="3530250"/>
              <a:ext cx="49550" cy="47225"/>
            </a:xfrm>
            <a:custGeom>
              <a:avLst/>
              <a:gdLst/>
              <a:ahLst/>
              <a:cxnLst/>
              <a:rect l="l" t="t" r="r" b="b"/>
              <a:pathLst>
                <a:path w="1982" h="1889" extrusionOk="0">
                  <a:moveTo>
                    <a:pt x="204" y="1"/>
                  </a:moveTo>
                  <a:cubicBezTo>
                    <a:pt x="125" y="1"/>
                    <a:pt x="45" y="63"/>
                    <a:pt x="30" y="137"/>
                  </a:cubicBezTo>
                  <a:cubicBezTo>
                    <a:pt x="0" y="234"/>
                    <a:pt x="67" y="331"/>
                    <a:pt x="158" y="362"/>
                  </a:cubicBezTo>
                  <a:cubicBezTo>
                    <a:pt x="473" y="471"/>
                    <a:pt x="770" y="646"/>
                    <a:pt x="1018" y="871"/>
                  </a:cubicBezTo>
                  <a:cubicBezTo>
                    <a:pt x="1139" y="986"/>
                    <a:pt x="1260" y="1107"/>
                    <a:pt x="1363" y="1240"/>
                  </a:cubicBezTo>
                  <a:cubicBezTo>
                    <a:pt x="1412" y="1313"/>
                    <a:pt x="1460" y="1386"/>
                    <a:pt x="1503" y="1464"/>
                  </a:cubicBezTo>
                  <a:cubicBezTo>
                    <a:pt x="1557" y="1543"/>
                    <a:pt x="1606" y="1622"/>
                    <a:pt x="1612" y="1707"/>
                  </a:cubicBezTo>
                  <a:cubicBezTo>
                    <a:pt x="1618" y="1804"/>
                    <a:pt x="1685" y="1889"/>
                    <a:pt x="1794" y="1889"/>
                  </a:cubicBezTo>
                  <a:cubicBezTo>
                    <a:pt x="1885" y="1889"/>
                    <a:pt x="1982" y="1804"/>
                    <a:pt x="1975" y="1707"/>
                  </a:cubicBezTo>
                  <a:cubicBezTo>
                    <a:pt x="1957" y="1477"/>
                    <a:pt x="1836" y="1283"/>
                    <a:pt x="1709" y="1101"/>
                  </a:cubicBezTo>
                  <a:cubicBezTo>
                    <a:pt x="1588" y="931"/>
                    <a:pt x="1448" y="774"/>
                    <a:pt x="1297" y="628"/>
                  </a:cubicBezTo>
                  <a:cubicBezTo>
                    <a:pt x="994" y="350"/>
                    <a:pt x="642" y="137"/>
                    <a:pt x="255" y="10"/>
                  </a:cubicBezTo>
                  <a:cubicBezTo>
                    <a:pt x="238" y="4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1886100" y="3582900"/>
              <a:ext cx="12150" cy="15250"/>
            </a:xfrm>
            <a:custGeom>
              <a:avLst/>
              <a:gdLst/>
              <a:ahLst/>
              <a:cxnLst/>
              <a:rect l="l" t="t" r="r" b="b"/>
              <a:pathLst>
                <a:path w="486" h="610" extrusionOk="0">
                  <a:moveTo>
                    <a:pt x="298" y="1"/>
                  </a:moveTo>
                  <a:cubicBezTo>
                    <a:pt x="255" y="1"/>
                    <a:pt x="201" y="13"/>
                    <a:pt x="170" y="55"/>
                  </a:cubicBezTo>
                  <a:cubicBezTo>
                    <a:pt x="140" y="92"/>
                    <a:pt x="110" y="134"/>
                    <a:pt x="116" y="183"/>
                  </a:cubicBezTo>
                  <a:lnTo>
                    <a:pt x="116" y="213"/>
                  </a:lnTo>
                  <a:cubicBezTo>
                    <a:pt x="116" y="219"/>
                    <a:pt x="110" y="237"/>
                    <a:pt x="110" y="243"/>
                  </a:cubicBezTo>
                  <a:cubicBezTo>
                    <a:pt x="104" y="249"/>
                    <a:pt x="104" y="255"/>
                    <a:pt x="91" y="267"/>
                  </a:cubicBezTo>
                  <a:cubicBezTo>
                    <a:pt x="88" y="275"/>
                    <a:pt x="82" y="280"/>
                    <a:pt x="76" y="286"/>
                  </a:cubicBezTo>
                  <a:lnTo>
                    <a:pt x="76" y="286"/>
                  </a:lnTo>
                  <a:lnTo>
                    <a:pt x="85" y="273"/>
                  </a:lnTo>
                  <a:lnTo>
                    <a:pt x="85" y="273"/>
                  </a:lnTo>
                  <a:cubicBezTo>
                    <a:pt x="67" y="286"/>
                    <a:pt x="49" y="298"/>
                    <a:pt x="43" y="316"/>
                  </a:cubicBezTo>
                  <a:cubicBezTo>
                    <a:pt x="25" y="334"/>
                    <a:pt x="13" y="358"/>
                    <a:pt x="13" y="377"/>
                  </a:cubicBezTo>
                  <a:cubicBezTo>
                    <a:pt x="1" y="401"/>
                    <a:pt x="1" y="425"/>
                    <a:pt x="1" y="455"/>
                  </a:cubicBezTo>
                  <a:cubicBezTo>
                    <a:pt x="1" y="480"/>
                    <a:pt x="13" y="498"/>
                    <a:pt x="25" y="522"/>
                  </a:cubicBezTo>
                  <a:cubicBezTo>
                    <a:pt x="49" y="558"/>
                    <a:pt x="85" y="601"/>
                    <a:pt x="134" y="607"/>
                  </a:cubicBezTo>
                  <a:cubicBezTo>
                    <a:pt x="147" y="609"/>
                    <a:pt x="161" y="610"/>
                    <a:pt x="176" y="610"/>
                  </a:cubicBezTo>
                  <a:cubicBezTo>
                    <a:pt x="209" y="610"/>
                    <a:pt x="244" y="603"/>
                    <a:pt x="273" y="583"/>
                  </a:cubicBezTo>
                  <a:cubicBezTo>
                    <a:pt x="304" y="558"/>
                    <a:pt x="346" y="540"/>
                    <a:pt x="364" y="510"/>
                  </a:cubicBezTo>
                  <a:cubicBezTo>
                    <a:pt x="388" y="480"/>
                    <a:pt x="419" y="449"/>
                    <a:pt x="437" y="407"/>
                  </a:cubicBezTo>
                  <a:cubicBezTo>
                    <a:pt x="449" y="370"/>
                    <a:pt x="467" y="334"/>
                    <a:pt x="473" y="298"/>
                  </a:cubicBezTo>
                  <a:cubicBezTo>
                    <a:pt x="479" y="255"/>
                    <a:pt x="485" y="213"/>
                    <a:pt x="479" y="164"/>
                  </a:cubicBezTo>
                  <a:cubicBezTo>
                    <a:pt x="479" y="146"/>
                    <a:pt x="473" y="122"/>
                    <a:pt x="467" y="98"/>
                  </a:cubicBezTo>
                  <a:cubicBezTo>
                    <a:pt x="461" y="92"/>
                    <a:pt x="443" y="67"/>
                    <a:pt x="431" y="55"/>
                  </a:cubicBezTo>
                  <a:cubicBezTo>
                    <a:pt x="413" y="37"/>
                    <a:pt x="388" y="25"/>
                    <a:pt x="370" y="13"/>
                  </a:cubicBezTo>
                  <a:cubicBezTo>
                    <a:pt x="346" y="1"/>
                    <a:pt x="322" y="1"/>
                    <a:pt x="29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1518275" y="3515800"/>
              <a:ext cx="66675" cy="11075"/>
            </a:xfrm>
            <a:custGeom>
              <a:avLst/>
              <a:gdLst/>
              <a:ahLst/>
              <a:cxnLst/>
              <a:rect l="l" t="t" r="r" b="b"/>
              <a:pathLst>
                <a:path w="2667" h="443" extrusionOk="0">
                  <a:moveTo>
                    <a:pt x="2436" y="0"/>
                  </a:moveTo>
                  <a:cubicBezTo>
                    <a:pt x="2432" y="0"/>
                    <a:pt x="2429" y="0"/>
                    <a:pt x="2425" y="0"/>
                  </a:cubicBezTo>
                  <a:cubicBezTo>
                    <a:pt x="2061" y="31"/>
                    <a:pt x="1697" y="31"/>
                    <a:pt x="1334" y="43"/>
                  </a:cubicBezTo>
                  <a:cubicBezTo>
                    <a:pt x="970" y="49"/>
                    <a:pt x="601" y="61"/>
                    <a:pt x="237" y="73"/>
                  </a:cubicBezTo>
                  <a:cubicBezTo>
                    <a:pt x="3" y="79"/>
                    <a:pt x="1" y="443"/>
                    <a:pt x="231" y="443"/>
                  </a:cubicBezTo>
                  <a:cubicBezTo>
                    <a:pt x="233" y="443"/>
                    <a:pt x="235" y="443"/>
                    <a:pt x="237" y="443"/>
                  </a:cubicBezTo>
                  <a:cubicBezTo>
                    <a:pt x="601" y="437"/>
                    <a:pt x="970" y="418"/>
                    <a:pt x="1334" y="412"/>
                  </a:cubicBezTo>
                  <a:cubicBezTo>
                    <a:pt x="1697" y="406"/>
                    <a:pt x="2061" y="406"/>
                    <a:pt x="2425" y="376"/>
                  </a:cubicBezTo>
                  <a:cubicBezTo>
                    <a:pt x="2657" y="352"/>
                    <a:pt x="2667" y="0"/>
                    <a:pt x="2436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1425275" y="3556750"/>
              <a:ext cx="35450" cy="40000"/>
            </a:xfrm>
            <a:custGeom>
              <a:avLst/>
              <a:gdLst/>
              <a:ahLst/>
              <a:cxnLst/>
              <a:rect l="l" t="t" r="r" b="b"/>
              <a:pathLst>
                <a:path w="1418" h="1600" extrusionOk="0">
                  <a:moveTo>
                    <a:pt x="1220" y="1"/>
                  </a:moveTo>
                  <a:cubicBezTo>
                    <a:pt x="1186" y="1"/>
                    <a:pt x="1152" y="8"/>
                    <a:pt x="1121" y="23"/>
                  </a:cubicBezTo>
                  <a:cubicBezTo>
                    <a:pt x="836" y="162"/>
                    <a:pt x="533" y="301"/>
                    <a:pt x="327" y="556"/>
                  </a:cubicBezTo>
                  <a:cubicBezTo>
                    <a:pt x="121" y="804"/>
                    <a:pt x="0" y="1144"/>
                    <a:pt x="97" y="1465"/>
                  </a:cubicBezTo>
                  <a:cubicBezTo>
                    <a:pt x="122" y="1541"/>
                    <a:pt x="198" y="1600"/>
                    <a:pt x="279" y="1600"/>
                  </a:cubicBezTo>
                  <a:cubicBezTo>
                    <a:pt x="295" y="1600"/>
                    <a:pt x="311" y="1597"/>
                    <a:pt x="327" y="1592"/>
                  </a:cubicBezTo>
                  <a:cubicBezTo>
                    <a:pt x="418" y="1568"/>
                    <a:pt x="485" y="1465"/>
                    <a:pt x="455" y="1362"/>
                  </a:cubicBezTo>
                  <a:cubicBezTo>
                    <a:pt x="448" y="1332"/>
                    <a:pt x="442" y="1313"/>
                    <a:pt x="430" y="1283"/>
                  </a:cubicBezTo>
                  <a:lnTo>
                    <a:pt x="430" y="1259"/>
                  </a:lnTo>
                  <a:lnTo>
                    <a:pt x="430" y="1210"/>
                  </a:lnTo>
                  <a:lnTo>
                    <a:pt x="430" y="1162"/>
                  </a:lnTo>
                  <a:lnTo>
                    <a:pt x="430" y="1150"/>
                  </a:lnTo>
                  <a:lnTo>
                    <a:pt x="455" y="1059"/>
                  </a:lnTo>
                  <a:cubicBezTo>
                    <a:pt x="461" y="1047"/>
                    <a:pt x="473" y="1023"/>
                    <a:pt x="473" y="1010"/>
                  </a:cubicBezTo>
                  <a:cubicBezTo>
                    <a:pt x="473" y="1010"/>
                    <a:pt x="473" y="998"/>
                    <a:pt x="479" y="992"/>
                  </a:cubicBezTo>
                  <a:cubicBezTo>
                    <a:pt x="491" y="962"/>
                    <a:pt x="509" y="938"/>
                    <a:pt x="521" y="907"/>
                  </a:cubicBezTo>
                  <a:cubicBezTo>
                    <a:pt x="539" y="877"/>
                    <a:pt x="564" y="859"/>
                    <a:pt x="576" y="829"/>
                  </a:cubicBezTo>
                  <a:cubicBezTo>
                    <a:pt x="582" y="817"/>
                    <a:pt x="582" y="817"/>
                    <a:pt x="582" y="810"/>
                  </a:cubicBezTo>
                  <a:cubicBezTo>
                    <a:pt x="582" y="810"/>
                    <a:pt x="594" y="810"/>
                    <a:pt x="594" y="804"/>
                  </a:cubicBezTo>
                  <a:cubicBezTo>
                    <a:pt x="600" y="786"/>
                    <a:pt x="612" y="780"/>
                    <a:pt x="624" y="768"/>
                  </a:cubicBezTo>
                  <a:cubicBezTo>
                    <a:pt x="721" y="665"/>
                    <a:pt x="806" y="598"/>
                    <a:pt x="927" y="532"/>
                  </a:cubicBezTo>
                  <a:cubicBezTo>
                    <a:pt x="1048" y="453"/>
                    <a:pt x="1176" y="392"/>
                    <a:pt x="1303" y="332"/>
                  </a:cubicBezTo>
                  <a:cubicBezTo>
                    <a:pt x="1394" y="289"/>
                    <a:pt x="1418" y="162"/>
                    <a:pt x="1370" y="83"/>
                  </a:cubicBezTo>
                  <a:cubicBezTo>
                    <a:pt x="1342" y="28"/>
                    <a:pt x="1283" y="1"/>
                    <a:pt x="1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1466325" y="3553225"/>
              <a:ext cx="15475" cy="10175"/>
            </a:xfrm>
            <a:custGeom>
              <a:avLst/>
              <a:gdLst/>
              <a:ahLst/>
              <a:cxnLst/>
              <a:rect l="l" t="t" r="r" b="b"/>
              <a:pathLst>
                <a:path w="619" h="407" extrusionOk="0">
                  <a:moveTo>
                    <a:pt x="164" y="0"/>
                  </a:moveTo>
                  <a:cubicBezTo>
                    <a:pt x="140" y="0"/>
                    <a:pt x="115" y="6"/>
                    <a:pt x="91" y="18"/>
                  </a:cubicBezTo>
                  <a:cubicBezTo>
                    <a:pt x="73" y="36"/>
                    <a:pt x="55" y="49"/>
                    <a:pt x="43" y="67"/>
                  </a:cubicBezTo>
                  <a:cubicBezTo>
                    <a:pt x="24" y="79"/>
                    <a:pt x="12" y="103"/>
                    <a:pt x="12" y="127"/>
                  </a:cubicBezTo>
                  <a:cubicBezTo>
                    <a:pt x="0" y="170"/>
                    <a:pt x="0" y="224"/>
                    <a:pt x="31" y="273"/>
                  </a:cubicBezTo>
                  <a:cubicBezTo>
                    <a:pt x="55" y="309"/>
                    <a:pt x="91" y="346"/>
                    <a:pt x="140" y="352"/>
                  </a:cubicBezTo>
                  <a:cubicBezTo>
                    <a:pt x="224" y="370"/>
                    <a:pt x="297" y="382"/>
                    <a:pt x="382" y="400"/>
                  </a:cubicBezTo>
                  <a:cubicBezTo>
                    <a:pt x="406" y="406"/>
                    <a:pt x="424" y="406"/>
                    <a:pt x="455" y="406"/>
                  </a:cubicBezTo>
                  <a:cubicBezTo>
                    <a:pt x="479" y="406"/>
                    <a:pt x="503" y="400"/>
                    <a:pt x="527" y="382"/>
                  </a:cubicBezTo>
                  <a:cubicBezTo>
                    <a:pt x="546" y="370"/>
                    <a:pt x="564" y="352"/>
                    <a:pt x="576" y="339"/>
                  </a:cubicBezTo>
                  <a:cubicBezTo>
                    <a:pt x="594" y="321"/>
                    <a:pt x="606" y="303"/>
                    <a:pt x="606" y="279"/>
                  </a:cubicBezTo>
                  <a:cubicBezTo>
                    <a:pt x="618" y="230"/>
                    <a:pt x="618" y="182"/>
                    <a:pt x="588" y="133"/>
                  </a:cubicBezTo>
                  <a:cubicBezTo>
                    <a:pt x="570" y="97"/>
                    <a:pt x="533" y="61"/>
                    <a:pt x="479" y="49"/>
                  </a:cubicBezTo>
                  <a:cubicBezTo>
                    <a:pt x="394" y="36"/>
                    <a:pt x="321" y="18"/>
                    <a:pt x="237" y="6"/>
                  </a:cubicBezTo>
                  <a:cubicBezTo>
                    <a:pt x="212" y="0"/>
                    <a:pt x="194" y="0"/>
                    <a:pt x="16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4"/>
            <p:cNvSpPr/>
            <p:nvPr/>
          </p:nvSpPr>
          <p:spPr>
            <a:xfrm>
              <a:off x="1790500" y="3660300"/>
              <a:ext cx="75475" cy="51500"/>
            </a:xfrm>
            <a:custGeom>
              <a:avLst/>
              <a:gdLst/>
              <a:ahLst/>
              <a:cxnLst/>
              <a:rect l="l" t="t" r="r" b="b"/>
              <a:pathLst>
                <a:path w="3019" h="2060" extrusionOk="0">
                  <a:moveTo>
                    <a:pt x="254" y="0"/>
                  </a:moveTo>
                  <a:cubicBezTo>
                    <a:pt x="67" y="0"/>
                    <a:pt x="0" y="309"/>
                    <a:pt x="207" y="365"/>
                  </a:cubicBezTo>
                  <a:cubicBezTo>
                    <a:pt x="722" y="510"/>
                    <a:pt x="1255" y="625"/>
                    <a:pt x="1746" y="819"/>
                  </a:cubicBezTo>
                  <a:cubicBezTo>
                    <a:pt x="1958" y="904"/>
                    <a:pt x="2152" y="1025"/>
                    <a:pt x="2304" y="1201"/>
                  </a:cubicBezTo>
                  <a:cubicBezTo>
                    <a:pt x="2449" y="1359"/>
                    <a:pt x="2594" y="1601"/>
                    <a:pt x="2552" y="1825"/>
                  </a:cubicBezTo>
                  <a:cubicBezTo>
                    <a:pt x="2530" y="1968"/>
                    <a:pt x="2649" y="2060"/>
                    <a:pt x="2756" y="2060"/>
                  </a:cubicBezTo>
                  <a:cubicBezTo>
                    <a:pt x="2827" y="2060"/>
                    <a:pt x="2893" y="2020"/>
                    <a:pt x="2910" y="1928"/>
                  </a:cubicBezTo>
                  <a:cubicBezTo>
                    <a:pt x="3019" y="1359"/>
                    <a:pt x="2576" y="819"/>
                    <a:pt x="2092" y="577"/>
                  </a:cubicBezTo>
                  <a:cubicBezTo>
                    <a:pt x="1831" y="444"/>
                    <a:pt x="1540" y="365"/>
                    <a:pt x="1261" y="280"/>
                  </a:cubicBezTo>
                  <a:lnTo>
                    <a:pt x="304" y="7"/>
                  </a:lnTo>
                  <a:cubicBezTo>
                    <a:pt x="287" y="3"/>
                    <a:pt x="270" y="0"/>
                    <a:pt x="25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4"/>
            <p:cNvSpPr/>
            <p:nvPr/>
          </p:nvSpPr>
          <p:spPr>
            <a:xfrm>
              <a:off x="1839750" y="3718050"/>
              <a:ext cx="13800" cy="12750"/>
            </a:xfrm>
            <a:custGeom>
              <a:avLst/>
              <a:gdLst/>
              <a:ahLst/>
              <a:cxnLst/>
              <a:rect l="l" t="t" r="r" b="b"/>
              <a:pathLst>
                <a:path w="552" h="510" extrusionOk="0">
                  <a:moveTo>
                    <a:pt x="388" y="0"/>
                  </a:moveTo>
                  <a:cubicBezTo>
                    <a:pt x="340" y="0"/>
                    <a:pt x="291" y="24"/>
                    <a:pt x="261" y="55"/>
                  </a:cubicBezTo>
                  <a:cubicBezTo>
                    <a:pt x="243" y="73"/>
                    <a:pt x="231" y="79"/>
                    <a:pt x="212" y="91"/>
                  </a:cubicBezTo>
                  <a:cubicBezTo>
                    <a:pt x="176" y="121"/>
                    <a:pt x="140" y="145"/>
                    <a:pt x="91" y="170"/>
                  </a:cubicBezTo>
                  <a:cubicBezTo>
                    <a:pt x="67" y="182"/>
                    <a:pt x="55" y="200"/>
                    <a:pt x="37" y="212"/>
                  </a:cubicBezTo>
                  <a:cubicBezTo>
                    <a:pt x="25" y="230"/>
                    <a:pt x="6" y="255"/>
                    <a:pt x="6" y="273"/>
                  </a:cubicBezTo>
                  <a:cubicBezTo>
                    <a:pt x="0" y="297"/>
                    <a:pt x="0" y="321"/>
                    <a:pt x="0" y="352"/>
                  </a:cubicBezTo>
                  <a:cubicBezTo>
                    <a:pt x="0" y="376"/>
                    <a:pt x="6" y="394"/>
                    <a:pt x="25" y="418"/>
                  </a:cubicBezTo>
                  <a:cubicBezTo>
                    <a:pt x="49" y="455"/>
                    <a:pt x="85" y="497"/>
                    <a:pt x="128" y="503"/>
                  </a:cubicBezTo>
                  <a:cubicBezTo>
                    <a:pt x="146" y="503"/>
                    <a:pt x="158" y="509"/>
                    <a:pt x="176" y="509"/>
                  </a:cubicBezTo>
                  <a:cubicBezTo>
                    <a:pt x="206" y="509"/>
                    <a:pt x="237" y="503"/>
                    <a:pt x="267" y="485"/>
                  </a:cubicBezTo>
                  <a:cubicBezTo>
                    <a:pt x="303" y="473"/>
                    <a:pt x="340" y="448"/>
                    <a:pt x="370" y="424"/>
                  </a:cubicBezTo>
                  <a:cubicBezTo>
                    <a:pt x="418" y="394"/>
                    <a:pt x="461" y="358"/>
                    <a:pt x="503" y="321"/>
                  </a:cubicBezTo>
                  <a:cubicBezTo>
                    <a:pt x="515" y="303"/>
                    <a:pt x="534" y="285"/>
                    <a:pt x="540" y="261"/>
                  </a:cubicBezTo>
                  <a:cubicBezTo>
                    <a:pt x="552" y="236"/>
                    <a:pt x="552" y="212"/>
                    <a:pt x="552" y="188"/>
                  </a:cubicBezTo>
                  <a:cubicBezTo>
                    <a:pt x="552" y="170"/>
                    <a:pt x="546" y="145"/>
                    <a:pt x="540" y="121"/>
                  </a:cubicBezTo>
                  <a:cubicBezTo>
                    <a:pt x="546" y="91"/>
                    <a:pt x="534" y="73"/>
                    <a:pt x="515" y="55"/>
                  </a:cubicBezTo>
                  <a:cubicBezTo>
                    <a:pt x="479" y="24"/>
                    <a:pt x="431" y="0"/>
                    <a:pt x="388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4"/>
            <p:cNvSpPr/>
            <p:nvPr/>
          </p:nvSpPr>
          <p:spPr>
            <a:xfrm>
              <a:off x="1661300" y="3756650"/>
              <a:ext cx="33350" cy="36875"/>
            </a:xfrm>
            <a:custGeom>
              <a:avLst/>
              <a:gdLst/>
              <a:ahLst/>
              <a:cxnLst/>
              <a:rect l="l" t="t" r="r" b="b"/>
              <a:pathLst>
                <a:path w="1334" h="1475" extrusionOk="0">
                  <a:moveTo>
                    <a:pt x="220" y="1"/>
                  </a:moveTo>
                  <a:cubicBezTo>
                    <a:pt x="218" y="1"/>
                    <a:pt x="215" y="1"/>
                    <a:pt x="212" y="1"/>
                  </a:cubicBezTo>
                  <a:cubicBezTo>
                    <a:pt x="103" y="13"/>
                    <a:pt x="36" y="86"/>
                    <a:pt x="30" y="183"/>
                  </a:cubicBezTo>
                  <a:cubicBezTo>
                    <a:pt x="0" y="474"/>
                    <a:pt x="6" y="801"/>
                    <a:pt x="230" y="1013"/>
                  </a:cubicBezTo>
                  <a:cubicBezTo>
                    <a:pt x="345" y="1116"/>
                    <a:pt x="491" y="1195"/>
                    <a:pt x="636" y="1268"/>
                  </a:cubicBezTo>
                  <a:cubicBezTo>
                    <a:pt x="788" y="1347"/>
                    <a:pt x="939" y="1413"/>
                    <a:pt x="1097" y="1468"/>
                  </a:cubicBezTo>
                  <a:cubicBezTo>
                    <a:pt x="1111" y="1472"/>
                    <a:pt x="1126" y="1475"/>
                    <a:pt x="1141" y="1475"/>
                  </a:cubicBezTo>
                  <a:cubicBezTo>
                    <a:pt x="1222" y="1475"/>
                    <a:pt x="1306" y="1411"/>
                    <a:pt x="1321" y="1334"/>
                  </a:cubicBezTo>
                  <a:cubicBezTo>
                    <a:pt x="1333" y="1237"/>
                    <a:pt x="1279" y="1140"/>
                    <a:pt x="1182" y="1110"/>
                  </a:cubicBezTo>
                  <a:cubicBezTo>
                    <a:pt x="1042" y="1062"/>
                    <a:pt x="945" y="1025"/>
                    <a:pt x="818" y="959"/>
                  </a:cubicBezTo>
                  <a:cubicBezTo>
                    <a:pt x="751" y="928"/>
                    <a:pt x="691" y="898"/>
                    <a:pt x="642" y="862"/>
                  </a:cubicBezTo>
                  <a:cubicBezTo>
                    <a:pt x="612" y="844"/>
                    <a:pt x="588" y="831"/>
                    <a:pt x="558" y="807"/>
                  </a:cubicBezTo>
                  <a:cubicBezTo>
                    <a:pt x="539" y="801"/>
                    <a:pt x="527" y="783"/>
                    <a:pt x="509" y="777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500" y="762"/>
                    <a:pt x="503" y="763"/>
                    <a:pt x="504" y="763"/>
                  </a:cubicBezTo>
                  <a:cubicBezTo>
                    <a:pt x="504" y="763"/>
                    <a:pt x="503" y="762"/>
                    <a:pt x="497" y="759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479" y="753"/>
                    <a:pt x="473" y="741"/>
                    <a:pt x="467" y="728"/>
                  </a:cubicBezTo>
                  <a:cubicBezTo>
                    <a:pt x="467" y="725"/>
                    <a:pt x="454" y="713"/>
                    <a:pt x="446" y="707"/>
                  </a:cubicBezTo>
                  <a:lnTo>
                    <a:pt x="446" y="707"/>
                  </a:lnTo>
                  <a:cubicBezTo>
                    <a:pt x="442" y="700"/>
                    <a:pt x="430" y="686"/>
                    <a:pt x="430" y="686"/>
                  </a:cubicBezTo>
                  <a:cubicBezTo>
                    <a:pt x="418" y="668"/>
                    <a:pt x="412" y="662"/>
                    <a:pt x="406" y="650"/>
                  </a:cubicBezTo>
                  <a:lnTo>
                    <a:pt x="406" y="638"/>
                  </a:lnTo>
                  <a:cubicBezTo>
                    <a:pt x="400" y="625"/>
                    <a:pt x="400" y="607"/>
                    <a:pt x="388" y="595"/>
                  </a:cubicBezTo>
                  <a:cubicBezTo>
                    <a:pt x="382" y="571"/>
                    <a:pt x="376" y="547"/>
                    <a:pt x="376" y="516"/>
                  </a:cubicBezTo>
                  <a:lnTo>
                    <a:pt x="376" y="504"/>
                  </a:lnTo>
                  <a:lnTo>
                    <a:pt x="376" y="456"/>
                  </a:lnTo>
                  <a:lnTo>
                    <a:pt x="376" y="377"/>
                  </a:lnTo>
                  <a:cubicBezTo>
                    <a:pt x="376" y="316"/>
                    <a:pt x="382" y="244"/>
                    <a:pt x="388" y="183"/>
                  </a:cubicBezTo>
                  <a:cubicBezTo>
                    <a:pt x="400" y="89"/>
                    <a:pt x="303" y="1"/>
                    <a:pt x="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4"/>
            <p:cNvSpPr/>
            <p:nvPr/>
          </p:nvSpPr>
          <p:spPr>
            <a:xfrm>
              <a:off x="1703100" y="3787425"/>
              <a:ext cx="16700" cy="10025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182" y="0"/>
                  </a:moveTo>
                  <a:cubicBezTo>
                    <a:pt x="158" y="0"/>
                    <a:pt x="134" y="6"/>
                    <a:pt x="116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85"/>
                    <a:pt x="0" y="134"/>
                    <a:pt x="0" y="182"/>
                  </a:cubicBezTo>
                  <a:cubicBezTo>
                    <a:pt x="0" y="225"/>
                    <a:pt x="13" y="279"/>
                    <a:pt x="55" y="309"/>
                  </a:cubicBezTo>
                  <a:cubicBezTo>
                    <a:pt x="67" y="315"/>
                    <a:pt x="73" y="334"/>
                    <a:pt x="91" y="340"/>
                  </a:cubicBezTo>
                  <a:cubicBezTo>
                    <a:pt x="122" y="358"/>
                    <a:pt x="152" y="364"/>
                    <a:pt x="182" y="364"/>
                  </a:cubicBezTo>
                  <a:cubicBezTo>
                    <a:pt x="279" y="376"/>
                    <a:pt x="376" y="388"/>
                    <a:pt x="485" y="400"/>
                  </a:cubicBezTo>
                  <a:cubicBezTo>
                    <a:pt x="510" y="400"/>
                    <a:pt x="528" y="394"/>
                    <a:pt x="552" y="388"/>
                  </a:cubicBezTo>
                  <a:cubicBezTo>
                    <a:pt x="576" y="376"/>
                    <a:pt x="600" y="364"/>
                    <a:pt x="613" y="346"/>
                  </a:cubicBezTo>
                  <a:cubicBezTo>
                    <a:pt x="643" y="315"/>
                    <a:pt x="667" y="267"/>
                    <a:pt x="667" y="219"/>
                  </a:cubicBezTo>
                  <a:cubicBezTo>
                    <a:pt x="667" y="176"/>
                    <a:pt x="649" y="122"/>
                    <a:pt x="613" y="91"/>
                  </a:cubicBezTo>
                  <a:cubicBezTo>
                    <a:pt x="600" y="85"/>
                    <a:pt x="588" y="67"/>
                    <a:pt x="576" y="61"/>
                  </a:cubicBezTo>
                  <a:cubicBezTo>
                    <a:pt x="546" y="43"/>
                    <a:pt x="516" y="37"/>
                    <a:pt x="485" y="37"/>
                  </a:cubicBezTo>
                  <a:cubicBezTo>
                    <a:pt x="388" y="25"/>
                    <a:pt x="285" y="13"/>
                    <a:pt x="182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4"/>
            <p:cNvSpPr/>
            <p:nvPr/>
          </p:nvSpPr>
          <p:spPr>
            <a:xfrm>
              <a:off x="1862925" y="3804050"/>
              <a:ext cx="15925" cy="31175"/>
            </a:xfrm>
            <a:custGeom>
              <a:avLst/>
              <a:gdLst/>
              <a:ahLst/>
              <a:cxnLst/>
              <a:rect l="l" t="t" r="r" b="b"/>
              <a:pathLst>
                <a:path w="637" h="1247" extrusionOk="0">
                  <a:moveTo>
                    <a:pt x="260" y="1"/>
                  </a:moveTo>
                  <a:cubicBezTo>
                    <a:pt x="230" y="1"/>
                    <a:pt x="201" y="9"/>
                    <a:pt x="176" y="26"/>
                  </a:cubicBezTo>
                  <a:cubicBezTo>
                    <a:pt x="91" y="75"/>
                    <a:pt x="55" y="190"/>
                    <a:pt x="103" y="275"/>
                  </a:cubicBezTo>
                  <a:cubicBezTo>
                    <a:pt x="128" y="311"/>
                    <a:pt x="152" y="347"/>
                    <a:pt x="164" y="390"/>
                  </a:cubicBezTo>
                  <a:cubicBezTo>
                    <a:pt x="176" y="396"/>
                    <a:pt x="176" y="402"/>
                    <a:pt x="182" y="420"/>
                  </a:cubicBezTo>
                  <a:cubicBezTo>
                    <a:pt x="182" y="420"/>
                    <a:pt x="188" y="426"/>
                    <a:pt x="188" y="432"/>
                  </a:cubicBezTo>
                  <a:cubicBezTo>
                    <a:pt x="188" y="438"/>
                    <a:pt x="194" y="438"/>
                    <a:pt x="194" y="450"/>
                  </a:cubicBezTo>
                  <a:cubicBezTo>
                    <a:pt x="206" y="456"/>
                    <a:pt x="206" y="469"/>
                    <a:pt x="206" y="481"/>
                  </a:cubicBezTo>
                  <a:lnTo>
                    <a:pt x="225" y="547"/>
                  </a:lnTo>
                  <a:cubicBezTo>
                    <a:pt x="225" y="553"/>
                    <a:pt x="243" y="584"/>
                    <a:pt x="243" y="602"/>
                  </a:cubicBezTo>
                  <a:lnTo>
                    <a:pt x="243" y="632"/>
                  </a:lnTo>
                  <a:lnTo>
                    <a:pt x="243" y="693"/>
                  </a:lnTo>
                  <a:lnTo>
                    <a:pt x="243" y="699"/>
                  </a:lnTo>
                  <a:cubicBezTo>
                    <a:pt x="243" y="711"/>
                    <a:pt x="237" y="729"/>
                    <a:pt x="225" y="741"/>
                  </a:cubicBezTo>
                  <a:cubicBezTo>
                    <a:pt x="225" y="753"/>
                    <a:pt x="219" y="759"/>
                    <a:pt x="219" y="765"/>
                  </a:cubicBezTo>
                  <a:cubicBezTo>
                    <a:pt x="219" y="772"/>
                    <a:pt x="213" y="784"/>
                    <a:pt x="213" y="784"/>
                  </a:cubicBezTo>
                  <a:cubicBezTo>
                    <a:pt x="206" y="790"/>
                    <a:pt x="206" y="796"/>
                    <a:pt x="194" y="802"/>
                  </a:cubicBezTo>
                  <a:cubicBezTo>
                    <a:pt x="188" y="814"/>
                    <a:pt x="188" y="820"/>
                    <a:pt x="182" y="826"/>
                  </a:cubicBezTo>
                  <a:cubicBezTo>
                    <a:pt x="170" y="832"/>
                    <a:pt x="164" y="850"/>
                    <a:pt x="158" y="856"/>
                  </a:cubicBezTo>
                  <a:lnTo>
                    <a:pt x="152" y="862"/>
                  </a:lnTo>
                  <a:cubicBezTo>
                    <a:pt x="138" y="872"/>
                    <a:pt x="110" y="885"/>
                    <a:pt x="117" y="885"/>
                  </a:cubicBezTo>
                  <a:cubicBezTo>
                    <a:pt x="119" y="885"/>
                    <a:pt x="124" y="883"/>
                    <a:pt x="134" y="881"/>
                  </a:cubicBezTo>
                  <a:lnTo>
                    <a:pt x="134" y="881"/>
                  </a:lnTo>
                  <a:cubicBezTo>
                    <a:pt x="91" y="905"/>
                    <a:pt x="49" y="917"/>
                    <a:pt x="31" y="965"/>
                  </a:cubicBezTo>
                  <a:cubicBezTo>
                    <a:pt x="7" y="1002"/>
                    <a:pt x="0" y="1062"/>
                    <a:pt x="7" y="1105"/>
                  </a:cubicBezTo>
                  <a:cubicBezTo>
                    <a:pt x="32" y="1176"/>
                    <a:pt x="104" y="1247"/>
                    <a:pt x="187" y="1247"/>
                  </a:cubicBezTo>
                  <a:cubicBezTo>
                    <a:pt x="203" y="1247"/>
                    <a:pt x="220" y="1244"/>
                    <a:pt x="237" y="1238"/>
                  </a:cubicBezTo>
                  <a:cubicBezTo>
                    <a:pt x="346" y="1190"/>
                    <a:pt x="431" y="1129"/>
                    <a:pt x="497" y="1032"/>
                  </a:cubicBezTo>
                  <a:cubicBezTo>
                    <a:pt x="558" y="947"/>
                    <a:pt x="588" y="850"/>
                    <a:pt x="606" y="753"/>
                  </a:cubicBezTo>
                  <a:cubicBezTo>
                    <a:pt x="637" y="523"/>
                    <a:pt x="546" y="305"/>
                    <a:pt x="431" y="105"/>
                  </a:cubicBezTo>
                  <a:cubicBezTo>
                    <a:pt x="393" y="39"/>
                    <a:pt x="325" y="1"/>
                    <a:pt x="26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4"/>
            <p:cNvSpPr/>
            <p:nvPr/>
          </p:nvSpPr>
          <p:spPr>
            <a:xfrm>
              <a:off x="1506525" y="3632625"/>
              <a:ext cx="63125" cy="17125"/>
            </a:xfrm>
            <a:custGeom>
              <a:avLst/>
              <a:gdLst/>
              <a:ahLst/>
              <a:cxnLst/>
              <a:rect l="l" t="t" r="r" b="b"/>
              <a:pathLst>
                <a:path w="2525" h="685" extrusionOk="0">
                  <a:moveTo>
                    <a:pt x="276" y="1"/>
                  </a:moveTo>
                  <a:cubicBezTo>
                    <a:pt x="72" y="1"/>
                    <a:pt x="0" y="317"/>
                    <a:pt x="216" y="357"/>
                  </a:cubicBezTo>
                  <a:cubicBezTo>
                    <a:pt x="913" y="502"/>
                    <a:pt x="1622" y="611"/>
                    <a:pt x="2331" y="684"/>
                  </a:cubicBezTo>
                  <a:cubicBezTo>
                    <a:pt x="2334" y="684"/>
                    <a:pt x="2337" y="684"/>
                    <a:pt x="2340" y="684"/>
                  </a:cubicBezTo>
                  <a:cubicBezTo>
                    <a:pt x="2433" y="684"/>
                    <a:pt x="2513" y="591"/>
                    <a:pt x="2513" y="502"/>
                  </a:cubicBezTo>
                  <a:cubicBezTo>
                    <a:pt x="2525" y="381"/>
                    <a:pt x="2434" y="321"/>
                    <a:pt x="2331" y="314"/>
                  </a:cubicBezTo>
                  <a:cubicBezTo>
                    <a:pt x="1658" y="248"/>
                    <a:pt x="986" y="139"/>
                    <a:pt x="319" y="5"/>
                  </a:cubicBezTo>
                  <a:cubicBezTo>
                    <a:pt x="304" y="2"/>
                    <a:pt x="290" y="1"/>
                    <a:pt x="276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4"/>
            <p:cNvSpPr/>
            <p:nvPr/>
          </p:nvSpPr>
          <p:spPr>
            <a:xfrm>
              <a:off x="1582200" y="3644800"/>
              <a:ext cx="18225" cy="10400"/>
            </a:xfrm>
            <a:custGeom>
              <a:avLst/>
              <a:gdLst/>
              <a:ahLst/>
              <a:cxnLst/>
              <a:rect l="l" t="t" r="r" b="b"/>
              <a:pathLst>
                <a:path w="729" h="416" extrusionOk="0">
                  <a:moveTo>
                    <a:pt x="193" y="1"/>
                  </a:moveTo>
                  <a:cubicBezTo>
                    <a:pt x="160" y="1"/>
                    <a:pt x="125" y="13"/>
                    <a:pt x="92" y="34"/>
                  </a:cubicBezTo>
                  <a:cubicBezTo>
                    <a:pt x="55" y="52"/>
                    <a:pt x="19" y="100"/>
                    <a:pt x="13" y="137"/>
                  </a:cubicBezTo>
                  <a:cubicBezTo>
                    <a:pt x="1" y="185"/>
                    <a:pt x="1" y="233"/>
                    <a:pt x="31" y="282"/>
                  </a:cubicBezTo>
                  <a:cubicBezTo>
                    <a:pt x="61" y="318"/>
                    <a:pt x="92" y="349"/>
                    <a:pt x="140" y="367"/>
                  </a:cubicBezTo>
                  <a:cubicBezTo>
                    <a:pt x="238" y="395"/>
                    <a:pt x="346" y="415"/>
                    <a:pt x="451" y="415"/>
                  </a:cubicBezTo>
                  <a:cubicBezTo>
                    <a:pt x="483" y="415"/>
                    <a:pt x="515" y="413"/>
                    <a:pt x="546" y="409"/>
                  </a:cubicBezTo>
                  <a:cubicBezTo>
                    <a:pt x="601" y="403"/>
                    <a:pt x="637" y="391"/>
                    <a:pt x="673" y="355"/>
                  </a:cubicBezTo>
                  <a:cubicBezTo>
                    <a:pt x="704" y="324"/>
                    <a:pt x="728" y="276"/>
                    <a:pt x="728" y="227"/>
                  </a:cubicBezTo>
                  <a:cubicBezTo>
                    <a:pt x="728" y="185"/>
                    <a:pt x="716" y="130"/>
                    <a:pt x="673" y="100"/>
                  </a:cubicBezTo>
                  <a:cubicBezTo>
                    <a:pt x="651" y="73"/>
                    <a:pt x="604" y="45"/>
                    <a:pt x="559" y="45"/>
                  </a:cubicBezTo>
                  <a:cubicBezTo>
                    <a:pt x="555" y="45"/>
                    <a:pt x="550" y="45"/>
                    <a:pt x="546" y="46"/>
                  </a:cubicBezTo>
                  <a:cubicBezTo>
                    <a:pt x="528" y="47"/>
                    <a:pt x="510" y="48"/>
                    <a:pt x="492" y="48"/>
                  </a:cubicBezTo>
                  <a:cubicBezTo>
                    <a:pt x="447" y="48"/>
                    <a:pt x="401" y="44"/>
                    <a:pt x="358" y="40"/>
                  </a:cubicBezTo>
                  <a:cubicBezTo>
                    <a:pt x="316" y="34"/>
                    <a:pt x="274" y="21"/>
                    <a:pt x="237" y="9"/>
                  </a:cubicBezTo>
                  <a:cubicBezTo>
                    <a:pt x="224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44"/>
          <p:cNvGrpSpPr/>
          <p:nvPr/>
        </p:nvGrpSpPr>
        <p:grpSpPr>
          <a:xfrm rot="5067383">
            <a:off x="6743714" y="2742509"/>
            <a:ext cx="2474531" cy="3279029"/>
            <a:chOff x="4616475" y="3056250"/>
            <a:chExt cx="1294250" cy="1715025"/>
          </a:xfrm>
        </p:grpSpPr>
        <p:sp>
          <p:nvSpPr>
            <p:cNvPr id="1785" name="Google Shape;1785;p44"/>
            <p:cNvSpPr/>
            <p:nvPr/>
          </p:nvSpPr>
          <p:spPr>
            <a:xfrm>
              <a:off x="5690300" y="4292225"/>
              <a:ext cx="175975" cy="159500"/>
            </a:xfrm>
            <a:custGeom>
              <a:avLst/>
              <a:gdLst/>
              <a:ahLst/>
              <a:cxnLst/>
              <a:rect l="l" t="t" r="r" b="b"/>
              <a:pathLst>
                <a:path w="7039" h="6380" extrusionOk="0">
                  <a:moveTo>
                    <a:pt x="3525" y="0"/>
                  </a:moveTo>
                  <a:cubicBezTo>
                    <a:pt x="3270" y="0"/>
                    <a:pt x="3010" y="31"/>
                    <a:pt x="2752" y="95"/>
                  </a:cubicBezTo>
                  <a:cubicBezTo>
                    <a:pt x="1044" y="521"/>
                    <a:pt x="0" y="2249"/>
                    <a:pt x="426" y="3960"/>
                  </a:cubicBezTo>
                  <a:cubicBezTo>
                    <a:pt x="788" y="5411"/>
                    <a:pt x="2089" y="6380"/>
                    <a:pt x="3522" y="6380"/>
                  </a:cubicBezTo>
                  <a:cubicBezTo>
                    <a:pt x="3776" y="6380"/>
                    <a:pt x="4034" y="6349"/>
                    <a:pt x="4291" y="6286"/>
                  </a:cubicBezTo>
                  <a:cubicBezTo>
                    <a:pt x="5999" y="5860"/>
                    <a:pt x="7039" y="4132"/>
                    <a:pt x="6617" y="2421"/>
                  </a:cubicBezTo>
                  <a:cubicBezTo>
                    <a:pt x="6255" y="971"/>
                    <a:pt x="4956" y="0"/>
                    <a:pt x="3525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720500" y="4316925"/>
              <a:ext cx="46900" cy="42575"/>
            </a:xfrm>
            <a:custGeom>
              <a:avLst/>
              <a:gdLst/>
              <a:ahLst/>
              <a:cxnLst/>
              <a:rect l="l" t="t" r="r" b="b"/>
              <a:pathLst>
                <a:path w="1876" h="1703" extrusionOk="0">
                  <a:moveTo>
                    <a:pt x="939" y="1"/>
                  </a:moveTo>
                  <a:cubicBezTo>
                    <a:pt x="872" y="1"/>
                    <a:pt x="803" y="9"/>
                    <a:pt x="735" y="26"/>
                  </a:cubicBezTo>
                  <a:cubicBezTo>
                    <a:pt x="277" y="139"/>
                    <a:pt x="0" y="604"/>
                    <a:pt x="113" y="1058"/>
                  </a:cubicBezTo>
                  <a:cubicBezTo>
                    <a:pt x="210" y="1444"/>
                    <a:pt x="559" y="1703"/>
                    <a:pt x="944" y="1703"/>
                  </a:cubicBezTo>
                  <a:cubicBezTo>
                    <a:pt x="1010" y="1703"/>
                    <a:pt x="1078" y="1695"/>
                    <a:pt x="1145" y="1679"/>
                  </a:cubicBezTo>
                  <a:cubicBezTo>
                    <a:pt x="1598" y="1566"/>
                    <a:pt x="1876" y="1101"/>
                    <a:pt x="1763" y="647"/>
                  </a:cubicBezTo>
                  <a:cubicBezTo>
                    <a:pt x="1669" y="262"/>
                    <a:pt x="1322" y="1"/>
                    <a:pt x="939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789275" y="4346200"/>
              <a:ext cx="18575" cy="42700"/>
            </a:xfrm>
            <a:custGeom>
              <a:avLst/>
              <a:gdLst/>
              <a:ahLst/>
              <a:cxnLst/>
              <a:rect l="l" t="t" r="r" b="b"/>
              <a:pathLst>
                <a:path w="743" h="1708" extrusionOk="0">
                  <a:moveTo>
                    <a:pt x="70" y="0"/>
                  </a:moveTo>
                  <a:cubicBezTo>
                    <a:pt x="33" y="0"/>
                    <a:pt x="0" y="51"/>
                    <a:pt x="35" y="86"/>
                  </a:cubicBezTo>
                  <a:cubicBezTo>
                    <a:pt x="157" y="219"/>
                    <a:pt x="250" y="379"/>
                    <a:pt x="336" y="539"/>
                  </a:cubicBezTo>
                  <a:cubicBezTo>
                    <a:pt x="516" y="883"/>
                    <a:pt x="626" y="1270"/>
                    <a:pt x="602" y="1661"/>
                  </a:cubicBezTo>
                  <a:cubicBezTo>
                    <a:pt x="598" y="1692"/>
                    <a:pt x="623" y="1708"/>
                    <a:pt x="648" y="1708"/>
                  </a:cubicBezTo>
                  <a:cubicBezTo>
                    <a:pt x="674" y="1708"/>
                    <a:pt x="702" y="1692"/>
                    <a:pt x="704" y="1661"/>
                  </a:cubicBezTo>
                  <a:cubicBezTo>
                    <a:pt x="743" y="1079"/>
                    <a:pt x="497" y="453"/>
                    <a:pt x="106" y="19"/>
                  </a:cubicBezTo>
                  <a:cubicBezTo>
                    <a:pt x="95" y="6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5776625" y="4354550"/>
              <a:ext cx="43725" cy="18725"/>
            </a:xfrm>
            <a:custGeom>
              <a:avLst/>
              <a:gdLst/>
              <a:ahLst/>
              <a:cxnLst/>
              <a:rect l="l" t="t" r="r" b="b"/>
              <a:pathLst>
                <a:path w="1749" h="749" extrusionOk="0">
                  <a:moveTo>
                    <a:pt x="1668" y="1"/>
                  </a:moveTo>
                  <a:cubicBezTo>
                    <a:pt x="1660" y="1"/>
                    <a:pt x="1652" y="2"/>
                    <a:pt x="1643" y="6"/>
                  </a:cubicBezTo>
                  <a:cubicBezTo>
                    <a:pt x="1128" y="244"/>
                    <a:pt x="588" y="448"/>
                    <a:pt x="57" y="647"/>
                  </a:cubicBezTo>
                  <a:cubicBezTo>
                    <a:pt x="1" y="668"/>
                    <a:pt x="14" y="748"/>
                    <a:pt x="62" y="748"/>
                  </a:cubicBezTo>
                  <a:cubicBezTo>
                    <a:pt x="67" y="748"/>
                    <a:pt x="74" y="747"/>
                    <a:pt x="80" y="745"/>
                  </a:cubicBezTo>
                  <a:cubicBezTo>
                    <a:pt x="623" y="537"/>
                    <a:pt x="1171" y="334"/>
                    <a:pt x="1698" y="96"/>
                  </a:cubicBezTo>
                  <a:cubicBezTo>
                    <a:pt x="1749" y="69"/>
                    <a:pt x="1718" y="1"/>
                    <a:pt x="166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5447525" y="4627475"/>
              <a:ext cx="158975" cy="143800"/>
            </a:xfrm>
            <a:custGeom>
              <a:avLst/>
              <a:gdLst/>
              <a:ahLst/>
              <a:cxnLst/>
              <a:rect l="l" t="t" r="r" b="b"/>
              <a:pathLst>
                <a:path w="6359" h="5752" extrusionOk="0">
                  <a:moveTo>
                    <a:pt x="3176" y="1"/>
                  </a:moveTo>
                  <a:cubicBezTo>
                    <a:pt x="1891" y="1"/>
                    <a:pt x="722" y="870"/>
                    <a:pt x="391" y="2173"/>
                  </a:cubicBezTo>
                  <a:cubicBezTo>
                    <a:pt x="0" y="3709"/>
                    <a:pt x="934" y="5280"/>
                    <a:pt x="2474" y="5663"/>
                  </a:cubicBezTo>
                  <a:cubicBezTo>
                    <a:pt x="2712" y="5723"/>
                    <a:pt x="2950" y="5752"/>
                    <a:pt x="3184" y="5752"/>
                  </a:cubicBezTo>
                  <a:cubicBezTo>
                    <a:pt x="4468" y="5752"/>
                    <a:pt x="5637" y="4886"/>
                    <a:pt x="5968" y="3584"/>
                  </a:cubicBezTo>
                  <a:cubicBezTo>
                    <a:pt x="6358" y="2044"/>
                    <a:pt x="5424" y="481"/>
                    <a:pt x="3885" y="90"/>
                  </a:cubicBezTo>
                  <a:cubicBezTo>
                    <a:pt x="3648" y="30"/>
                    <a:pt x="3410" y="1"/>
                    <a:pt x="3176" y="1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480550" y="4639825"/>
              <a:ext cx="36450" cy="30025"/>
            </a:xfrm>
            <a:custGeom>
              <a:avLst/>
              <a:gdLst/>
              <a:ahLst/>
              <a:cxnLst/>
              <a:rect l="l" t="t" r="r" b="b"/>
              <a:pathLst>
                <a:path w="1458" h="1201" extrusionOk="0">
                  <a:moveTo>
                    <a:pt x="935" y="0"/>
                  </a:moveTo>
                  <a:cubicBezTo>
                    <a:pt x="863" y="0"/>
                    <a:pt x="787" y="10"/>
                    <a:pt x="707" y="30"/>
                  </a:cubicBezTo>
                  <a:cubicBezTo>
                    <a:pt x="313" y="139"/>
                    <a:pt x="0" y="475"/>
                    <a:pt x="8" y="788"/>
                  </a:cubicBezTo>
                  <a:cubicBezTo>
                    <a:pt x="17" y="1040"/>
                    <a:pt x="234" y="1200"/>
                    <a:pt x="527" y="1200"/>
                  </a:cubicBezTo>
                  <a:cubicBezTo>
                    <a:pt x="597" y="1200"/>
                    <a:pt x="673" y="1191"/>
                    <a:pt x="750" y="1171"/>
                  </a:cubicBezTo>
                  <a:cubicBezTo>
                    <a:pt x="1149" y="1061"/>
                    <a:pt x="1458" y="725"/>
                    <a:pt x="1450" y="413"/>
                  </a:cubicBezTo>
                  <a:cubicBezTo>
                    <a:pt x="1444" y="159"/>
                    <a:pt x="1228" y="0"/>
                    <a:pt x="935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502125" y="4674075"/>
              <a:ext cx="11625" cy="40675"/>
            </a:xfrm>
            <a:custGeom>
              <a:avLst/>
              <a:gdLst/>
              <a:ahLst/>
              <a:cxnLst/>
              <a:rect l="l" t="t" r="r" b="b"/>
              <a:pathLst>
                <a:path w="465" h="1627" extrusionOk="0">
                  <a:moveTo>
                    <a:pt x="392" y="1"/>
                  </a:moveTo>
                  <a:cubicBezTo>
                    <a:pt x="377" y="1"/>
                    <a:pt x="363" y="8"/>
                    <a:pt x="352" y="24"/>
                  </a:cubicBezTo>
                  <a:cubicBezTo>
                    <a:pt x="75" y="473"/>
                    <a:pt x="1" y="1075"/>
                    <a:pt x="122" y="1587"/>
                  </a:cubicBezTo>
                  <a:cubicBezTo>
                    <a:pt x="128" y="1615"/>
                    <a:pt x="148" y="1627"/>
                    <a:pt x="168" y="1627"/>
                  </a:cubicBezTo>
                  <a:cubicBezTo>
                    <a:pt x="198" y="1627"/>
                    <a:pt x="229" y="1601"/>
                    <a:pt x="220" y="1563"/>
                  </a:cubicBezTo>
                  <a:cubicBezTo>
                    <a:pt x="102" y="1079"/>
                    <a:pt x="173" y="504"/>
                    <a:pt x="442" y="78"/>
                  </a:cubicBezTo>
                  <a:cubicBezTo>
                    <a:pt x="464" y="40"/>
                    <a:pt x="428" y="1"/>
                    <a:pt x="39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5486600" y="4693975"/>
              <a:ext cx="42025" cy="6725"/>
            </a:xfrm>
            <a:custGeom>
              <a:avLst/>
              <a:gdLst/>
              <a:ahLst/>
              <a:cxnLst/>
              <a:rect l="l" t="t" r="r" b="b"/>
              <a:pathLst>
                <a:path w="1681" h="269" extrusionOk="0">
                  <a:moveTo>
                    <a:pt x="60" y="1"/>
                  </a:moveTo>
                  <a:cubicBezTo>
                    <a:pt x="0" y="1"/>
                    <a:pt x="3" y="99"/>
                    <a:pt x="67" y="103"/>
                  </a:cubicBezTo>
                  <a:cubicBezTo>
                    <a:pt x="583" y="134"/>
                    <a:pt x="1102" y="205"/>
                    <a:pt x="1614" y="267"/>
                  </a:cubicBezTo>
                  <a:cubicBezTo>
                    <a:pt x="1618" y="268"/>
                    <a:pt x="1621" y="268"/>
                    <a:pt x="1625" y="268"/>
                  </a:cubicBezTo>
                  <a:cubicBezTo>
                    <a:pt x="1681" y="268"/>
                    <a:pt x="1677" y="177"/>
                    <a:pt x="1614" y="165"/>
                  </a:cubicBezTo>
                  <a:cubicBezTo>
                    <a:pt x="1102" y="99"/>
                    <a:pt x="583" y="29"/>
                    <a:pt x="67" y="1"/>
                  </a:cubicBezTo>
                  <a:cubicBezTo>
                    <a:pt x="64" y="1"/>
                    <a:pt x="62" y="1"/>
                    <a:pt x="60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5132725" y="4422450"/>
              <a:ext cx="126150" cy="114275"/>
            </a:xfrm>
            <a:custGeom>
              <a:avLst/>
              <a:gdLst/>
              <a:ahLst/>
              <a:cxnLst/>
              <a:rect l="l" t="t" r="r" b="b"/>
              <a:pathLst>
                <a:path w="5046" h="4571" extrusionOk="0">
                  <a:moveTo>
                    <a:pt x="2529" y="0"/>
                  </a:moveTo>
                  <a:cubicBezTo>
                    <a:pt x="1504" y="0"/>
                    <a:pt x="568" y="691"/>
                    <a:pt x="309" y="1725"/>
                  </a:cubicBezTo>
                  <a:cubicBezTo>
                    <a:pt x="1" y="2953"/>
                    <a:pt x="739" y="4191"/>
                    <a:pt x="1962" y="4500"/>
                  </a:cubicBezTo>
                  <a:cubicBezTo>
                    <a:pt x="2150" y="4547"/>
                    <a:pt x="2338" y="4570"/>
                    <a:pt x="2523" y="4570"/>
                  </a:cubicBezTo>
                  <a:cubicBezTo>
                    <a:pt x="3546" y="4570"/>
                    <a:pt x="4479" y="3879"/>
                    <a:pt x="4737" y="2843"/>
                  </a:cubicBezTo>
                  <a:cubicBezTo>
                    <a:pt x="5046" y="1624"/>
                    <a:pt x="4303" y="377"/>
                    <a:pt x="3084" y="68"/>
                  </a:cubicBezTo>
                  <a:cubicBezTo>
                    <a:pt x="2898" y="22"/>
                    <a:pt x="2712" y="0"/>
                    <a:pt x="2529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5160175" y="4430750"/>
              <a:ext cx="29725" cy="24900"/>
            </a:xfrm>
            <a:custGeom>
              <a:avLst/>
              <a:gdLst/>
              <a:ahLst/>
              <a:cxnLst/>
              <a:rect l="l" t="t" r="r" b="b"/>
              <a:pathLst>
                <a:path w="1189" h="996" extrusionOk="0">
                  <a:moveTo>
                    <a:pt x="758" y="0"/>
                  </a:moveTo>
                  <a:cubicBezTo>
                    <a:pt x="691" y="0"/>
                    <a:pt x="618" y="12"/>
                    <a:pt x="544" y="37"/>
                  </a:cubicBezTo>
                  <a:cubicBezTo>
                    <a:pt x="231" y="139"/>
                    <a:pt x="1" y="428"/>
                    <a:pt x="32" y="682"/>
                  </a:cubicBezTo>
                  <a:cubicBezTo>
                    <a:pt x="53" y="876"/>
                    <a:pt x="217" y="995"/>
                    <a:pt x="433" y="995"/>
                  </a:cubicBezTo>
                  <a:cubicBezTo>
                    <a:pt x="500" y="995"/>
                    <a:pt x="572" y="984"/>
                    <a:pt x="646" y="960"/>
                  </a:cubicBezTo>
                  <a:cubicBezTo>
                    <a:pt x="958" y="858"/>
                    <a:pt x="1189" y="569"/>
                    <a:pt x="1158" y="315"/>
                  </a:cubicBezTo>
                  <a:cubicBezTo>
                    <a:pt x="1137" y="121"/>
                    <a:pt x="973" y="0"/>
                    <a:pt x="758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5179725" y="4461100"/>
              <a:ext cx="9750" cy="32850"/>
            </a:xfrm>
            <a:custGeom>
              <a:avLst/>
              <a:gdLst/>
              <a:ahLst/>
              <a:cxnLst/>
              <a:rect l="l" t="t" r="r" b="b"/>
              <a:pathLst>
                <a:path w="390" h="1314" extrusionOk="0">
                  <a:moveTo>
                    <a:pt x="318" y="0"/>
                  </a:moveTo>
                  <a:cubicBezTo>
                    <a:pt x="303" y="0"/>
                    <a:pt x="288" y="7"/>
                    <a:pt x="278" y="23"/>
                  </a:cubicBezTo>
                  <a:cubicBezTo>
                    <a:pt x="55" y="379"/>
                    <a:pt x="0" y="863"/>
                    <a:pt x="98" y="1274"/>
                  </a:cubicBezTo>
                  <a:cubicBezTo>
                    <a:pt x="104" y="1302"/>
                    <a:pt x="124" y="1314"/>
                    <a:pt x="144" y="1314"/>
                  </a:cubicBezTo>
                  <a:cubicBezTo>
                    <a:pt x="174" y="1314"/>
                    <a:pt x="205" y="1288"/>
                    <a:pt x="196" y="1250"/>
                  </a:cubicBezTo>
                  <a:cubicBezTo>
                    <a:pt x="102" y="863"/>
                    <a:pt x="157" y="414"/>
                    <a:pt x="368" y="78"/>
                  </a:cubicBezTo>
                  <a:cubicBezTo>
                    <a:pt x="390" y="39"/>
                    <a:pt x="353" y="0"/>
                    <a:pt x="3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5167325" y="4476900"/>
              <a:ext cx="34000" cy="5900"/>
            </a:xfrm>
            <a:custGeom>
              <a:avLst/>
              <a:gdLst/>
              <a:ahLst/>
              <a:cxnLst/>
              <a:rect l="l" t="t" r="r" b="b"/>
              <a:pathLst>
                <a:path w="1360" h="236" extrusionOk="0">
                  <a:moveTo>
                    <a:pt x="59" y="1"/>
                  </a:moveTo>
                  <a:cubicBezTo>
                    <a:pt x="0" y="1"/>
                    <a:pt x="1" y="99"/>
                    <a:pt x="63" y="106"/>
                  </a:cubicBezTo>
                  <a:cubicBezTo>
                    <a:pt x="473" y="130"/>
                    <a:pt x="883" y="188"/>
                    <a:pt x="1294" y="235"/>
                  </a:cubicBezTo>
                  <a:cubicBezTo>
                    <a:pt x="1296" y="236"/>
                    <a:pt x="1298" y="236"/>
                    <a:pt x="1300" y="236"/>
                  </a:cubicBezTo>
                  <a:cubicBezTo>
                    <a:pt x="1360" y="236"/>
                    <a:pt x="1358" y="137"/>
                    <a:pt x="1294" y="134"/>
                  </a:cubicBezTo>
                  <a:cubicBezTo>
                    <a:pt x="883" y="79"/>
                    <a:pt x="473" y="28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4616475" y="3056250"/>
              <a:ext cx="1294250" cy="1294350"/>
            </a:xfrm>
            <a:custGeom>
              <a:avLst/>
              <a:gdLst/>
              <a:ahLst/>
              <a:cxnLst/>
              <a:rect l="l" t="t" r="r" b="b"/>
              <a:pathLst>
                <a:path w="51770" h="51774" extrusionOk="0">
                  <a:moveTo>
                    <a:pt x="25887" y="1"/>
                  </a:moveTo>
                  <a:cubicBezTo>
                    <a:pt x="19021" y="1"/>
                    <a:pt x="12436" y="2729"/>
                    <a:pt x="7582" y="7582"/>
                  </a:cubicBezTo>
                  <a:cubicBezTo>
                    <a:pt x="2729" y="12436"/>
                    <a:pt x="1" y="19021"/>
                    <a:pt x="1" y="25887"/>
                  </a:cubicBezTo>
                  <a:cubicBezTo>
                    <a:pt x="1" y="32750"/>
                    <a:pt x="2729" y="39335"/>
                    <a:pt x="7582" y="44188"/>
                  </a:cubicBezTo>
                  <a:cubicBezTo>
                    <a:pt x="12436" y="49046"/>
                    <a:pt x="19021" y="51774"/>
                    <a:pt x="25887" y="51774"/>
                  </a:cubicBezTo>
                  <a:cubicBezTo>
                    <a:pt x="32750" y="51774"/>
                    <a:pt x="39335" y="49046"/>
                    <a:pt x="44188" y="44188"/>
                  </a:cubicBezTo>
                  <a:cubicBezTo>
                    <a:pt x="49046" y="39335"/>
                    <a:pt x="51770" y="32750"/>
                    <a:pt x="51770" y="25887"/>
                  </a:cubicBezTo>
                  <a:cubicBezTo>
                    <a:pt x="51770" y="19021"/>
                    <a:pt x="49046" y="12436"/>
                    <a:pt x="44188" y="7582"/>
                  </a:cubicBezTo>
                  <a:cubicBezTo>
                    <a:pt x="39335" y="2729"/>
                    <a:pt x="32750" y="1"/>
                    <a:pt x="25887" y="1"/>
                  </a:cubicBezTo>
                  <a:close/>
                </a:path>
              </a:pathLst>
            </a:custGeom>
            <a:solidFill>
              <a:srgbClr val="FFFFFF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4816275" y="3256050"/>
              <a:ext cx="894675" cy="894675"/>
            </a:xfrm>
            <a:custGeom>
              <a:avLst/>
              <a:gdLst/>
              <a:ahLst/>
              <a:cxnLst/>
              <a:rect l="l" t="t" r="r" b="b"/>
              <a:pathLst>
                <a:path w="35787" h="35787" extrusionOk="0">
                  <a:moveTo>
                    <a:pt x="17895" y="1"/>
                  </a:moveTo>
                  <a:cubicBezTo>
                    <a:pt x="8012" y="1"/>
                    <a:pt x="1" y="8012"/>
                    <a:pt x="1" y="17895"/>
                  </a:cubicBezTo>
                  <a:cubicBezTo>
                    <a:pt x="1" y="27779"/>
                    <a:pt x="8012" y="35786"/>
                    <a:pt x="17895" y="35786"/>
                  </a:cubicBezTo>
                  <a:cubicBezTo>
                    <a:pt x="27779" y="35786"/>
                    <a:pt x="35786" y="27779"/>
                    <a:pt x="35786" y="17895"/>
                  </a:cubicBezTo>
                  <a:cubicBezTo>
                    <a:pt x="35786" y="8012"/>
                    <a:pt x="27779" y="1"/>
                    <a:pt x="17895" y="1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4699525" y="3139100"/>
              <a:ext cx="1128450" cy="1128450"/>
            </a:xfrm>
            <a:custGeom>
              <a:avLst/>
              <a:gdLst/>
              <a:ahLst/>
              <a:cxnLst/>
              <a:rect l="l" t="t" r="r" b="b"/>
              <a:pathLst>
                <a:path w="45138" h="45138" fill="none" extrusionOk="0">
                  <a:moveTo>
                    <a:pt x="38525" y="6613"/>
                  </a:moveTo>
                  <a:cubicBezTo>
                    <a:pt x="42758" y="10845"/>
                    <a:pt x="45138" y="16586"/>
                    <a:pt x="45138" y="22569"/>
                  </a:cubicBezTo>
                  <a:cubicBezTo>
                    <a:pt x="45138" y="28556"/>
                    <a:pt x="42758" y="34297"/>
                    <a:pt x="38525" y="38530"/>
                  </a:cubicBezTo>
                  <a:cubicBezTo>
                    <a:pt x="34293" y="42762"/>
                    <a:pt x="28552" y="45138"/>
                    <a:pt x="22569" y="45138"/>
                  </a:cubicBezTo>
                  <a:cubicBezTo>
                    <a:pt x="16582" y="45138"/>
                    <a:pt x="10841" y="42762"/>
                    <a:pt x="6609" y="38530"/>
                  </a:cubicBezTo>
                  <a:cubicBezTo>
                    <a:pt x="2377" y="34297"/>
                    <a:pt x="1" y="28556"/>
                    <a:pt x="1" y="22569"/>
                  </a:cubicBezTo>
                  <a:cubicBezTo>
                    <a:pt x="1" y="16586"/>
                    <a:pt x="2377" y="10845"/>
                    <a:pt x="6609" y="6613"/>
                  </a:cubicBezTo>
                  <a:cubicBezTo>
                    <a:pt x="10841" y="2381"/>
                    <a:pt x="16582" y="1"/>
                    <a:pt x="22569" y="1"/>
                  </a:cubicBezTo>
                  <a:cubicBezTo>
                    <a:pt x="28552" y="1"/>
                    <a:pt x="34293" y="2381"/>
                    <a:pt x="38525" y="6613"/>
                  </a:cubicBezTo>
                  <a:close/>
                </a:path>
              </a:pathLst>
            </a:custGeom>
            <a:noFill/>
            <a:ln w="300" cap="flat" cmpd="sng">
              <a:solidFill>
                <a:srgbClr val="BD7C86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4953150" y="3292275"/>
              <a:ext cx="832325" cy="885675"/>
            </a:xfrm>
            <a:custGeom>
              <a:avLst/>
              <a:gdLst/>
              <a:ahLst/>
              <a:cxnLst/>
              <a:rect l="l" t="t" r="r" b="b"/>
              <a:pathLst>
                <a:path w="33293" h="35427" extrusionOk="0">
                  <a:moveTo>
                    <a:pt x="11688" y="1"/>
                  </a:moveTo>
                  <a:cubicBezTo>
                    <a:pt x="11596" y="1"/>
                    <a:pt x="11509" y="5"/>
                    <a:pt x="11428" y="13"/>
                  </a:cubicBezTo>
                  <a:cubicBezTo>
                    <a:pt x="7883" y="381"/>
                    <a:pt x="4952" y="6305"/>
                    <a:pt x="4425" y="8318"/>
                  </a:cubicBezTo>
                  <a:cubicBezTo>
                    <a:pt x="3903" y="10292"/>
                    <a:pt x="6048" y="10311"/>
                    <a:pt x="6130" y="10311"/>
                  </a:cubicBezTo>
                  <a:cubicBezTo>
                    <a:pt x="6132" y="10311"/>
                    <a:pt x="6132" y="10311"/>
                    <a:pt x="6132" y="10311"/>
                  </a:cubicBezTo>
                  <a:lnTo>
                    <a:pt x="6132" y="10311"/>
                  </a:lnTo>
                  <a:cubicBezTo>
                    <a:pt x="6132" y="10311"/>
                    <a:pt x="1" y="22175"/>
                    <a:pt x="556" y="25536"/>
                  </a:cubicBezTo>
                  <a:cubicBezTo>
                    <a:pt x="1103" y="28897"/>
                    <a:pt x="11107" y="32668"/>
                    <a:pt x="11107" y="32668"/>
                  </a:cubicBezTo>
                  <a:cubicBezTo>
                    <a:pt x="11107" y="32668"/>
                    <a:pt x="16801" y="35005"/>
                    <a:pt x="18509" y="35377"/>
                  </a:cubicBezTo>
                  <a:cubicBezTo>
                    <a:pt x="18666" y="35411"/>
                    <a:pt x="18815" y="35426"/>
                    <a:pt x="18959" y="35426"/>
                  </a:cubicBezTo>
                  <a:cubicBezTo>
                    <a:pt x="20387" y="35426"/>
                    <a:pt x="21207" y="33851"/>
                    <a:pt x="21882" y="32672"/>
                  </a:cubicBezTo>
                  <a:cubicBezTo>
                    <a:pt x="22624" y="31379"/>
                    <a:pt x="26716" y="20722"/>
                    <a:pt x="26716" y="20722"/>
                  </a:cubicBezTo>
                  <a:cubicBezTo>
                    <a:pt x="26716" y="20722"/>
                    <a:pt x="26976" y="20774"/>
                    <a:pt x="27476" y="20774"/>
                  </a:cubicBezTo>
                  <a:cubicBezTo>
                    <a:pt x="27727" y="20774"/>
                    <a:pt x="28037" y="20761"/>
                    <a:pt x="28404" y="20722"/>
                  </a:cubicBezTo>
                  <a:cubicBezTo>
                    <a:pt x="29502" y="20604"/>
                    <a:pt x="31456" y="15528"/>
                    <a:pt x="32007" y="13648"/>
                  </a:cubicBezTo>
                  <a:cubicBezTo>
                    <a:pt x="32562" y="11765"/>
                    <a:pt x="33293" y="10455"/>
                    <a:pt x="31636" y="8966"/>
                  </a:cubicBezTo>
                  <a:cubicBezTo>
                    <a:pt x="30021" y="7512"/>
                    <a:pt x="15648" y="1"/>
                    <a:pt x="1168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5012750" y="3355500"/>
              <a:ext cx="717725" cy="753500"/>
            </a:xfrm>
            <a:custGeom>
              <a:avLst/>
              <a:gdLst/>
              <a:ahLst/>
              <a:cxnLst/>
              <a:rect l="l" t="t" r="r" b="b"/>
              <a:pathLst>
                <a:path w="28709" h="30140" extrusionOk="0">
                  <a:moveTo>
                    <a:pt x="10857" y="1"/>
                  </a:moveTo>
                  <a:cubicBezTo>
                    <a:pt x="7371" y="1"/>
                    <a:pt x="5218" y="4358"/>
                    <a:pt x="4768" y="5617"/>
                  </a:cubicBezTo>
                  <a:cubicBezTo>
                    <a:pt x="4319" y="6883"/>
                    <a:pt x="6152" y="7778"/>
                    <a:pt x="6152" y="7778"/>
                  </a:cubicBezTo>
                  <a:cubicBezTo>
                    <a:pt x="6152" y="7778"/>
                    <a:pt x="1" y="19994"/>
                    <a:pt x="208" y="21948"/>
                  </a:cubicBezTo>
                  <a:cubicBezTo>
                    <a:pt x="407" y="23902"/>
                    <a:pt x="4409" y="25938"/>
                    <a:pt x="4409" y="25938"/>
                  </a:cubicBezTo>
                  <a:cubicBezTo>
                    <a:pt x="7066" y="27697"/>
                    <a:pt x="13600" y="29725"/>
                    <a:pt x="14870" y="30053"/>
                  </a:cubicBezTo>
                  <a:cubicBezTo>
                    <a:pt x="15103" y="30112"/>
                    <a:pt x="15343" y="30140"/>
                    <a:pt x="15584" y="30140"/>
                  </a:cubicBezTo>
                  <a:cubicBezTo>
                    <a:pt x="16653" y="30140"/>
                    <a:pt x="17732" y="29599"/>
                    <a:pt x="18153" y="28869"/>
                  </a:cubicBezTo>
                  <a:cubicBezTo>
                    <a:pt x="18665" y="27970"/>
                    <a:pt x="23296" y="16493"/>
                    <a:pt x="23296" y="16493"/>
                  </a:cubicBezTo>
                  <a:cubicBezTo>
                    <a:pt x="23296" y="16493"/>
                    <a:pt x="23910" y="16532"/>
                    <a:pt x="24801" y="16653"/>
                  </a:cubicBezTo>
                  <a:cubicBezTo>
                    <a:pt x="24815" y="16655"/>
                    <a:pt x="24830" y="16656"/>
                    <a:pt x="24845" y="16656"/>
                  </a:cubicBezTo>
                  <a:cubicBezTo>
                    <a:pt x="25747" y="16656"/>
                    <a:pt x="27178" y="13080"/>
                    <a:pt x="27939" y="11107"/>
                  </a:cubicBezTo>
                  <a:cubicBezTo>
                    <a:pt x="28709" y="9110"/>
                    <a:pt x="27939" y="7450"/>
                    <a:pt x="26962" y="6676"/>
                  </a:cubicBezTo>
                  <a:cubicBezTo>
                    <a:pt x="25985" y="5906"/>
                    <a:pt x="14339" y="1"/>
                    <a:pt x="1085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5228175" y="396027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691" y="0"/>
                  </a:moveTo>
                  <a:cubicBezTo>
                    <a:pt x="308" y="0"/>
                    <a:pt x="1" y="8"/>
                    <a:pt x="1" y="712"/>
                  </a:cubicBezTo>
                  <a:cubicBezTo>
                    <a:pt x="1" y="1106"/>
                    <a:pt x="321" y="1427"/>
                    <a:pt x="716" y="1427"/>
                  </a:cubicBezTo>
                  <a:cubicBezTo>
                    <a:pt x="1111" y="1427"/>
                    <a:pt x="1427" y="1106"/>
                    <a:pt x="1427" y="712"/>
                  </a:cubicBezTo>
                  <a:cubicBezTo>
                    <a:pt x="1427" y="317"/>
                    <a:pt x="1111" y="0"/>
                    <a:pt x="716" y="0"/>
                  </a:cubicBezTo>
                  <a:cubicBezTo>
                    <a:pt x="707" y="0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5330475" y="400092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4" y="0"/>
                    <a:pt x="0" y="274"/>
                    <a:pt x="0" y="610"/>
                  </a:cubicBezTo>
                  <a:cubicBezTo>
                    <a:pt x="0" y="946"/>
                    <a:pt x="274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5402875" y="3939950"/>
              <a:ext cx="39575" cy="39600"/>
            </a:xfrm>
            <a:custGeom>
              <a:avLst/>
              <a:gdLst/>
              <a:ahLst/>
              <a:cxnLst/>
              <a:rect l="l" t="t" r="r" b="b"/>
              <a:pathLst>
                <a:path w="1583" h="1584" extrusionOk="0">
                  <a:moveTo>
                    <a:pt x="797" y="0"/>
                  </a:moveTo>
                  <a:cubicBezTo>
                    <a:pt x="794" y="0"/>
                    <a:pt x="792" y="0"/>
                    <a:pt x="790" y="1"/>
                  </a:cubicBezTo>
                  <a:cubicBezTo>
                    <a:pt x="356" y="1"/>
                    <a:pt x="0" y="352"/>
                    <a:pt x="0" y="794"/>
                  </a:cubicBezTo>
                  <a:cubicBezTo>
                    <a:pt x="0" y="1228"/>
                    <a:pt x="352" y="1583"/>
                    <a:pt x="790" y="1583"/>
                  </a:cubicBezTo>
                  <a:cubicBezTo>
                    <a:pt x="1227" y="1583"/>
                    <a:pt x="1583" y="1232"/>
                    <a:pt x="1583" y="794"/>
                  </a:cubicBezTo>
                  <a:cubicBezTo>
                    <a:pt x="1583" y="355"/>
                    <a:pt x="1231" y="0"/>
                    <a:pt x="7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5402575" y="4038625"/>
              <a:ext cx="18400" cy="18400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368" y="1"/>
                  </a:moveTo>
                  <a:cubicBezTo>
                    <a:pt x="168" y="1"/>
                    <a:pt x="0" y="169"/>
                    <a:pt x="0" y="368"/>
                  </a:cubicBezTo>
                  <a:cubicBezTo>
                    <a:pt x="0" y="567"/>
                    <a:pt x="168" y="735"/>
                    <a:pt x="368" y="735"/>
                  </a:cubicBezTo>
                  <a:cubicBezTo>
                    <a:pt x="567" y="735"/>
                    <a:pt x="735" y="567"/>
                    <a:pt x="735" y="368"/>
                  </a:cubicBezTo>
                  <a:cubicBezTo>
                    <a:pt x="735" y="161"/>
                    <a:pt x="575" y="1"/>
                    <a:pt x="368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5091300" y="3818800"/>
              <a:ext cx="20350" cy="20350"/>
            </a:xfrm>
            <a:custGeom>
              <a:avLst/>
              <a:gdLst/>
              <a:ahLst/>
              <a:cxnLst/>
              <a:rect l="l" t="t" r="r" b="b"/>
              <a:pathLst>
                <a:path w="814" h="814" extrusionOk="0">
                  <a:moveTo>
                    <a:pt x="414" y="1"/>
                  </a:moveTo>
                  <a:cubicBezTo>
                    <a:pt x="412" y="1"/>
                    <a:pt x="409" y="1"/>
                    <a:pt x="407" y="1"/>
                  </a:cubicBezTo>
                  <a:cubicBezTo>
                    <a:pt x="180" y="1"/>
                    <a:pt x="1" y="180"/>
                    <a:pt x="1" y="407"/>
                  </a:cubicBezTo>
                  <a:cubicBezTo>
                    <a:pt x="1" y="630"/>
                    <a:pt x="180" y="813"/>
                    <a:pt x="407" y="813"/>
                  </a:cubicBezTo>
                  <a:cubicBezTo>
                    <a:pt x="630" y="813"/>
                    <a:pt x="813" y="630"/>
                    <a:pt x="813" y="407"/>
                  </a:cubicBezTo>
                  <a:cubicBezTo>
                    <a:pt x="813" y="183"/>
                    <a:pt x="630" y="1"/>
                    <a:pt x="414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5152275" y="3633275"/>
              <a:ext cx="37825" cy="37925"/>
            </a:xfrm>
            <a:custGeom>
              <a:avLst/>
              <a:gdLst/>
              <a:ahLst/>
              <a:cxnLst/>
              <a:rect l="l" t="t" r="r" b="b"/>
              <a:pathLst>
                <a:path w="1513" h="1517" extrusionOk="0">
                  <a:moveTo>
                    <a:pt x="754" y="0"/>
                  </a:moveTo>
                  <a:cubicBezTo>
                    <a:pt x="336" y="0"/>
                    <a:pt x="0" y="340"/>
                    <a:pt x="0" y="759"/>
                  </a:cubicBezTo>
                  <a:cubicBezTo>
                    <a:pt x="0" y="1177"/>
                    <a:pt x="336" y="1517"/>
                    <a:pt x="754" y="1517"/>
                  </a:cubicBezTo>
                  <a:cubicBezTo>
                    <a:pt x="1177" y="1517"/>
                    <a:pt x="1513" y="1177"/>
                    <a:pt x="1513" y="759"/>
                  </a:cubicBezTo>
                  <a:cubicBezTo>
                    <a:pt x="1513" y="340"/>
                    <a:pt x="1177" y="0"/>
                    <a:pt x="75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5211275" y="356722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12" y="1"/>
                  </a:moveTo>
                  <a:cubicBezTo>
                    <a:pt x="317" y="1"/>
                    <a:pt x="1" y="317"/>
                    <a:pt x="1" y="716"/>
                  </a:cubicBezTo>
                  <a:cubicBezTo>
                    <a:pt x="1" y="1110"/>
                    <a:pt x="317" y="1427"/>
                    <a:pt x="712" y="1427"/>
                  </a:cubicBezTo>
                  <a:cubicBezTo>
                    <a:pt x="1107" y="1427"/>
                    <a:pt x="1427" y="1110"/>
                    <a:pt x="1427" y="716"/>
                  </a:cubicBezTo>
                  <a:cubicBezTo>
                    <a:pt x="1427" y="325"/>
                    <a:pt x="1107" y="1"/>
                    <a:pt x="712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5211175" y="3464450"/>
              <a:ext cx="27675" cy="27575"/>
            </a:xfrm>
            <a:custGeom>
              <a:avLst/>
              <a:gdLst/>
              <a:ahLst/>
              <a:cxnLst/>
              <a:rect l="l" t="t" r="r" b="b"/>
              <a:pathLst>
                <a:path w="1107" h="1103" extrusionOk="0">
                  <a:moveTo>
                    <a:pt x="556" y="0"/>
                  </a:moveTo>
                  <a:cubicBezTo>
                    <a:pt x="247" y="0"/>
                    <a:pt x="1" y="247"/>
                    <a:pt x="1" y="551"/>
                  </a:cubicBezTo>
                  <a:cubicBezTo>
                    <a:pt x="1" y="860"/>
                    <a:pt x="251" y="1102"/>
                    <a:pt x="556" y="1102"/>
                  </a:cubicBezTo>
                  <a:cubicBezTo>
                    <a:pt x="864" y="1102"/>
                    <a:pt x="1107" y="852"/>
                    <a:pt x="1107" y="551"/>
                  </a:cubicBezTo>
                  <a:cubicBezTo>
                    <a:pt x="1107" y="247"/>
                    <a:pt x="857" y="4"/>
                    <a:pt x="556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5176800" y="3491900"/>
              <a:ext cx="16425" cy="16350"/>
            </a:xfrm>
            <a:custGeom>
              <a:avLst/>
              <a:gdLst/>
              <a:ahLst/>
              <a:cxnLst/>
              <a:rect l="l" t="t" r="r" b="b"/>
              <a:pathLst>
                <a:path w="657" h="654" extrusionOk="0">
                  <a:moveTo>
                    <a:pt x="328" y="1"/>
                  </a:moveTo>
                  <a:cubicBezTo>
                    <a:pt x="149" y="1"/>
                    <a:pt x="0" y="145"/>
                    <a:pt x="0" y="329"/>
                  </a:cubicBezTo>
                  <a:cubicBezTo>
                    <a:pt x="0" y="509"/>
                    <a:pt x="149" y="653"/>
                    <a:pt x="328" y="653"/>
                  </a:cubicBezTo>
                  <a:cubicBezTo>
                    <a:pt x="508" y="653"/>
                    <a:pt x="657" y="509"/>
                    <a:pt x="657" y="329"/>
                  </a:cubicBezTo>
                  <a:cubicBezTo>
                    <a:pt x="657" y="145"/>
                    <a:pt x="508" y="1"/>
                    <a:pt x="328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5286700" y="3483800"/>
              <a:ext cx="38625" cy="38600"/>
            </a:xfrm>
            <a:custGeom>
              <a:avLst/>
              <a:gdLst/>
              <a:ahLst/>
              <a:cxnLst/>
              <a:rect l="l" t="t" r="r" b="b"/>
              <a:pathLst>
                <a:path w="1545" h="1544" extrusionOk="0">
                  <a:moveTo>
                    <a:pt x="774" y="0"/>
                  </a:moveTo>
                  <a:cubicBezTo>
                    <a:pt x="348" y="0"/>
                    <a:pt x="1" y="348"/>
                    <a:pt x="1" y="774"/>
                  </a:cubicBezTo>
                  <a:cubicBezTo>
                    <a:pt x="1" y="1200"/>
                    <a:pt x="348" y="1544"/>
                    <a:pt x="774" y="1544"/>
                  </a:cubicBezTo>
                  <a:cubicBezTo>
                    <a:pt x="1196" y="1544"/>
                    <a:pt x="1544" y="1200"/>
                    <a:pt x="1544" y="774"/>
                  </a:cubicBezTo>
                  <a:cubicBezTo>
                    <a:pt x="1544" y="348"/>
                    <a:pt x="1196" y="0"/>
                    <a:pt x="77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5274500" y="3418725"/>
              <a:ext cx="19350" cy="1937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7" y="0"/>
                  </a:moveTo>
                  <a:cubicBezTo>
                    <a:pt x="172" y="0"/>
                    <a:pt x="0" y="172"/>
                    <a:pt x="0" y="387"/>
                  </a:cubicBezTo>
                  <a:cubicBezTo>
                    <a:pt x="0" y="602"/>
                    <a:pt x="172" y="774"/>
                    <a:pt x="387" y="774"/>
                  </a:cubicBezTo>
                  <a:cubicBezTo>
                    <a:pt x="602" y="774"/>
                    <a:pt x="774" y="602"/>
                    <a:pt x="774" y="387"/>
                  </a:cubicBezTo>
                  <a:cubicBezTo>
                    <a:pt x="774" y="172"/>
                    <a:pt x="598" y="0"/>
                    <a:pt x="387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5339550" y="3428400"/>
              <a:ext cx="36175" cy="36175"/>
            </a:xfrm>
            <a:custGeom>
              <a:avLst/>
              <a:gdLst/>
              <a:ahLst/>
              <a:cxnLst/>
              <a:rect l="l" t="t" r="r" b="b"/>
              <a:pathLst>
                <a:path w="1447" h="1447" extrusionOk="0">
                  <a:moveTo>
                    <a:pt x="724" y="0"/>
                  </a:moveTo>
                  <a:cubicBezTo>
                    <a:pt x="325" y="0"/>
                    <a:pt x="1" y="325"/>
                    <a:pt x="1" y="723"/>
                  </a:cubicBezTo>
                  <a:cubicBezTo>
                    <a:pt x="1" y="1122"/>
                    <a:pt x="325" y="1446"/>
                    <a:pt x="724" y="1446"/>
                  </a:cubicBezTo>
                  <a:cubicBezTo>
                    <a:pt x="1122" y="1446"/>
                    <a:pt x="1447" y="1122"/>
                    <a:pt x="1447" y="723"/>
                  </a:cubicBezTo>
                  <a:cubicBezTo>
                    <a:pt x="1447" y="325"/>
                    <a:pt x="1122" y="0"/>
                    <a:pt x="72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5391525" y="3483800"/>
              <a:ext cx="24450" cy="24450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89" y="0"/>
                  </a:moveTo>
                  <a:cubicBezTo>
                    <a:pt x="220" y="0"/>
                    <a:pt x="1" y="223"/>
                    <a:pt x="1" y="489"/>
                  </a:cubicBezTo>
                  <a:cubicBezTo>
                    <a:pt x="1" y="758"/>
                    <a:pt x="220" y="977"/>
                    <a:pt x="489" y="977"/>
                  </a:cubicBezTo>
                  <a:cubicBezTo>
                    <a:pt x="755" y="977"/>
                    <a:pt x="978" y="758"/>
                    <a:pt x="978" y="489"/>
                  </a:cubicBezTo>
                  <a:cubicBezTo>
                    <a:pt x="978" y="223"/>
                    <a:pt x="755" y="0"/>
                    <a:pt x="489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5454650" y="34593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1" y="0"/>
                  </a:moveTo>
                  <a:cubicBezTo>
                    <a:pt x="329" y="0"/>
                    <a:pt x="0" y="328"/>
                    <a:pt x="0" y="735"/>
                  </a:cubicBezTo>
                  <a:cubicBezTo>
                    <a:pt x="0" y="1141"/>
                    <a:pt x="329" y="1466"/>
                    <a:pt x="731" y="1466"/>
                  </a:cubicBezTo>
                  <a:cubicBezTo>
                    <a:pt x="1138" y="1466"/>
                    <a:pt x="1466" y="1141"/>
                    <a:pt x="1466" y="735"/>
                  </a:cubicBezTo>
                  <a:cubicBezTo>
                    <a:pt x="1466" y="328"/>
                    <a:pt x="1134" y="0"/>
                    <a:pt x="731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5472925" y="3550025"/>
              <a:ext cx="43775" cy="43700"/>
            </a:xfrm>
            <a:custGeom>
              <a:avLst/>
              <a:gdLst/>
              <a:ahLst/>
              <a:cxnLst/>
              <a:rect l="l" t="t" r="r" b="b"/>
              <a:pathLst>
                <a:path w="1751" h="1748" extrusionOk="0">
                  <a:moveTo>
                    <a:pt x="876" y="1"/>
                  </a:moveTo>
                  <a:cubicBezTo>
                    <a:pt x="391" y="1"/>
                    <a:pt x="0" y="392"/>
                    <a:pt x="0" y="876"/>
                  </a:cubicBezTo>
                  <a:cubicBezTo>
                    <a:pt x="0" y="1357"/>
                    <a:pt x="391" y="1748"/>
                    <a:pt x="876" y="1748"/>
                  </a:cubicBezTo>
                  <a:cubicBezTo>
                    <a:pt x="1360" y="1748"/>
                    <a:pt x="1751" y="1357"/>
                    <a:pt x="1751" y="876"/>
                  </a:cubicBezTo>
                  <a:cubicBezTo>
                    <a:pt x="1751" y="392"/>
                    <a:pt x="1360" y="1"/>
                    <a:pt x="876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5595050" y="3633275"/>
              <a:ext cx="52100" cy="52100"/>
            </a:xfrm>
            <a:custGeom>
              <a:avLst/>
              <a:gdLst/>
              <a:ahLst/>
              <a:cxnLst/>
              <a:rect l="l" t="t" r="r" b="b"/>
              <a:pathLst>
                <a:path w="2084" h="2084" extrusionOk="0">
                  <a:moveTo>
                    <a:pt x="1044" y="0"/>
                  </a:moveTo>
                  <a:cubicBezTo>
                    <a:pt x="465" y="0"/>
                    <a:pt x="0" y="465"/>
                    <a:pt x="0" y="1040"/>
                  </a:cubicBezTo>
                  <a:cubicBezTo>
                    <a:pt x="0" y="1618"/>
                    <a:pt x="465" y="2083"/>
                    <a:pt x="1044" y="2083"/>
                  </a:cubicBezTo>
                  <a:cubicBezTo>
                    <a:pt x="1618" y="2083"/>
                    <a:pt x="2083" y="1618"/>
                    <a:pt x="2083" y="1040"/>
                  </a:cubicBezTo>
                  <a:cubicBezTo>
                    <a:pt x="2083" y="465"/>
                    <a:pt x="1618" y="0"/>
                    <a:pt x="104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5632650" y="356722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4" y="1"/>
                    <a:pt x="1" y="200"/>
                    <a:pt x="1" y="450"/>
                  </a:cubicBezTo>
                  <a:cubicBezTo>
                    <a:pt x="1" y="700"/>
                    <a:pt x="204" y="899"/>
                    <a:pt x="450" y="899"/>
                  </a:cubicBezTo>
                  <a:cubicBezTo>
                    <a:pt x="700" y="899"/>
                    <a:pt x="900" y="700"/>
                    <a:pt x="900" y="450"/>
                  </a:cubicBezTo>
                  <a:cubicBezTo>
                    <a:pt x="900" y="200"/>
                    <a:pt x="700" y="1"/>
                    <a:pt x="450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5595225" y="350205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143" h="1143" extrusionOk="0">
                  <a:moveTo>
                    <a:pt x="585" y="1"/>
                  </a:moveTo>
                  <a:cubicBezTo>
                    <a:pt x="581" y="1"/>
                    <a:pt x="576" y="1"/>
                    <a:pt x="572" y="1"/>
                  </a:cubicBezTo>
                  <a:cubicBezTo>
                    <a:pt x="259" y="1"/>
                    <a:pt x="1" y="255"/>
                    <a:pt x="1" y="571"/>
                  </a:cubicBezTo>
                  <a:cubicBezTo>
                    <a:pt x="1" y="884"/>
                    <a:pt x="255" y="1142"/>
                    <a:pt x="572" y="1142"/>
                  </a:cubicBezTo>
                  <a:cubicBezTo>
                    <a:pt x="884" y="1142"/>
                    <a:pt x="1142" y="888"/>
                    <a:pt x="1142" y="571"/>
                  </a:cubicBezTo>
                  <a:cubicBezTo>
                    <a:pt x="1142" y="260"/>
                    <a:pt x="892" y="1"/>
                    <a:pt x="5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5063750" y="3891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64" y="1"/>
                  </a:moveTo>
                  <a:cubicBezTo>
                    <a:pt x="165" y="1"/>
                    <a:pt x="1" y="165"/>
                    <a:pt x="1" y="368"/>
                  </a:cubicBezTo>
                  <a:cubicBezTo>
                    <a:pt x="1" y="567"/>
                    <a:pt x="165" y="731"/>
                    <a:pt x="364" y="731"/>
                  </a:cubicBezTo>
                  <a:cubicBezTo>
                    <a:pt x="567" y="731"/>
                    <a:pt x="731" y="567"/>
                    <a:pt x="731" y="368"/>
                  </a:cubicBezTo>
                  <a:cubicBezTo>
                    <a:pt x="731" y="165"/>
                    <a:pt x="567" y="1"/>
                    <a:pt x="364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5106550" y="3876825"/>
              <a:ext cx="50825" cy="50850"/>
            </a:xfrm>
            <a:custGeom>
              <a:avLst/>
              <a:gdLst/>
              <a:ahLst/>
              <a:cxnLst/>
              <a:rect l="l" t="t" r="r" b="b"/>
              <a:pathLst>
                <a:path w="2033" h="2034" extrusionOk="0">
                  <a:moveTo>
                    <a:pt x="1023" y="1"/>
                  </a:moveTo>
                  <a:cubicBezTo>
                    <a:pt x="1021" y="1"/>
                    <a:pt x="1019" y="1"/>
                    <a:pt x="1016" y="1"/>
                  </a:cubicBezTo>
                  <a:cubicBezTo>
                    <a:pt x="458" y="1"/>
                    <a:pt x="0" y="454"/>
                    <a:pt x="0" y="1017"/>
                  </a:cubicBezTo>
                  <a:cubicBezTo>
                    <a:pt x="0" y="1580"/>
                    <a:pt x="458" y="2033"/>
                    <a:pt x="1016" y="2033"/>
                  </a:cubicBezTo>
                  <a:cubicBezTo>
                    <a:pt x="1579" y="2033"/>
                    <a:pt x="2032" y="1580"/>
                    <a:pt x="2032" y="1017"/>
                  </a:cubicBezTo>
                  <a:cubicBezTo>
                    <a:pt x="2032" y="457"/>
                    <a:pt x="1579" y="1"/>
                    <a:pt x="1023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5500475" y="3786175"/>
              <a:ext cx="44675" cy="44775"/>
            </a:xfrm>
            <a:custGeom>
              <a:avLst/>
              <a:gdLst/>
              <a:ahLst/>
              <a:cxnLst/>
              <a:rect l="l" t="t" r="r" b="b"/>
              <a:pathLst>
                <a:path w="1787" h="1791" extrusionOk="0">
                  <a:moveTo>
                    <a:pt x="898" y="0"/>
                  </a:moveTo>
                  <a:cubicBezTo>
                    <a:pt x="896" y="0"/>
                    <a:pt x="894" y="0"/>
                    <a:pt x="891" y="0"/>
                  </a:cubicBezTo>
                  <a:cubicBezTo>
                    <a:pt x="399" y="0"/>
                    <a:pt x="0" y="403"/>
                    <a:pt x="0" y="895"/>
                  </a:cubicBezTo>
                  <a:cubicBezTo>
                    <a:pt x="0" y="1388"/>
                    <a:pt x="399" y="1790"/>
                    <a:pt x="891" y="1790"/>
                  </a:cubicBezTo>
                  <a:cubicBezTo>
                    <a:pt x="1388" y="1790"/>
                    <a:pt x="1786" y="1388"/>
                    <a:pt x="1786" y="895"/>
                  </a:cubicBezTo>
                  <a:cubicBezTo>
                    <a:pt x="1786" y="401"/>
                    <a:pt x="1391" y="0"/>
                    <a:pt x="898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5460600" y="3910250"/>
              <a:ext cx="29625" cy="29625"/>
            </a:xfrm>
            <a:custGeom>
              <a:avLst/>
              <a:gdLst/>
              <a:ahLst/>
              <a:cxnLst/>
              <a:rect l="l" t="t" r="r" b="b"/>
              <a:pathLst>
                <a:path w="1185" h="1185" extrusionOk="0">
                  <a:moveTo>
                    <a:pt x="591" y="0"/>
                  </a:moveTo>
                  <a:cubicBezTo>
                    <a:pt x="267" y="0"/>
                    <a:pt x="1" y="266"/>
                    <a:pt x="1" y="595"/>
                  </a:cubicBezTo>
                  <a:cubicBezTo>
                    <a:pt x="1" y="919"/>
                    <a:pt x="267" y="1185"/>
                    <a:pt x="591" y="1185"/>
                  </a:cubicBezTo>
                  <a:cubicBezTo>
                    <a:pt x="919" y="1185"/>
                    <a:pt x="1185" y="919"/>
                    <a:pt x="1185" y="595"/>
                  </a:cubicBezTo>
                  <a:cubicBezTo>
                    <a:pt x="1185" y="266"/>
                    <a:pt x="919" y="0"/>
                    <a:pt x="5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5466475" y="3982750"/>
              <a:ext cx="14975" cy="14875"/>
            </a:xfrm>
            <a:custGeom>
              <a:avLst/>
              <a:gdLst/>
              <a:ahLst/>
              <a:cxnLst/>
              <a:rect l="l" t="t" r="r" b="b"/>
              <a:pathLst>
                <a:path w="599" h="595" extrusionOk="0">
                  <a:moveTo>
                    <a:pt x="297" y="0"/>
                  </a:moveTo>
                  <a:cubicBezTo>
                    <a:pt x="133" y="0"/>
                    <a:pt x="0" y="133"/>
                    <a:pt x="0" y="297"/>
                  </a:cubicBezTo>
                  <a:cubicBezTo>
                    <a:pt x="0" y="461"/>
                    <a:pt x="133" y="594"/>
                    <a:pt x="297" y="594"/>
                  </a:cubicBezTo>
                  <a:cubicBezTo>
                    <a:pt x="461" y="594"/>
                    <a:pt x="598" y="461"/>
                    <a:pt x="598" y="297"/>
                  </a:cubicBezTo>
                  <a:cubicBezTo>
                    <a:pt x="598" y="133"/>
                    <a:pt x="461" y="0"/>
                    <a:pt x="2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5107425" y="3660600"/>
              <a:ext cx="133850" cy="311500"/>
            </a:xfrm>
            <a:custGeom>
              <a:avLst/>
              <a:gdLst/>
              <a:ahLst/>
              <a:cxnLst/>
              <a:rect l="l" t="t" r="r" b="b"/>
              <a:pathLst>
                <a:path w="5354" h="12460" extrusionOk="0">
                  <a:moveTo>
                    <a:pt x="2867" y="0"/>
                  </a:moveTo>
                  <a:cubicBezTo>
                    <a:pt x="2813" y="0"/>
                    <a:pt x="2757" y="6"/>
                    <a:pt x="2701" y="17"/>
                  </a:cubicBezTo>
                  <a:cubicBezTo>
                    <a:pt x="680" y="424"/>
                    <a:pt x="0" y="6696"/>
                    <a:pt x="1251" y="10686"/>
                  </a:cubicBezTo>
                  <a:cubicBezTo>
                    <a:pt x="1668" y="12016"/>
                    <a:pt x="2184" y="12459"/>
                    <a:pt x="2687" y="12459"/>
                  </a:cubicBezTo>
                  <a:cubicBezTo>
                    <a:pt x="3693" y="12459"/>
                    <a:pt x="4647" y="10686"/>
                    <a:pt x="4647" y="10686"/>
                  </a:cubicBezTo>
                  <a:cubicBezTo>
                    <a:pt x="5354" y="6807"/>
                    <a:pt x="4760" y="0"/>
                    <a:pt x="2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5219575" y="3508100"/>
              <a:ext cx="315400" cy="517850"/>
            </a:xfrm>
            <a:custGeom>
              <a:avLst/>
              <a:gdLst/>
              <a:ahLst/>
              <a:cxnLst/>
              <a:rect l="l" t="t" r="r" b="b"/>
              <a:pathLst>
                <a:path w="12616" h="20714" extrusionOk="0">
                  <a:moveTo>
                    <a:pt x="2842" y="1"/>
                  </a:moveTo>
                  <a:cubicBezTo>
                    <a:pt x="1861" y="1"/>
                    <a:pt x="720" y="593"/>
                    <a:pt x="454" y="1732"/>
                  </a:cubicBezTo>
                  <a:cubicBezTo>
                    <a:pt x="1" y="3675"/>
                    <a:pt x="1220" y="14750"/>
                    <a:pt x="1220" y="17435"/>
                  </a:cubicBezTo>
                  <a:cubicBezTo>
                    <a:pt x="1220" y="17435"/>
                    <a:pt x="814" y="20452"/>
                    <a:pt x="2443" y="20694"/>
                  </a:cubicBezTo>
                  <a:cubicBezTo>
                    <a:pt x="2531" y="20707"/>
                    <a:pt x="2614" y="20714"/>
                    <a:pt x="2693" y="20714"/>
                  </a:cubicBezTo>
                  <a:cubicBezTo>
                    <a:pt x="4086" y="20714"/>
                    <a:pt x="4237" y="18664"/>
                    <a:pt x="4311" y="14504"/>
                  </a:cubicBezTo>
                  <a:cubicBezTo>
                    <a:pt x="4311" y="14402"/>
                    <a:pt x="4319" y="14297"/>
                    <a:pt x="4319" y="14183"/>
                  </a:cubicBezTo>
                  <a:cubicBezTo>
                    <a:pt x="4936" y="16186"/>
                    <a:pt x="5887" y="16977"/>
                    <a:pt x="6836" y="16977"/>
                  </a:cubicBezTo>
                  <a:cubicBezTo>
                    <a:pt x="6944" y="16977"/>
                    <a:pt x="7052" y="16966"/>
                    <a:pt x="7160" y="16946"/>
                  </a:cubicBezTo>
                  <a:cubicBezTo>
                    <a:pt x="8465" y="16704"/>
                    <a:pt x="8708" y="12878"/>
                    <a:pt x="8708" y="12878"/>
                  </a:cubicBezTo>
                  <a:cubicBezTo>
                    <a:pt x="9242" y="14639"/>
                    <a:pt x="9813" y="15392"/>
                    <a:pt x="10345" y="15392"/>
                  </a:cubicBezTo>
                  <a:cubicBezTo>
                    <a:pt x="10945" y="15392"/>
                    <a:pt x="11495" y="14432"/>
                    <a:pt x="11885" y="12878"/>
                  </a:cubicBezTo>
                  <a:cubicBezTo>
                    <a:pt x="12616" y="9943"/>
                    <a:pt x="11557" y="982"/>
                    <a:pt x="9442" y="580"/>
                  </a:cubicBezTo>
                  <a:cubicBezTo>
                    <a:pt x="9199" y="533"/>
                    <a:pt x="8982" y="512"/>
                    <a:pt x="8789" y="512"/>
                  </a:cubicBezTo>
                  <a:cubicBezTo>
                    <a:pt x="7310" y="512"/>
                    <a:pt x="7242" y="1732"/>
                    <a:pt x="7242" y="1732"/>
                  </a:cubicBezTo>
                  <a:cubicBezTo>
                    <a:pt x="7242" y="1732"/>
                    <a:pt x="6840" y="13"/>
                    <a:pt x="5374" y="1"/>
                  </a:cubicBezTo>
                  <a:cubicBezTo>
                    <a:pt x="5372" y="1"/>
                    <a:pt x="5370" y="1"/>
                    <a:pt x="5368" y="1"/>
                  </a:cubicBezTo>
                  <a:cubicBezTo>
                    <a:pt x="4895" y="1"/>
                    <a:pt x="4576" y="473"/>
                    <a:pt x="4362" y="1111"/>
                  </a:cubicBezTo>
                  <a:cubicBezTo>
                    <a:pt x="4346" y="1033"/>
                    <a:pt x="4331" y="959"/>
                    <a:pt x="4319" y="904"/>
                  </a:cubicBezTo>
                  <a:cubicBezTo>
                    <a:pt x="4151" y="297"/>
                    <a:pt x="3536" y="1"/>
                    <a:pt x="28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5499675" y="3508300"/>
              <a:ext cx="129575" cy="250175"/>
            </a:xfrm>
            <a:custGeom>
              <a:avLst/>
              <a:gdLst/>
              <a:ahLst/>
              <a:cxnLst/>
              <a:rect l="l" t="t" r="r" b="b"/>
              <a:pathLst>
                <a:path w="5183" h="10007" extrusionOk="0">
                  <a:moveTo>
                    <a:pt x="2105" y="0"/>
                  </a:moveTo>
                  <a:cubicBezTo>
                    <a:pt x="1642" y="0"/>
                    <a:pt x="1214" y="272"/>
                    <a:pt x="912" y="814"/>
                  </a:cubicBezTo>
                  <a:cubicBezTo>
                    <a:pt x="1" y="2440"/>
                    <a:pt x="2225" y="9286"/>
                    <a:pt x="2225" y="9286"/>
                  </a:cubicBezTo>
                  <a:cubicBezTo>
                    <a:pt x="2514" y="9789"/>
                    <a:pt x="2804" y="10006"/>
                    <a:pt x="3079" y="10006"/>
                  </a:cubicBezTo>
                  <a:cubicBezTo>
                    <a:pt x="4272" y="10006"/>
                    <a:pt x="5183" y="5906"/>
                    <a:pt x="4589" y="3256"/>
                  </a:cubicBezTo>
                  <a:cubicBezTo>
                    <a:pt x="4099" y="1084"/>
                    <a:pt x="3032" y="0"/>
                    <a:pt x="2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4785800" y="3743500"/>
              <a:ext cx="109925" cy="80325"/>
            </a:xfrm>
            <a:custGeom>
              <a:avLst/>
              <a:gdLst/>
              <a:ahLst/>
              <a:cxnLst/>
              <a:rect l="l" t="t" r="r" b="b"/>
              <a:pathLst>
                <a:path w="4397" h="3213" extrusionOk="0">
                  <a:moveTo>
                    <a:pt x="3059" y="1"/>
                  </a:moveTo>
                  <a:cubicBezTo>
                    <a:pt x="2867" y="1"/>
                    <a:pt x="2673" y="29"/>
                    <a:pt x="2486" y="62"/>
                  </a:cubicBezTo>
                  <a:cubicBezTo>
                    <a:pt x="2267" y="101"/>
                    <a:pt x="2060" y="175"/>
                    <a:pt x="1857" y="257"/>
                  </a:cubicBezTo>
                  <a:cubicBezTo>
                    <a:pt x="1587" y="371"/>
                    <a:pt x="1321" y="492"/>
                    <a:pt x="1067" y="629"/>
                  </a:cubicBezTo>
                  <a:cubicBezTo>
                    <a:pt x="805" y="769"/>
                    <a:pt x="567" y="922"/>
                    <a:pt x="379" y="1160"/>
                  </a:cubicBezTo>
                  <a:cubicBezTo>
                    <a:pt x="0" y="1649"/>
                    <a:pt x="59" y="2305"/>
                    <a:pt x="462" y="2759"/>
                  </a:cubicBezTo>
                  <a:cubicBezTo>
                    <a:pt x="770" y="3102"/>
                    <a:pt x="1231" y="3204"/>
                    <a:pt x="1669" y="3212"/>
                  </a:cubicBezTo>
                  <a:cubicBezTo>
                    <a:pt x="1681" y="3213"/>
                    <a:pt x="1693" y="3213"/>
                    <a:pt x="1705" y="3213"/>
                  </a:cubicBezTo>
                  <a:cubicBezTo>
                    <a:pt x="1832" y="3213"/>
                    <a:pt x="1953" y="3175"/>
                    <a:pt x="2068" y="3114"/>
                  </a:cubicBezTo>
                  <a:cubicBezTo>
                    <a:pt x="2144" y="3132"/>
                    <a:pt x="2222" y="3142"/>
                    <a:pt x="2301" y="3142"/>
                  </a:cubicBezTo>
                  <a:cubicBezTo>
                    <a:pt x="2377" y="3142"/>
                    <a:pt x="2453" y="3133"/>
                    <a:pt x="2529" y="3114"/>
                  </a:cubicBezTo>
                  <a:cubicBezTo>
                    <a:pt x="2795" y="3052"/>
                    <a:pt x="3053" y="2946"/>
                    <a:pt x="3283" y="2809"/>
                  </a:cubicBezTo>
                  <a:cubicBezTo>
                    <a:pt x="3518" y="2669"/>
                    <a:pt x="3748" y="2493"/>
                    <a:pt x="3932" y="2294"/>
                  </a:cubicBezTo>
                  <a:cubicBezTo>
                    <a:pt x="4194" y="2000"/>
                    <a:pt x="4385" y="1645"/>
                    <a:pt x="4389" y="1238"/>
                  </a:cubicBezTo>
                  <a:cubicBezTo>
                    <a:pt x="4397" y="687"/>
                    <a:pt x="4010" y="222"/>
                    <a:pt x="3498" y="62"/>
                  </a:cubicBezTo>
                  <a:cubicBezTo>
                    <a:pt x="3355" y="18"/>
                    <a:pt x="3207" y="1"/>
                    <a:pt x="3059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4854275" y="3646350"/>
              <a:ext cx="51025" cy="51575"/>
            </a:xfrm>
            <a:custGeom>
              <a:avLst/>
              <a:gdLst/>
              <a:ahLst/>
              <a:cxnLst/>
              <a:rect l="l" t="t" r="r" b="b"/>
              <a:pathLst>
                <a:path w="2041" h="2063" extrusionOk="0">
                  <a:moveTo>
                    <a:pt x="961" y="1"/>
                  </a:moveTo>
                  <a:cubicBezTo>
                    <a:pt x="952" y="1"/>
                    <a:pt x="943" y="1"/>
                    <a:pt x="935" y="1"/>
                  </a:cubicBezTo>
                  <a:cubicBezTo>
                    <a:pt x="849" y="13"/>
                    <a:pt x="767" y="24"/>
                    <a:pt x="685" y="36"/>
                  </a:cubicBezTo>
                  <a:cubicBezTo>
                    <a:pt x="564" y="64"/>
                    <a:pt x="454" y="118"/>
                    <a:pt x="368" y="200"/>
                  </a:cubicBezTo>
                  <a:cubicBezTo>
                    <a:pt x="298" y="247"/>
                    <a:pt x="239" y="298"/>
                    <a:pt x="200" y="368"/>
                  </a:cubicBezTo>
                  <a:cubicBezTo>
                    <a:pt x="118" y="462"/>
                    <a:pt x="63" y="564"/>
                    <a:pt x="36" y="685"/>
                  </a:cubicBezTo>
                  <a:cubicBezTo>
                    <a:pt x="24" y="767"/>
                    <a:pt x="9" y="853"/>
                    <a:pt x="1" y="935"/>
                  </a:cubicBezTo>
                  <a:cubicBezTo>
                    <a:pt x="1" y="1107"/>
                    <a:pt x="44" y="1263"/>
                    <a:pt x="126" y="1408"/>
                  </a:cubicBezTo>
                  <a:cubicBezTo>
                    <a:pt x="173" y="1470"/>
                    <a:pt x="220" y="1537"/>
                    <a:pt x="263" y="1599"/>
                  </a:cubicBezTo>
                  <a:lnTo>
                    <a:pt x="411" y="1791"/>
                  </a:lnTo>
                  <a:lnTo>
                    <a:pt x="603" y="1935"/>
                  </a:lnTo>
                  <a:cubicBezTo>
                    <a:pt x="673" y="1967"/>
                    <a:pt x="751" y="1998"/>
                    <a:pt x="825" y="2029"/>
                  </a:cubicBezTo>
                  <a:cubicBezTo>
                    <a:pt x="895" y="2052"/>
                    <a:pt x="967" y="2063"/>
                    <a:pt x="1040" y="2063"/>
                  </a:cubicBezTo>
                  <a:cubicBezTo>
                    <a:pt x="1093" y="2063"/>
                    <a:pt x="1147" y="2057"/>
                    <a:pt x="1201" y="2045"/>
                  </a:cubicBezTo>
                  <a:cubicBezTo>
                    <a:pt x="1287" y="2045"/>
                    <a:pt x="1365" y="2025"/>
                    <a:pt x="1435" y="1978"/>
                  </a:cubicBezTo>
                  <a:cubicBezTo>
                    <a:pt x="1513" y="1955"/>
                    <a:pt x="1584" y="1916"/>
                    <a:pt x="1642" y="1857"/>
                  </a:cubicBezTo>
                  <a:cubicBezTo>
                    <a:pt x="1709" y="1814"/>
                    <a:pt x="1767" y="1760"/>
                    <a:pt x="1806" y="1693"/>
                  </a:cubicBezTo>
                  <a:cubicBezTo>
                    <a:pt x="1892" y="1599"/>
                    <a:pt x="1943" y="1498"/>
                    <a:pt x="1974" y="1373"/>
                  </a:cubicBezTo>
                  <a:cubicBezTo>
                    <a:pt x="1974" y="1369"/>
                    <a:pt x="1974" y="1365"/>
                    <a:pt x="1978" y="1365"/>
                  </a:cubicBezTo>
                  <a:lnTo>
                    <a:pt x="1994" y="1275"/>
                  </a:lnTo>
                  <a:cubicBezTo>
                    <a:pt x="2021" y="1193"/>
                    <a:pt x="2041" y="1107"/>
                    <a:pt x="2037" y="1013"/>
                  </a:cubicBezTo>
                  <a:cubicBezTo>
                    <a:pt x="2013" y="931"/>
                    <a:pt x="2002" y="845"/>
                    <a:pt x="1994" y="763"/>
                  </a:cubicBezTo>
                  <a:cubicBezTo>
                    <a:pt x="1951" y="603"/>
                    <a:pt x="1865" y="466"/>
                    <a:pt x="1756" y="349"/>
                  </a:cubicBezTo>
                  <a:lnTo>
                    <a:pt x="1564" y="200"/>
                  </a:lnTo>
                  <a:cubicBezTo>
                    <a:pt x="1541" y="189"/>
                    <a:pt x="1513" y="181"/>
                    <a:pt x="1490" y="173"/>
                  </a:cubicBezTo>
                  <a:lnTo>
                    <a:pt x="1482" y="161"/>
                  </a:lnTo>
                  <a:cubicBezTo>
                    <a:pt x="1416" y="122"/>
                    <a:pt x="1349" y="95"/>
                    <a:pt x="1275" y="75"/>
                  </a:cubicBezTo>
                  <a:cubicBezTo>
                    <a:pt x="1177" y="24"/>
                    <a:pt x="1072" y="1"/>
                    <a:pt x="9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4928350" y="3672650"/>
              <a:ext cx="58350" cy="66500"/>
            </a:xfrm>
            <a:custGeom>
              <a:avLst/>
              <a:gdLst/>
              <a:ahLst/>
              <a:cxnLst/>
              <a:rect l="l" t="t" r="r" b="b"/>
              <a:pathLst>
                <a:path w="2334" h="2660" extrusionOk="0">
                  <a:moveTo>
                    <a:pt x="1264" y="0"/>
                  </a:moveTo>
                  <a:cubicBezTo>
                    <a:pt x="1260" y="0"/>
                    <a:pt x="1255" y="0"/>
                    <a:pt x="1251" y="0"/>
                  </a:cubicBezTo>
                  <a:cubicBezTo>
                    <a:pt x="1032" y="4"/>
                    <a:pt x="872" y="51"/>
                    <a:pt x="680" y="157"/>
                  </a:cubicBezTo>
                  <a:cubicBezTo>
                    <a:pt x="594" y="200"/>
                    <a:pt x="520" y="270"/>
                    <a:pt x="446" y="332"/>
                  </a:cubicBezTo>
                  <a:lnTo>
                    <a:pt x="403" y="375"/>
                  </a:lnTo>
                  <a:cubicBezTo>
                    <a:pt x="242" y="563"/>
                    <a:pt x="184" y="669"/>
                    <a:pt x="98" y="899"/>
                  </a:cubicBezTo>
                  <a:cubicBezTo>
                    <a:pt x="90" y="923"/>
                    <a:pt x="86" y="946"/>
                    <a:pt x="78" y="969"/>
                  </a:cubicBezTo>
                  <a:cubicBezTo>
                    <a:pt x="67" y="1048"/>
                    <a:pt x="39" y="1184"/>
                    <a:pt x="39" y="1282"/>
                  </a:cubicBezTo>
                  <a:cubicBezTo>
                    <a:pt x="39" y="1294"/>
                    <a:pt x="47" y="1309"/>
                    <a:pt x="47" y="1317"/>
                  </a:cubicBezTo>
                  <a:cubicBezTo>
                    <a:pt x="31" y="1388"/>
                    <a:pt x="20" y="1454"/>
                    <a:pt x="16" y="1532"/>
                  </a:cubicBezTo>
                  <a:cubicBezTo>
                    <a:pt x="0" y="1728"/>
                    <a:pt x="70" y="1939"/>
                    <a:pt x="164" y="2103"/>
                  </a:cubicBezTo>
                  <a:cubicBezTo>
                    <a:pt x="262" y="2275"/>
                    <a:pt x="391" y="2388"/>
                    <a:pt x="547" y="2494"/>
                  </a:cubicBezTo>
                  <a:cubicBezTo>
                    <a:pt x="641" y="2560"/>
                    <a:pt x="754" y="2607"/>
                    <a:pt x="868" y="2626"/>
                  </a:cubicBezTo>
                  <a:cubicBezTo>
                    <a:pt x="984" y="2645"/>
                    <a:pt x="1078" y="2660"/>
                    <a:pt x="1175" y="2660"/>
                  </a:cubicBezTo>
                  <a:cubicBezTo>
                    <a:pt x="1258" y="2660"/>
                    <a:pt x="1342" y="2649"/>
                    <a:pt x="1442" y="2623"/>
                  </a:cubicBezTo>
                  <a:cubicBezTo>
                    <a:pt x="1630" y="2576"/>
                    <a:pt x="1813" y="2466"/>
                    <a:pt x="1946" y="2329"/>
                  </a:cubicBezTo>
                  <a:cubicBezTo>
                    <a:pt x="2118" y="2146"/>
                    <a:pt x="2235" y="1911"/>
                    <a:pt x="2275" y="1657"/>
                  </a:cubicBezTo>
                  <a:cubicBezTo>
                    <a:pt x="2302" y="1466"/>
                    <a:pt x="2333" y="1278"/>
                    <a:pt x="2306" y="1083"/>
                  </a:cubicBezTo>
                  <a:cubicBezTo>
                    <a:pt x="2298" y="1016"/>
                    <a:pt x="2286" y="864"/>
                    <a:pt x="2263" y="770"/>
                  </a:cubicBezTo>
                  <a:cubicBezTo>
                    <a:pt x="2220" y="602"/>
                    <a:pt x="2126" y="446"/>
                    <a:pt x="2005" y="313"/>
                  </a:cubicBezTo>
                  <a:cubicBezTo>
                    <a:pt x="1817" y="117"/>
                    <a:pt x="1541" y="0"/>
                    <a:pt x="1264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4887600" y="3386750"/>
              <a:ext cx="71825" cy="102175"/>
            </a:xfrm>
            <a:custGeom>
              <a:avLst/>
              <a:gdLst/>
              <a:ahLst/>
              <a:cxnLst/>
              <a:rect l="l" t="t" r="r" b="b"/>
              <a:pathLst>
                <a:path w="2873" h="4087" extrusionOk="0">
                  <a:moveTo>
                    <a:pt x="1186" y="1"/>
                  </a:moveTo>
                  <a:cubicBezTo>
                    <a:pt x="945" y="1"/>
                    <a:pt x="708" y="81"/>
                    <a:pt x="505" y="236"/>
                  </a:cubicBezTo>
                  <a:cubicBezTo>
                    <a:pt x="278" y="412"/>
                    <a:pt x="110" y="639"/>
                    <a:pt x="51" y="928"/>
                  </a:cubicBezTo>
                  <a:cubicBezTo>
                    <a:pt x="1" y="1186"/>
                    <a:pt x="16" y="1397"/>
                    <a:pt x="51" y="1651"/>
                  </a:cubicBezTo>
                  <a:cubicBezTo>
                    <a:pt x="141" y="2354"/>
                    <a:pt x="387" y="3038"/>
                    <a:pt x="794" y="3624"/>
                  </a:cubicBezTo>
                  <a:cubicBezTo>
                    <a:pt x="935" y="3831"/>
                    <a:pt x="1110" y="3988"/>
                    <a:pt x="1353" y="4054"/>
                  </a:cubicBezTo>
                  <a:cubicBezTo>
                    <a:pt x="1430" y="4075"/>
                    <a:pt x="1515" y="4086"/>
                    <a:pt x="1602" y="4086"/>
                  </a:cubicBezTo>
                  <a:cubicBezTo>
                    <a:pt x="1770" y="4086"/>
                    <a:pt x="1944" y="4045"/>
                    <a:pt x="2076" y="3960"/>
                  </a:cubicBezTo>
                  <a:cubicBezTo>
                    <a:pt x="2279" y="3835"/>
                    <a:pt x="2455" y="3640"/>
                    <a:pt x="2506" y="3405"/>
                  </a:cubicBezTo>
                  <a:cubicBezTo>
                    <a:pt x="2517" y="3362"/>
                    <a:pt x="2521" y="3312"/>
                    <a:pt x="2525" y="3269"/>
                  </a:cubicBezTo>
                  <a:cubicBezTo>
                    <a:pt x="2623" y="3155"/>
                    <a:pt x="2701" y="3022"/>
                    <a:pt x="2752" y="2874"/>
                  </a:cubicBezTo>
                  <a:cubicBezTo>
                    <a:pt x="2873" y="2475"/>
                    <a:pt x="2736" y="2096"/>
                    <a:pt x="2611" y="1725"/>
                  </a:cubicBezTo>
                  <a:cubicBezTo>
                    <a:pt x="2513" y="1440"/>
                    <a:pt x="2408" y="1158"/>
                    <a:pt x="2298" y="877"/>
                  </a:cubicBezTo>
                  <a:cubicBezTo>
                    <a:pt x="2228" y="705"/>
                    <a:pt x="2181" y="584"/>
                    <a:pt x="2072" y="443"/>
                  </a:cubicBezTo>
                  <a:cubicBezTo>
                    <a:pt x="1951" y="287"/>
                    <a:pt x="1814" y="170"/>
                    <a:pt x="1626" y="91"/>
                  </a:cubicBezTo>
                  <a:cubicBezTo>
                    <a:pt x="1482" y="31"/>
                    <a:pt x="1334" y="1"/>
                    <a:pt x="118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4964675" y="3536250"/>
              <a:ext cx="50450" cy="49950"/>
            </a:xfrm>
            <a:custGeom>
              <a:avLst/>
              <a:gdLst/>
              <a:ahLst/>
              <a:cxnLst/>
              <a:rect l="l" t="t" r="r" b="b"/>
              <a:pathLst>
                <a:path w="2018" h="1998" extrusionOk="0">
                  <a:moveTo>
                    <a:pt x="1072" y="1"/>
                  </a:moveTo>
                  <a:cubicBezTo>
                    <a:pt x="986" y="9"/>
                    <a:pt x="904" y="24"/>
                    <a:pt x="822" y="32"/>
                  </a:cubicBezTo>
                  <a:cubicBezTo>
                    <a:pt x="661" y="79"/>
                    <a:pt x="525" y="161"/>
                    <a:pt x="407" y="274"/>
                  </a:cubicBezTo>
                  <a:lnTo>
                    <a:pt x="282" y="395"/>
                  </a:lnTo>
                  <a:cubicBezTo>
                    <a:pt x="192" y="477"/>
                    <a:pt x="126" y="579"/>
                    <a:pt x="87" y="696"/>
                  </a:cubicBezTo>
                  <a:cubicBezTo>
                    <a:pt x="28" y="810"/>
                    <a:pt x="1" y="931"/>
                    <a:pt x="5" y="1060"/>
                  </a:cubicBezTo>
                  <a:cubicBezTo>
                    <a:pt x="1" y="1185"/>
                    <a:pt x="28" y="1310"/>
                    <a:pt x="87" y="1419"/>
                  </a:cubicBezTo>
                  <a:cubicBezTo>
                    <a:pt x="126" y="1537"/>
                    <a:pt x="196" y="1642"/>
                    <a:pt x="282" y="1724"/>
                  </a:cubicBezTo>
                  <a:lnTo>
                    <a:pt x="474" y="1869"/>
                  </a:lnTo>
                  <a:cubicBezTo>
                    <a:pt x="622" y="1955"/>
                    <a:pt x="779" y="1998"/>
                    <a:pt x="947" y="1998"/>
                  </a:cubicBezTo>
                  <a:cubicBezTo>
                    <a:pt x="1033" y="1986"/>
                    <a:pt x="1115" y="1974"/>
                    <a:pt x="1197" y="1963"/>
                  </a:cubicBezTo>
                  <a:cubicBezTo>
                    <a:pt x="1357" y="1920"/>
                    <a:pt x="1494" y="1837"/>
                    <a:pt x="1611" y="1724"/>
                  </a:cubicBezTo>
                  <a:lnTo>
                    <a:pt x="1736" y="1603"/>
                  </a:lnTo>
                  <a:cubicBezTo>
                    <a:pt x="1826" y="1517"/>
                    <a:pt x="1892" y="1415"/>
                    <a:pt x="1931" y="1298"/>
                  </a:cubicBezTo>
                  <a:cubicBezTo>
                    <a:pt x="1990" y="1185"/>
                    <a:pt x="2017" y="1064"/>
                    <a:pt x="2014" y="939"/>
                  </a:cubicBezTo>
                  <a:cubicBezTo>
                    <a:pt x="2017" y="810"/>
                    <a:pt x="1990" y="689"/>
                    <a:pt x="1931" y="575"/>
                  </a:cubicBezTo>
                  <a:cubicBezTo>
                    <a:pt x="1892" y="458"/>
                    <a:pt x="1826" y="360"/>
                    <a:pt x="1736" y="274"/>
                  </a:cubicBezTo>
                  <a:lnTo>
                    <a:pt x="1545" y="126"/>
                  </a:lnTo>
                  <a:cubicBezTo>
                    <a:pt x="1396" y="44"/>
                    <a:pt x="1240" y="1"/>
                    <a:pt x="1072" y="1"/>
                  </a:cubicBezTo>
                  <a:close/>
                </a:path>
              </a:pathLst>
            </a:custGeom>
            <a:solidFill>
              <a:srgbClr val="AF7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5584000" y="3915000"/>
              <a:ext cx="67925" cy="99150"/>
            </a:xfrm>
            <a:custGeom>
              <a:avLst/>
              <a:gdLst/>
              <a:ahLst/>
              <a:cxnLst/>
              <a:rect l="l" t="t" r="r" b="b"/>
              <a:pathLst>
                <a:path w="2717" h="3966" extrusionOk="0">
                  <a:moveTo>
                    <a:pt x="1141" y="1"/>
                  </a:moveTo>
                  <a:cubicBezTo>
                    <a:pt x="957" y="1"/>
                    <a:pt x="774" y="47"/>
                    <a:pt x="614" y="143"/>
                  </a:cubicBezTo>
                  <a:cubicBezTo>
                    <a:pt x="348" y="299"/>
                    <a:pt x="153" y="580"/>
                    <a:pt x="90" y="881"/>
                  </a:cubicBezTo>
                  <a:cubicBezTo>
                    <a:pt x="1" y="1311"/>
                    <a:pt x="24" y="1745"/>
                    <a:pt x="130" y="2171"/>
                  </a:cubicBezTo>
                  <a:cubicBezTo>
                    <a:pt x="188" y="2401"/>
                    <a:pt x="278" y="2624"/>
                    <a:pt x="372" y="2847"/>
                  </a:cubicBezTo>
                  <a:cubicBezTo>
                    <a:pt x="470" y="3144"/>
                    <a:pt x="626" y="3464"/>
                    <a:pt x="849" y="3672"/>
                  </a:cubicBezTo>
                  <a:cubicBezTo>
                    <a:pt x="1058" y="3863"/>
                    <a:pt x="1318" y="3965"/>
                    <a:pt x="1583" y="3965"/>
                  </a:cubicBezTo>
                  <a:cubicBezTo>
                    <a:pt x="1757" y="3965"/>
                    <a:pt x="1933" y="3921"/>
                    <a:pt x="2099" y="3828"/>
                  </a:cubicBezTo>
                  <a:cubicBezTo>
                    <a:pt x="2392" y="3660"/>
                    <a:pt x="2541" y="3355"/>
                    <a:pt x="2603" y="3042"/>
                  </a:cubicBezTo>
                  <a:cubicBezTo>
                    <a:pt x="2717" y="2441"/>
                    <a:pt x="2697" y="1800"/>
                    <a:pt x="2463" y="1225"/>
                  </a:cubicBezTo>
                  <a:cubicBezTo>
                    <a:pt x="2298" y="827"/>
                    <a:pt x="2095" y="393"/>
                    <a:pt x="1712" y="158"/>
                  </a:cubicBezTo>
                  <a:cubicBezTo>
                    <a:pt x="1540" y="55"/>
                    <a:pt x="1340" y="1"/>
                    <a:pt x="114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4958425" y="4026900"/>
              <a:ext cx="63350" cy="60075"/>
            </a:xfrm>
            <a:custGeom>
              <a:avLst/>
              <a:gdLst/>
              <a:ahLst/>
              <a:cxnLst/>
              <a:rect l="l" t="t" r="r" b="b"/>
              <a:pathLst>
                <a:path w="2534" h="2403" extrusionOk="0">
                  <a:moveTo>
                    <a:pt x="1447" y="1"/>
                  </a:moveTo>
                  <a:cubicBezTo>
                    <a:pt x="1404" y="1"/>
                    <a:pt x="1341" y="16"/>
                    <a:pt x="1306" y="20"/>
                  </a:cubicBezTo>
                  <a:cubicBezTo>
                    <a:pt x="1267" y="24"/>
                    <a:pt x="1208" y="32"/>
                    <a:pt x="1165" y="40"/>
                  </a:cubicBezTo>
                  <a:cubicBezTo>
                    <a:pt x="1150" y="44"/>
                    <a:pt x="1130" y="51"/>
                    <a:pt x="1115" y="55"/>
                  </a:cubicBezTo>
                  <a:cubicBezTo>
                    <a:pt x="1048" y="79"/>
                    <a:pt x="982" y="110"/>
                    <a:pt x="915" y="141"/>
                  </a:cubicBezTo>
                  <a:cubicBezTo>
                    <a:pt x="775" y="188"/>
                    <a:pt x="646" y="259"/>
                    <a:pt x="540" y="368"/>
                  </a:cubicBezTo>
                  <a:cubicBezTo>
                    <a:pt x="509" y="391"/>
                    <a:pt x="485" y="415"/>
                    <a:pt x="462" y="446"/>
                  </a:cubicBezTo>
                  <a:cubicBezTo>
                    <a:pt x="415" y="485"/>
                    <a:pt x="368" y="524"/>
                    <a:pt x="329" y="567"/>
                  </a:cubicBezTo>
                  <a:cubicBezTo>
                    <a:pt x="235" y="649"/>
                    <a:pt x="173" y="755"/>
                    <a:pt x="134" y="872"/>
                  </a:cubicBezTo>
                  <a:cubicBezTo>
                    <a:pt x="91" y="954"/>
                    <a:pt x="71" y="1040"/>
                    <a:pt x="59" y="1134"/>
                  </a:cubicBezTo>
                  <a:cubicBezTo>
                    <a:pt x="52" y="1157"/>
                    <a:pt x="40" y="1189"/>
                    <a:pt x="36" y="1212"/>
                  </a:cubicBezTo>
                  <a:cubicBezTo>
                    <a:pt x="24" y="1294"/>
                    <a:pt x="13" y="1380"/>
                    <a:pt x="1" y="1462"/>
                  </a:cubicBezTo>
                  <a:cubicBezTo>
                    <a:pt x="13" y="1544"/>
                    <a:pt x="24" y="1626"/>
                    <a:pt x="36" y="1712"/>
                  </a:cubicBezTo>
                  <a:cubicBezTo>
                    <a:pt x="63" y="1783"/>
                    <a:pt x="98" y="1861"/>
                    <a:pt x="130" y="1935"/>
                  </a:cubicBezTo>
                  <a:cubicBezTo>
                    <a:pt x="188" y="2044"/>
                    <a:pt x="267" y="2130"/>
                    <a:pt x="368" y="2201"/>
                  </a:cubicBezTo>
                  <a:cubicBezTo>
                    <a:pt x="427" y="2259"/>
                    <a:pt x="493" y="2299"/>
                    <a:pt x="571" y="2322"/>
                  </a:cubicBezTo>
                  <a:cubicBezTo>
                    <a:pt x="646" y="2365"/>
                    <a:pt x="724" y="2384"/>
                    <a:pt x="806" y="2384"/>
                  </a:cubicBezTo>
                  <a:cubicBezTo>
                    <a:pt x="849" y="2396"/>
                    <a:pt x="891" y="2402"/>
                    <a:pt x="932" y="2402"/>
                  </a:cubicBezTo>
                  <a:cubicBezTo>
                    <a:pt x="974" y="2402"/>
                    <a:pt x="1015" y="2396"/>
                    <a:pt x="1056" y="2384"/>
                  </a:cubicBezTo>
                  <a:cubicBezTo>
                    <a:pt x="1105" y="2381"/>
                    <a:pt x="1150" y="2370"/>
                    <a:pt x="1198" y="2362"/>
                  </a:cubicBezTo>
                  <a:lnTo>
                    <a:pt x="1198" y="2362"/>
                  </a:lnTo>
                  <a:cubicBezTo>
                    <a:pt x="1194" y="2363"/>
                    <a:pt x="1193" y="2365"/>
                    <a:pt x="1193" y="2365"/>
                  </a:cubicBezTo>
                  <a:cubicBezTo>
                    <a:pt x="1204" y="2361"/>
                    <a:pt x="1216" y="2361"/>
                    <a:pt x="1228" y="2357"/>
                  </a:cubicBezTo>
                  <a:cubicBezTo>
                    <a:pt x="1232" y="2357"/>
                    <a:pt x="1236" y="2349"/>
                    <a:pt x="1244" y="2349"/>
                  </a:cubicBezTo>
                  <a:cubicBezTo>
                    <a:pt x="1349" y="2318"/>
                    <a:pt x="1462" y="2310"/>
                    <a:pt x="1568" y="2283"/>
                  </a:cubicBezTo>
                  <a:cubicBezTo>
                    <a:pt x="1595" y="2279"/>
                    <a:pt x="1623" y="2267"/>
                    <a:pt x="1646" y="2259"/>
                  </a:cubicBezTo>
                  <a:cubicBezTo>
                    <a:pt x="1732" y="2224"/>
                    <a:pt x="1818" y="2189"/>
                    <a:pt x="1900" y="2150"/>
                  </a:cubicBezTo>
                  <a:cubicBezTo>
                    <a:pt x="1916" y="2146"/>
                    <a:pt x="1927" y="2134"/>
                    <a:pt x="1939" y="2130"/>
                  </a:cubicBezTo>
                  <a:cubicBezTo>
                    <a:pt x="1986" y="2107"/>
                    <a:pt x="2029" y="2068"/>
                    <a:pt x="2068" y="2037"/>
                  </a:cubicBezTo>
                  <a:cubicBezTo>
                    <a:pt x="2107" y="2009"/>
                    <a:pt x="2154" y="1974"/>
                    <a:pt x="2189" y="1939"/>
                  </a:cubicBezTo>
                  <a:cubicBezTo>
                    <a:pt x="2264" y="1869"/>
                    <a:pt x="2330" y="1783"/>
                    <a:pt x="2381" y="1697"/>
                  </a:cubicBezTo>
                  <a:cubicBezTo>
                    <a:pt x="2385" y="1693"/>
                    <a:pt x="2385" y="1685"/>
                    <a:pt x="2385" y="1681"/>
                  </a:cubicBezTo>
                  <a:cubicBezTo>
                    <a:pt x="2416" y="1619"/>
                    <a:pt x="2459" y="1517"/>
                    <a:pt x="2482" y="1450"/>
                  </a:cubicBezTo>
                  <a:cubicBezTo>
                    <a:pt x="2486" y="1443"/>
                    <a:pt x="2494" y="1431"/>
                    <a:pt x="2494" y="1423"/>
                  </a:cubicBezTo>
                  <a:cubicBezTo>
                    <a:pt x="2494" y="1419"/>
                    <a:pt x="2498" y="1407"/>
                    <a:pt x="2498" y="1404"/>
                  </a:cubicBezTo>
                  <a:cubicBezTo>
                    <a:pt x="2514" y="1329"/>
                    <a:pt x="2525" y="1216"/>
                    <a:pt x="2533" y="1146"/>
                  </a:cubicBezTo>
                  <a:lnTo>
                    <a:pt x="2533" y="1107"/>
                  </a:lnTo>
                  <a:lnTo>
                    <a:pt x="2533" y="1091"/>
                  </a:lnTo>
                  <a:cubicBezTo>
                    <a:pt x="2533" y="1013"/>
                    <a:pt x="2518" y="903"/>
                    <a:pt x="2502" y="833"/>
                  </a:cubicBezTo>
                  <a:cubicBezTo>
                    <a:pt x="2502" y="821"/>
                    <a:pt x="2498" y="813"/>
                    <a:pt x="2498" y="802"/>
                  </a:cubicBezTo>
                  <a:cubicBezTo>
                    <a:pt x="2467" y="704"/>
                    <a:pt x="2435" y="606"/>
                    <a:pt x="2377" y="524"/>
                  </a:cubicBezTo>
                  <a:cubicBezTo>
                    <a:pt x="2264" y="348"/>
                    <a:pt x="2181" y="270"/>
                    <a:pt x="2009" y="153"/>
                  </a:cubicBezTo>
                  <a:cubicBezTo>
                    <a:pt x="1998" y="149"/>
                    <a:pt x="1994" y="141"/>
                    <a:pt x="1986" y="137"/>
                  </a:cubicBezTo>
                  <a:cubicBezTo>
                    <a:pt x="1978" y="137"/>
                    <a:pt x="1978" y="137"/>
                    <a:pt x="1978" y="133"/>
                  </a:cubicBezTo>
                  <a:cubicBezTo>
                    <a:pt x="1908" y="102"/>
                    <a:pt x="1830" y="71"/>
                    <a:pt x="1755" y="40"/>
                  </a:cubicBezTo>
                  <a:cubicBezTo>
                    <a:pt x="1752" y="36"/>
                    <a:pt x="1740" y="36"/>
                    <a:pt x="1736" y="36"/>
                  </a:cubicBezTo>
                  <a:lnTo>
                    <a:pt x="1724" y="36"/>
                  </a:lnTo>
                  <a:cubicBezTo>
                    <a:pt x="1642" y="24"/>
                    <a:pt x="1560" y="12"/>
                    <a:pt x="147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4931475" y="3303650"/>
              <a:ext cx="658600" cy="611675"/>
            </a:xfrm>
            <a:custGeom>
              <a:avLst/>
              <a:gdLst/>
              <a:ahLst/>
              <a:cxnLst/>
              <a:rect l="l" t="t" r="r" b="b"/>
              <a:pathLst>
                <a:path w="26344" h="24467" extrusionOk="0">
                  <a:moveTo>
                    <a:pt x="23836" y="0"/>
                  </a:moveTo>
                  <a:cubicBezTo>
                    <a:pt x="23412" y="0"/>
                    <a:pt x="22883" y="492"/>
                    <a:pt x="21631" y="1375"/>
                  </a:cubicBezTo>
                  <a:cubicBezTo>
                    <a:pt x="19544" y="2841"/>
                    <a:pt x="16070" y="2223"/>
                    <a:pt x="10427" y="3036"/>
                  </a:cubicBezTo>
                  <a:cubicBezTo>
                    <a:pt x="4791" y="3845"/>
                    <a:pt x="926" y="8097"/>
                    <a:pt x="461" y="11263"/>
                  </a:cubicBezTo>
                  <a:cubicBezTo>
                    <a:pt x="0" y="14428"/>
                    <a:pt x="2626" y="17132"/>
                    <a:pt x="2626" y="17132"/>
                  </a:cubicBezTo>
                  <a:cubicBezTo>
                    <a:pt x="3892" y="22149"/>
                    <a:pt x="6878" y="24466"/>
                    <a:pt x="10503" y="24466"/>
                  </a:cubicBezTo>
                  <a:cubicBezTo>
                    <a:pt x="12408" y="24466"/>
                    <a:pt x="14489" y="23827"/>
                    <a:pt x="16590" y="22604"/>
                  </a:cubicBezTo>
                  <a:cubicBezTo>
                    <a:pt x="22694" y="19047"/>
                    <a:pt x="22459" y="13138"/>
                    <a:pt x="22616" y="9043"/>
                  </a:cubicBezTo>
                  <a:cubicBezTo>
                    <a:pt x="22772" y="4947"/>
                    <a:pt x="24030" y="5006"/>
                    <a:pt x="25187" y="3845"/>
                  </a:cubicBezTo>
                  <a:cubicBezTo>
                    <a:pt x="26344" y="2689"/>
                    <a:pt x="25652" y="1844"/>
                    <a:pt x="24722" y="680"/>
                  </a:cubicBezTo>
                  <a:cubicBezTo>
                    <a:pt x="24353" y="217"/>
                    <a:pt x="24117" y="0"/>
                    <a:pt x="23836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4944375" y="3309975"/>
              <a:ext cx="602025" cy="340900"/>
            </a:xfrm>
            <a:custGeom>
              <a:avLst/>
              <a:gdLst/>
              <a:ahLst/>
              <a:cxnLst/>
              <a:rect l="l" t="t" r="r" b="b"/>
              <a:pathLst>
                <a:path w="24081" h="13636" extrusionOk="0">
                  <a:moveTo>
                    <a:pt x="23839" y="1"/>
                  </a:moveTo>
                  <a:cubicBezTo>
                    <a:pt x="22795" y="950"/>
                    <a:pt x="20368" y="2733"/>
                    <a:pt x="16754" y="2869"/>
                  </a:cubicBezTo>
                  <a:cubicBezTo>
                    <a:pt x="12048" y="3049"/>
                    <a:pt x="8867" y="3330"/>
                    <a:pt x="4393" y="5714"/>
                  </a:cubicBezTo>
                  <a:cubicBezTo>
                    <a:pt x="2595" y="6664"/>
                    <a:pt x="1200" y="8684"/>
                    <a:pt x="344" y="11545"/>
                  </a:cubicBezTo>
                  <a:cubicBezTo>
                    <a:pt x="203" y="11994"/>
                    <a:pt x="90" y="12432"/>
                    <a:pt x="0" y="12842"/>
                  </a:cubicBezTo>
                  <a:cubicBezTo>
                    <a:pt x="55" y="13116"/>
                    <a:pt x="125" y="13382"/>
                    <a:pt x="207" y="13636"/>
                  </a:cubicBezTo>
                  <a:cubicBezTo>
                    <a:pt x="645" y="11287"/>
                    <a:pt x="1774" y="7508"/>
                    <a:pt x="4553" y="6027"/>
                  </a:cubicBezTo>
                  <a:cubicBezTo>
                    <a:pt x="8820" y="3760"/>
                    <a:pt x="11677" y="3420"/>
                    <a:pt x="16761" y="3225"/>
                  </a:cubicBezTo>
                  <a:cubicBezTo>
                    <a:pt x="20490" y="3084"/>
                    <a:pt x="22995" y="1247"/>
                    <a:pt x="24081" y="263"/>
                  </a:cubicBezTo>
                  <a:cubicBezTo>
                    <a:pt x="23991" y="161"/>
                    <a:pt x="23913" y="71"/>
                    <a:pt x="2383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5130475" y="3461800"/>
              <a:ext cx="376650" cy="449350"/>
            </a:xfrm>
            <a:custGeom>
              <a:avLst/>
              <a:gdLst/>
              <a:ahLst/>
              <a:cxnLst/>
              <a:rect l="l" t="t" r="r" b="b"/>
              <a:pathLst>
                <a:path w="15066" h="17974" extrusionOk="0">
                  <a:moveTo>
                    <a:pt x="15066" y="1"/>
                  </a:moveTo>
                  <a:lnTo>
                    <a:pt x="15066" y="1"/>
                  </a:lnTo>
                  <a:cubicBezTo>
                    <a:pt x="14550" y="767"/>
                    <a:pt x="14202" y="1982"/>
                    <a:pt x="13964" y="4139"/>
                  </a:cubicBezTo>
                  <a:cubicBezTo>
                    <a:pt x="13511" y="8200"/>
                    <a:pt x="12682" y="10044"/>
                    <a:pt x="10279" y="13886"/>
                  </a:cubicBezTo>
                  <a:cubicBezTo>
                    <a:pt x="8755" y="16324"/>
                    <a:pt x="3467" y="17321"/>
                    <a:pt x="1" y="17716"/>
                  </a:cubicBezTo>
                  <a:cubicBezTo>
                    <a:pt x="302" y="17821"/>
                    <a:pt x="603" y="17907"/>
                    <a:pt x="911" y="17974"/>
                  </a:cubicBezTo>
                  <a:cubicBezTo>
                    <a:pt x="4393" y="17516"/>
                    <a:pt x="9095" y="16461"/>
                    <a:pt x="10584" y="14077"/>
                  </a:cubicBezTo>
                  <a:cubicBezTo>
                    <a:pt x="13022" y="10181"/>
                    <a:pt x="13851" y="8313"/>
                    <a:pt x="14320" y="4182"/>
                  </a:cubicBezTo>
                  <a:cubicBezTo>
                    <a:pt x="14429" y="3174"/>
                    <a:pt x="14566" y="2381"/>
                    <a:pt x="14726" y="1756"/>
                  </a:cubicBezTo>
                  <a:cubicBezTo>
                    <a:pt x="14800" y="1017"/>
                    <a:pt x="14917" y="450"/>
                    <a:pt x="1506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4999475" y="3345350"/>
              <a:ext cx="572825" cy="404025"/>
            </a:xfrm>
            <a:custGeom>
              <a:avLst/>
              <a:gdLst/>
              <a:ahLst/>
              <a:cxnLst/>
              <a:rect l="l" t="t" r="r" b="b"/>
              <a:pathLst>
                <a:path w="22913" h="16161" extrusionOk="0">
                  <a:moveTo>
                    <a:pt x="22741" y="1"/>
                  </a:moveTo>
                  <a:cubicBezTo>
                    <a:pt x="21811" y="669"/>
                    <a:pt x="20294" y="1826"/>
                    <a:pt x="19403" y="2795"/>
                  </a:cubicBezTo>
                  <a:cubicBezTo>
                    <a:pt x="18723" y="3533"/>
                    <a:pt x="12658" y="10040"/>
                    <a:pt x="7988" y="11631"/>
                  </a:cubicBezTo>
                  <a:cubicBezTo>
                    <a:pt x="4850" y="12701"/>
                    <a:pt x="1614" y="14718"/>
                    <a:pt x="0" y="15797"/>
                  </a:cubicBezTo>
                  <a:cubicBezTo>
                    <a:pt x="35" y="15922"/>
                    <a:pt x="63" y="16043"/>
                    <a:pt x="98" y="16160"/>
                  </a:cubicBezTo>
                  <a:cubicBezTo>
                    <a:pt x="1657" y="15109"/>
                    <a:pt x="4928" y="13053"/>
                    <a:pt x="8101" y="11967"/>
                  </a:cubicBezTo>
                  <a:cubicBezTo>
                    <a:pt x="12853" y="10345"/>
                    <a:pt x="18977" y="3776"/>
                    <a:pt x="19661" y="3033"/>
                  </a:cubicBezTo>
                  <a:cubicBezTo>
                    <a:pt x="20509" y="2115"/>
                    <a:pt x="21986" y="985"/>
                    <a:pt x="22913" y="317"/>
                  </a:cubicBezTo>
                  <a:cubicBezTo>
                    <a:pt x="22862" y="215"/>
                    <a:pt x="22803" y="106"/>
                    <a:pt x="2274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5025750" y="3367825"/>
              <a:ext cx="550750" cy="448550"/>
            </a:xfrm>
            <a:custGeom>
              <a:avLst/>
              <a:gdLst/>
              <a:ahLst/>
              <a:cxnLst/>
              <a:rect l="l" t="t" r="r" b="b"/>
              <a:pathLst>
                <a:path w="22030" h="17942" extrusionOk="0">
                  <a:moveTo>
                    <a:pt x="22018" y="0"/>
                  </a:moveTo>
                  <a:cubicBezTo>
                    <a:pt x="20904" y="829"/>
                    <a:pt x="18137" y="3010"/>
                    <a:pt x="17918" y="4276"/>
                  </a:cubicBezTo>
                  <a:cubicBezTo>
                    <a:pt x="17688" y="5593"/>
                    <a:pt x="14819" y="13815"/>
                    <a:pt x="10790" y="15499"/>
                  </a:cubicBezTo>
                  <a:cubicBezTo>
                    <a:pt x="8739" y="16355"/>
                    <a:pt x="5937" y="16730"/>
                    <a:pt x="3463" y="17063"/>
                  </a:cubicBezTo>
                  <a:cubicBezTo>
                    <a:pt x="2099" y="17242"/>
                    <a:pt x="899" y="17407"/>
                    <a:pt x="0" y="17621"/>
                  </a:cubicBezTo>
                  <a:cubicBezTo>
                    <a:pt x="59" y="17731"/>
                    <a:pt x="122" y="17840"/>
                    <a:pt x="180" y="17942"/>
                  </a:cubicBezTo>
                  <a:cubicBezTo>
                    <a:pt x="1079" y="17739"/>
                    <a:pt x="2275" y="17575"/>
                    <a:pt x="3506" y="17410"/>
                  </a:cubicBezTo>
                  <a:cubicBezTo>
                    <a:pt x="6003" y="17078"/>
                    <a:pt x="8832" y="16695"/>
                    <a:pt x="10927" y="15824"/>
                  </a:cubicBezTo>
                  <a:cubicBezTo>
                    <a:pt x="15089" y="14085"/>
                    <a:pt x="18036" y="5683"/>
                    <a:pt x="18270" y="4334"/>
                  </a:cubicBezTo>
                  <a:cubicBezTo>
                    <a:pt x="18442" y="3361"/>
                    <a:pt x="20564" y="1552"/>
                    <a:pt x="21948" y="497"/>
                  </a:cubicBezTo>
                  <a:cubicBezTo>
                    <a:pt x="22006" y="329"/>
                    <a:pt x="22030" y="164"/>
                    <a:pt x="220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4966550" y="3328250"/>
              <a:ext cx="594700" cy="370300"/>
            </a:xfrm>
            <a:custGeom>
              <a:avLst/>
              <a:gdLst/>
              <a:ahLst/>
              <a:cxnLst/>
              <a:rect l="l" t="t" r="r" b="b"/>
              <a:pathLst>
                <a:path w="23788" h="14812" extrusionOk="0">
                  <a:moveTo>
                    <a:pt x="23573" y="1"/>
                  </a:moveTo>
                  <a:cubicBezTo>
                    <a:pt x="21459" y="1529"/>
                    <a:pt x="15190" y="5929"/>
                    <a:pt x="11873" y="6992"/>
                  </a:cubicBezTo>
                  <a:lnTo>
                    <a:pt x="11556" y="7094"/>
                  </a:lnTo>
                  <a:cubicBezTo>
                    <a:pt x="7836" y="8274"/>
                    <a:pt x="1868" y="10177"/>
                    <a:pt x="0" y="14429"/>
                  </a:cubicBezTo>
                  <a:cubicBezTo>
                    <a:pt x="70" y="14562"/>
                    <a:pt x="149" y="14691"/>
                    <a:pt x="223" y="14812"/>
                  </a:cubicBezTo>
                  <a:cubicBezTo>
                    <a:pt x="1899" y="10537"/>
                    <a:pt x="7922" y="8618"/>
                    <a:pt x="11654" y="7430"/>
                  </a:cubicBezTo>
                  <a:lnTo>
                    <a:pt x="11978" y="7328"/>
                  </a:lnTo>
                  <a:cubicBezTo>
                    <a:pt x="15398" y="6238"/>
                    <a:pt x="21662" y="1822"/>
                    <a:pt x="23788" y="282"/>
                  </a:cubicBezTo>
                  <a:cubicBezTo>
                    <a:pt x="23722" y="192"/>
                    <a:pt x="23647" y="98"/>
                    <a:pt x="2357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4965750" y="3398900"/>
              <a:ext cx="525175" cy="476100"/>
            </a:xfrm>
            <a:custGeom>
              <a:avLst/>
              <a:gdLst/>
              <a:ahLst/>
              <a:cxnLst/>
              <a:rect l="l" t="t" r="r" b="b"/>
              <a:pathLst>
                <a:path w="21007" h="19044" extrusionOk="0">
                  <a:moveTo>
                    <a:pt x="20170" y="0"/>
                  </a:moveTo>
                  <a:lnTo>
                    <a:pt x="20170" y="0"/>
                  </a:lnTo>
                  <a:cubicBezTo>
                    <a:pt x="20170" y="0"/>
                    <a:pt x="18138" y="254"/>
                    <a:pt x="14003" y="309"/>
                  </a:cubicBezTo>
                  <a:cubicBezTo>
                    <a:pt x="6074" y="414"/>
                    <a:pt x="2717" y="3013"/>
                    <a:pt x="1361" y="6065"/>
                  </a:cubicBezTo>
                  <a:cubicBezTo>
                    <a:pt x="1" y="9117"/>
                    <a:pt x="3170" y="12627"/>
                    <a:pt x="3170" y="12627"/>
                  </a:cubicBezTo>
                  <a:cubicBezTo>
                    <a:pt x="4841" y="17403"/>
                    <a:pt x="7075" y="19044"/>
                    <a:pt x="9348" y="19044"/>
                  </a:cubicBezTo>
                  <a:cubicBezTo>
                    <a:pt x="12620" y="19044"/>
                    <a:pt x="15973" y="15643"/>
                    <a:pt x="17841" y="13307"/>
                  </a:cubicBezTo>
                  <a:cubicBezTo>
                    <a:pt x="21006" y="9348"/>
                    <a:pt x="20170" y="0"/>
                    <a:pt x="2017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5050750" y="3481700"/>
              <a:ext cx="364550" cy="314700"/>
            </a:xfrm>
            <a:custGeom>
              <a:avLst/>
              <a:gdLst/>
              <a:ahLst/>
              <a:cxnLst/>
              <a:rect l="l" t="t" r="r" b="b"/>
              <a:pathLst>
                <a:path w="14582" h="12588" extrusionOk="0">
                  <a:moveTo>
                    <a:pt x="12522" y="1"/>
                  </a:moveTo>
                  <a:cubicBezTo>
                    <a:pt x="12022" y="1"/>
                    <a:pt x="11425" y="13"/>
                    <a:pt x="10727" y="13"/>
                  </a:cubicBezTo>
                  <a:cubicBezTo>
                    <a:pt x="10450" y="13"/>
                    <a:pt x="10158" y="11"/>
                    <a:pt x="9849" y="6"/>
                  </a:cubicBezTo>
                  <a:cubicBezTo>
                    <a:pt x="9793" y="5"/>
                    <a:pt x="9736" y="4"/>
                    <a:pt x="9679" y="4"/>
                  </a:cubicBezTo>
                  <a:cubicBezTo>
                    <a:pt x="6384" y="4"/>
                    <a:pt x="1721" y="1657"/>
                    <a:pt x="864" y="3367"/>
                  </a:cubicBezTo>
                  <a:cubicBezTo>
                    <a:pt x="1" y="5106"/>
                    <a:pt x="1818" y="6943"/>
                    <a:pt x="1912" y="7134"/>
                  </a:cubicBezTo>
                  <a:cubicBezTo>
                    <a:pt x="3871" y="11217"/>
                    <a:pt x="5478" y="12588"/>
                    <a:pt x="6955" y="12588"/>
                  </a:cubicBezTo>
                  <a:cubicBezTo>
                    <a:pt x="8538" y="12588"/>
                    <a:pt x="9972" y="11011"/>
                    <a:pt x="11529" y="9510"/>
                  </a:cubicBezTo>
                  <a:cubicBezTo>
                    <a:pt x="14542" y="6610"/>
                    <a:pt x="14484" y="2034"/>
                    <a:pt x="14542" y="877"/>
                  </a:cubicBezTo>
                  <a:cubicBezTo>
                    <a:pt x="14582" y="102"/>
                    <a:pt x="13943" y="1"/>
                    <a:pt x="1252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5125400" y="35036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43" y="0"/>
                  </a:moveTo>
                  <a:cubicBezTo>
                    <a:pt x="555" y="0"/>
                    <a:pt x="1" y="555"/>
                    <a:pt x="1" y="1243"/>
                  </a:cubicBezTo>
                  <a:cubicBezTo>
                    <a:pt x="1" y="1935"/>
                    <a:pt x="555" y="2490"/>
                    <a:pt x="1243" y="2490"/>
                  </a:cubicBezTo>
                  <a:cubicBezTo>
                    <a:pt x="1935" y="2490"/>
                    <a:pt x="2490" y="1935"/>
                    <a:pt x="2490" y="1243"/>
                  </a:cubicBezTo>
                  <a:cubicBezTo>
                    <a:pt x="2490" y="555"/>
                    <a:pt x="1935" y="0"/>
                    <a:pt x="124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5112125" y="3605725"/>
              <a:ext cx="34700" cy="34700"/>
            </a:xfrm>
            <a:custGeom>
              <a:avLst/>
              <a:gdLst/>
              <a:ahLst/>
              <a:cxnLst/>
              <a:rect l="l" t="t" r="r" b="b"/>
              <a:pathLst>
                <a:path w="1388" h="1388" extrusionOk="0">
                  <a:moveTo>
                    <a:pt x="692" y="0"/>
                  </a:moveTo>
                  <a:cubicBezTo>
                    <a:pt x="313" y="0"/>
                    <a:pt x="0" y="313"/>
                    <a:pt x="0" y="692"/>
                  </a:cubicBezTo>
                  <a:cubicBezTo>
                    <a:pt x="0" y="1075"/>
                    <a:pt x="313" y="1388"/>
                    <a:pt x="692" y="1388"/>
                  </a:cubicBezTo>
                  <a:cubicBezTo>
                    <a:pt x="1075" y="1388"/>
                    <a:pt x="1387" y="1075"/>
                    <a:pt x="1387" y="692"/>
                  </a:cubicBezTo>
                  <a:cubicBezTo>
                    <a:pt x="1387" y="309"/>
                    <a:pt x="1079" y="0"/>
                    <a:pt x="69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5183725" y="3583825"/>
              <a:ext cx="88450" cy="88450"/>
            </a:xfrm>
            <a:custGeom>
              <a:avLst/>
              <a:gdLst/>
              <a:ahLst/>
              <a:cxnLst/>
              <a:rect l="l" t="t" r="r" b="b"/>
              <a:pathLst>
                <a:path w="3538" h="3538" extrusionOk="0">
                  <a:moveTo>
                    <a:pt x="1771" y="1"/>
                  </a:moveTo>
                  <a:cubicBezTo>
                    <a:pt x="794" y="1"/>
                    <a:pt x="1" y="794"/>
                    <a:pt x="1" y="1771"/>
                  </a:cubicBezTo>
                  <a:cubicBezTo>
                    <a:pt x="1" y="2748"/>
                    <a:pt x="794" y="3538"/>
                    <a:pt x="1771" y="3538"/>
                  </a:cubicBezTo>
                  <a:cubicBezTo>
                    <a:pt x="2748" y="3538"/>
                    <a:pt x="3537" y="2748"/>
                    <a:pt x="3537" y="1771"/>
                  </a:cubicBezTo>
                  <a:cubicBezTo>
                    <a:pt x="3537" y="794"/>
                    <a:pt x="2748" y="1"/>
                    <a:pt x="177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5169375" y="3677225"/>
              <a:ext cx="23175" cy="23300"/>
            </a:xfrm>
            <a:custGeom>
              <a:avLst/>
              <a:gdLst/>
              <a:ahLst/>
              <a:cxnLst/>
              <a:rect l="l" t="t" r="r" b="b"/>
              <a:pathLst>
                <a:path w="927" h="932" extrusionOk="0">
                  <a:moveTo>
                    <a:pt x="461" y="1"/>
                  </a:moveTo>
                  <a:cubicBezTo>
                    <a:pt x="207" y="1"/>
                    <a:pt x="0" y="208"/>
                    <a:pt x="0" y="466"/>
                  </a:cubicBezTo>
                  <a:cubicBezTo>
                    <a:pt x="0" y="724"/>
                    <a:pt x="207" y="931"/>
                    <a:pt x="461" y="931"/>
                  </a:cubicBezTo>
                  <a:cubicBezTo>
                    <a:pt x="719" y="931"/>
                    <a:pt x="926" y="724"/>
                    <a:pt x="926" y="466"/>
                  </a:cubicBezTo>
                  <a:cubicBezTo>
                    <a:pt x="926" y="208"/>
                    <a:pt x="719" y="1"/>
                    <a:pt x="4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5220750" y="3688850"/>
              <a:ext cx="87475" cy="87475"/>
            </a:xfrm>
            <a:custGeom>
              <a:avLst/>
              <a:gdLst/>
              <a:ahLst/>
              <a:cxnLst/>
              <a:rect l="l" t="t" r="r" b="b"/>
              <a:pathLst>
                <a:path w="3499" h="3499" extrusionOk="0">
                  <a:moveTo>
                    <a:pt x="1751" y="1"/>
                  </a:moveTo>
                  <a:cubicBezTo>
                    <a:pt x="782" y="1"/>
                    <a:pt x="1" y="783"/>
                    <a:pt x="1" y="1752"/>
                  </a:cubicBezTo>
                  <a:cubicBezTo>
                    <a:pt x="1" y="2717"/>
                    <a:pt x="782" y="3499"/>
                    <a:pt x="1751" y="3499"/>
                  </a:cubicBezTo>
                  <a:cubicBezTo>
                    <a:pt x="2717" y="3499"/>
                    <a:pt x="3498" y="2717"/>
                    <a:pt x="3498" y="1752"/>
                  </a:cubicBezTo>
                  <a:cubicBezTo>
                    <a:pt x="3498" y="783"/>
                    <a:pt x="2717" y="1"/>
                    <a:pt x="175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5152850" y="3726575"/>
              <a:ext cx="52775" cy="527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6" y="0"/>
                  </a:moveTo>
                  <a:cubicBezTo>
                    <a:pt x="474" y="0"/>
                    <a:pt x="1" y="477"/>
                    <a:pt x="1" y="1056"/>
                  </a:cubicBezTo>
                  <a:cubicBezTo>
                    <a:pt x="1" y="1638"/>
                    <a:pt x="470" y="2111"/>
                    <a:pt x="1056" y="2111"/>
                  </a:cubicBezTo>
                  <a:cubicBezTo>
                    <a:pt x="1638" y="2111"/>
                    <a:pt x="2111" y="1642"/>
                    <a:pt x="2111" y="1056"/>
                  </a:cubicBezTo>
                  <a:cubicBezTo>
                    <a:pt x="2111" y="469"/>
                    <a:pt x="1638" y="0"/>
                    <a:pt x="1056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5286025" y="36497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0" y="1"/>
                    <a:pt x="0" y="200"/>
                    <a:pt x="0" y="450"/>
                  </a:cubicBezTo>
                  <a:cubicBezTo>
                    <a:pt x="0" y="700"/>
                    <a:pt x="200" y="900"/>
                    <a:pt x="450" y="900"/>
                  </a:cubicBezTo>
                  <a:cubicBezTo>
                    <a:pt x="696" y="900"/>
                    <a:pt x="899" y="700"/>
                    <a:pt x="899" y="450"/>
                  </a:cubicBezTo>
                  <a:cubicBezTo>
                    <a:pt x="899" y="200"/>
                    <a:pt x="696" y="1"/>
                    <a:pt x="450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5255150" y="3514950"/>
              <a:ext cx="47200" cy="47225"/>
            </a:xfrm>
            <a:custGeom>
              <a:avLst/>
              <a:gdLst/>
              <a:ahLst/>
              <a:cxnLst/>
              <a:rect l="l" t="t" r="r" b="b"/>
              <a:pathLst>
                <a:path w="1888" h="1889" extrusionOk="0">
                  <a:moveTo>
                    <a:pt x="946" y="1"/>
                  </a:moveTo>
                  <a:cubicBezTo>
                    <a:pt x="422" y="1"/>
                    <a:pt x="0" y="423"/>
                    <a:pt x="0" y="943"/>
                  </a:cubicBezTo>
                  <a:cubicBezTo>
                    <a:pt x="0" y="1466"/>
                    <a:pt x="422" y="1888"/>
                    <a:pt x="946" y="1888"/>
                  </a:cubicBezTo>
                  <a:cubicBezTo>
                    <a:pt x="1470" y="1888"/>
                    <a:pt x="1888" y="1466"/>
                    <a:pt x="1888" y="943"/>
                  </a:cubicBezTo>
                  <a:cubicBezTo>
                    <a:pt x="1888" y="427"/>
                    <a:pt x="1470" y="1"/>
                    <a:pt x="94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5200425" y="3530975"/>
              <a:ext cx="34725" cy="3472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6" y="1"/>
                  </a:moveTo>
                  <a:cubicBezTo>
                    <a:pt x="313" y="1"/>
                    <a:pt x="1" y="309"/>
                    <a:pt x="1" y="692"/>
                  </a:cubicBezTo>
                  <a:cubicBezTo>
                    <a:pt x="1" y="1075"/>
                    <a:pt x="313" y="1388"/>
                    <a:pt x="696" y="1388"/>
                  </a:cubicBezTo>
                  <a:cubicBezTo>
                    <a:pt x="1079" y="1388"/>
                    <a:pt x="1388" y="1075"/>
                    <a:pt x="1388" y="692"/>
                  </a:cubicBezTo>
                  <a:cubicBezTo>
                    <a:pt x="1388" y="309"/>
                    <a:pt x="1079" y="1"/>
                    <a:pt x="69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5282500" y="3569575"/>
              <a:ext cx="62350" cy="62250"/>
            </a:xfrm>
            <a:custGeom>
              <a:avLst/>
              <a:gdLst/>
              <a:ahLst/>
              <a:cxnLst/>
              <a:rect l="l" t="t" r="r" b="b"/>
              <a:pathLst>
                <a:path w="2494" h="2490" extrusionOk="0">
                  <a:moveTo>
                    <a:pt x="1247" y="0"/>
                  </a:moveTo>
                  <a:cubicBezTo>
                    <a:pt x="559" y="0"/>
                    <a:pt x="1" y="555"/>
                    <a:pt x="1" y="1243"/>
                  </a:cubicBezTo>
                  <a:cubicBezTo>
                    <a:pt x="1" y="1935"/>
                    <a:pt x="559" y="2490"/>
                    <a:pt x="1247" y="2490"/>
                  </a:cubicBezTo>
                  <a:cubicBezTo>
                    <a:pt x="1935" y="2490"/>
                    <a:pt x="2494" y="1935"/>
                    <a:pt x="2494" y="1243"/>
                  </a:cubicBezTo>
                  <a:cubicBezTo>
                    <a:pt x="2494" y="555"/>
                    <a:pt x="1935" y="0"/>
                    <a:pt x="1247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5220650" y="3565675"/>
              <a:ext cx="51525" cy="51500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33" y="0"/>
                  </a:moveTo>
                  <a:cubicBezTo>
                    <a:pt x="458" y="0"/>
                    <a:pt x="1" y="465"/>
                    <a:pt x="1" y="1032"/>
                  </a:cubicBezTo>
                  <a:cubicBezTo>
                    <a:pt x="1" y="1602"/>
                    <a:pt x="466" y="2060"/>
                    <a:pt x="1033" y="2060"/>
                  </a:cubicBezTo>
                  <a:cubicBezTo>
                    <a:pt x="1603" y="2060"/>
                    <a:pt x="2060" y="1598"/>
                    <a:pt x="2060" y="1032"/>
                  </a:cubicBezTo>
                  <a:cubicBezTo>
                    <a:pt x="2060" y="465"/>
                    <a:pt x="1603" y="4"/>
                    <a:pt x="103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5264425" y="3672250"/>
              <a:ext cx="16725" cy="16625"/>
            </a:xfrm>
            <a:custGeom>
              <a:avLst/>
              <a:gdLst/>
              <a:ahLst/>
              <a:cxnLst/>
              <a:rect l="l" t="t" r="r" b="b"/>
              <a:pathLst>
                <a:path w="669" h="665" extrusionOk="0">
                  <a:moveTo>
                    <a:pt x="333" y="1"/>
                  </a:moveTo>
                  <a:cubicBezTo>
                    <a:pt x="153" y="1"/>
                    <a:pt x="1" y="149"/>
                    <a:pt x="1" y="333"/>
                  </a:cubicBezTo>
                  <a:cubicBezTo>
                    <a:pt x="1" y="513"/>
                    <a:pt x="149" y="665"/>
                    <a:pt x="333" y="665"/>
                  </a:cubicBezTo>
                  <a:cubicBezTo>
                    <a:pt x="516" y="665"/>
                    <a:pt x="669" y="520"/>
                    <a:pt x="669" y="333"/>
                  </a:cubicBezTo>
                  <a:cubicBezTo>
                    <a:pt x="669" y="149"/>
                    <a:pt x="520" y="1"/>
                    <a:pt x="33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5329600" y="3636875"/>
              <a:ext cx="44175" cy="44200"/>
            </a:xfrm>
            <a:custGeom>
              <a:avLst/>
              <a:gdLst/>
              <a:ahLst/>
              <a:cxnLst/>
              <a:rect l="l" t="t" r="r" b="b"/>
              <a:pathLst>
                <a:path w="1767" h="1768" extrusionOk="0">
                  <a:moveTo>
                    <a:pt x="883" y="1"/>
                  </a:moveTo>
                  <a:cubicBezTo>
                    <a:pt x="395" y="1"/>
                    <a:pt x="0" y="396"/>
                    <a:pt x="0" y="884"/>
                  </a:cubicBezTo>
                  <a:cubicBezTo>
                    <a:pt x="0" y="1373"/>
                    <a:pt x="395" y="1767"/>
                    <a:pt x="883" y="1767"/>
                  </a:cubicBezTo>
                  <a:cubicBezTo>
                    <a:pt x="1372" y="1767"/>
                    <a:pt x="1767" y="1373"/>
                    <a:pt x="1767" y="884"/>
                  </a:cubicBezTo>
                  <a:cubicBezTo>
                    <a:pt x="1767" y="396"/>
                    <a:pt x="1372" y="1"/>
                    <a:pt x="88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5344825" y="353480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380" y="0"/>
                  </a:moveTo>
                  <a:cubicBezTo>
                    <a:pt x="618" y="0"/>
                    <a:pt x="1" y="614"/>
                    <a:pt x="1" y="1376"/>
                  </a:cubicBezTo>
                  <a:cubicBezTo>
                    <a:pt x="1" y="2138"/>
                    <a:pt x="618" y="2755"/>
                    <a:pt x="1380" y="2755"/>
                  </a:cubicBezTo>
                  <a:cubicBezTo>
                    <a:pt x="2142" y="2755"/>
                    <a:pt x="2756" y="2138"/>
                    <a:pt x="2756" y="1376"/>
                  </a:cubicBezTo>
                  <a:cubicBezTo>
                    <a:pt x="2756" y="614"/>
                    <a:pt x="2135" y="0"/>
                    <a:pt x="138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5323150" y="351877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0" y="0"/>
                    <a:pt x="0" y="274"/>
                    <a:pt x="0" y="610"/>
                  </a:cubicBezTo>
                  <a:cubicBezTo>
                    <a:pt x="0" y="946"/>
                    <a:pt x="270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5099400" y="3566050"/>
              <a:ext cx="15175" cy="15075"/>
            </a:xfrm>
            <a:custGeom>
              <a:avLst/>
              <a:gdLst/>
              <a:ahLst/>
              <a:cxnLst/>
              <a:rect l="l" t="t" r="r" b="b"/>
              <a:pathLst>
                <a:path w="607" h="603" extrusionOk="0">
                  <a:moveTo>
                    <a:pt x="302" y="1"/>
                  </a:moveTo>
                  <a:cubicBezTo>
                    <a:pt x="138" y="1"/>
                    <a:pt x="1" y="137"/>
                    <a:pt x="1" y="302"/>
                  </a:cubicBezTo>
                  <a:cubicBezTo>
                    <a:pt x="1" y="466"/>
                    <a:pt x="138" y="602"/>
                    <a:pt x="302" y="602"/>
                  </a:cubicBezTo>
                  <a:cubicBezTo>
                    <a:pt x="470" y="602"/>
                    <a:pt x="607" y="470"/>
                    <a:pt x="607" y="302"/>
                  </a:cubicBezTo>
                  <a:cubicBezTo>
                    <a:pt x="607" y="130"/>
                    <a:pt x="470" y="1"/>
                    <a:pt x="3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5289725" y="3475400"/>
              <a:ext cx="36950" cy="36850"/>
            </a:xfrm>
            <a:custGeom>
              <a:avLst/>
              <a:gdLst/>
              <a:ahLst/>
              <a:cxnLst/>
              <a:rect l="l" t="t" r="r" b="b"/>
              <a:pathLst>
                <a:path w="1478" h="1474" extrusionOk="0">
                  <a:moveTo>
                    <a:pt x="739" y="0"/>
                  </a:moveTo>
                  <a:cubicBezTo>
                    <a:pt x="333" y="0"/>
                    <a:pt x="1" y="332"/>
                    <a:pt x="1" y="739"/>
                  </a:cubicBezTo>
                  <a:cubicBezTo>
                    <a:pt x="1" y="1145"/>
                    <a:pt x="333" y="1473"/>
                    <a:pt x="739" y="1473"/>
                  </a:cubicBezTo>
                  <a:cubicBezTo>
                    <a:pt x="1146" y="1473"/>
                    <a:pt x="1478" y="1145"/>
                    <a:pt x="1478" y="739"/>
                  </a:cubicBezTo>
                  <a:cubicBezTo>
                    <a:pt x="1478" y="332"/>
                    <a:pt x="1146" y="0"/>
                    <a:pt x="73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5373750" y="3498550"/>
              <a:ext cx="17425" cy="17400"/>
            </a:xfrm>
            <a:custGeom>
              <a:avLst/>
              <a:gdLst/>
              <a:ahLst/>
              <a:cxnLst/>
              <a:rect l="l" t="t" r="r" b="b"/>
              <a:pathLst>
                <a:path w="697" h="696" extrusionOk="0">
                  <a:moveTo>
                    <a:pt x="348" y="0"/>
                  </a:moveTo>
                  <a:cubicBezTo>
                    <a:pt x="157" y="0"/>
                    <a:pt x="1" y="157"/>
                    <a:pt x="1" y="348"/>
                  </a:cubicBezTo>
                  <a:cubicBezTo>
                    <a:pt x="1" y="540"/>
                    <a:pt x="157" y="696"/>
                    <a:pt x="348" y="696"/>
                  </a:cubicBezTo>
                  <a:cubicBezTo>
                    <a:pt x="540" y="696"/>
                    <a:pt x="696" y="540"/>
                    <a:pt x="696" y="348"/>
                  </a:cubicBezTo>
                  <a:cubicBezTo>
                    <a:pt x="696" y="157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5215375" y="3653600"/>
              <a:ext cx="31300" cy="31275"/>
            </a:xfrm>
            <a:custGeom>
              <a:avLst/>
              <a:gdLst/>
              <a:ahLst/>
              <a:cxnLst/>
              <a:rect l="l" t="t" r="r" b="b"/>
              <a:pathLst>
                <a:path w="1252" h="1251" extrusionOk="0">
                  <a:moveTo>
                    <a:pt x="626" y="0"/>
                  </a:moveTo>
                  <a:cubicBezTo>
                    <a:pt x="282" y="0"/>
                    <a:pt x="1" y="278"/>
                    <a:pt x="1" y="625"/>
                  </a:cubicBezTo>
                  <a:cubicBezTo>
                    <a:pt x="1" y="969"/>
                    <a:pt x="282" y="1251"/>
                    <a:pt x="626" y="1251"/>
                  </a:cubicBezTo>
                  <a:cubicBezTo>
                    <a:pt x="970" y="1251"/>
                    <a:pt x="1251" y="969"/>
                    <a:pt x="1251" y="625"/>
                  </a:cubicBezTo>
                  <a:cubicBezTo>
                    <a:pt x="1251" y="278"/>
                    <a:pt x="970" y="0"/>
                    <a:pt x="62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5168300" y="3644225"/>
              <a:ext cx="20525" cy="20525"/>
            </a:xfrm>
            <a:custGeom>
              <a:avLst/>
              <a:gdLst/>
              <a:ahLst/>
              <a:cxnLst/>
              <a:rect l="l" t="t" r="r" b="b"/>
              <a:pathLst>
                <a:path w="821" h="821" extrusionOk="0">
                  <a:moveTo>
                    <a:pt x="410" y="0"/>
                  </a:moveTo>
                  <a:cubicBezTo>
                    <a:pt x="184" y="0"/>
                    <a:pt x="0" y="180"/>
                    <a:pt x="0" y="410"/>
                  </a:cubicBezTo>
                  <a:cubicBezTo>
                    <a:pt x="0" y="633"/>
                    <a:pt x="184" y="821"/>
                    <a:pt x="410" y="821"/>
                  </a:cubicBezTo>
                  <a:cubicBezTo>
                    <a:pt x="633" y="821"/>
                    <a:pt x="821" y="637"/>
                    <a:pt x="821" y="410"/>
                  </a:cubicBezTo>
                  <a:cubicBezTo>
                    <a:pt x="821" y="184"/>
                    <a:pt x="633" y="0"/>
                    <a:pt x="41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5173175" y="3573575"/>
              <a:ext cx="35875" cy="35975"/>
            </a:xfrm>
            <a:custGeom>
              <a:avLst/>
              <a:gdLst/>
              <a:ahLst/>
              <a:cxnLst/>
              <a:rect l="l" t="t" r="r" b="b"/>
              <a:pathLst>
                <a:path w="1435" h="1439" extrusionOk="0">
                  <a:moveTo>
                    <a:pt x="716" y="1"/>
                  </a:moveTo>
                  <a:cubicBezTo>
                    <a:pt x="321" y="1"/>
                    <a:pt x="1" y="325"/>
                    <a:pt x="1" y="720"/>
                  </a:cubicBezTo>
                  <a:cubicBezTo>
                    <a:pt x="1" y="1114"/>
                    <a:pt x="321" y="1439"/>
                    <a:pt x="716" y="1439"/>
                  </a:cubicBezTo>
                  <a:cubicBezTo>
                    <a:pt x="1114" y="1439"/>
                    <a:pt x="1435" y="1114"/>
                    <a:pt x="1435" y="720"/>
                  </a:cubicBezTo>
                  <a:cubicBezTo>
                    <a:pt x="1435" y="317"/>
                    <a:pt x="1118" y="1"/>
                    <a:pt x="71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5099225" y="36536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1204" y="0"/>
                  </a:moveTo>
                  <a:cubicBezTo>
                    <a:pt x="539" y="0"/>
                    <a:pt x="0" y="536"/>
                    <a:pt x="0" y="1200"/>
                  </a:cubicBezTo>
                  <a:cubicBezTo>
                    <a:pt x="0" y="1864"/>
                    <a:pt x="539" y="2404"/>
                    <a:pt x="1204" y="2404"/>
                  </a:cubicBezTo>
                  <a:cubicBezTo>
                    <a:pt x="1868" y="2404"/>
                    <a:pt x="2404" y="1864"/>
                    <a:pt x="2404" y="1200"/>
                  </a:cubicBezTo>
                  <a:cubicBezTo>
                    <a:pt x="2404" y="536"/>
                    <a:pt x="1868" y="0"/>
                    <a:pt x="120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5133325" y="3573575"/>
              <a:ext cx="21800" cy="21825"/>
            </a:xfrm>
            <a:custGeom>
              <a:avLst/>
              <a:gdLst/>
              <a:ahLst/>
              <a:cxnLst/>
              <a:rect l="l" t="t" r="r" b="b"/>
              <a:pathLst>
                <a:path w="872" h="873" extrusionOk="0">
                  <a:moveTo>
                    <a:pt x="434" y="1"/>
                  </a:moveTo>
                  <a:cubicBezTo>
                    <a:pt x="195" y="1"/>
                    <a:pt x="0" y="196"/>
                    <a:pt x="0" y="434"/>
                  </a:cubicBezTo>
                  <a:cubicBezTo>
                    <a:pt x="0" y="677"/>
                    <a:pt x="195" y="872"/>
                    <a:pt x="434" y="872"/>
                  </a:cubicBezTo>
                  <a:cubicBezTo>
                    <a:pt x="676" y="872"/>
                    <a:pt x="872" y="677"/>
                    <a:pt x="872" y="434"/>
                  </a:cubicBezTo>
                  <a:cubicBezTo>
                    <a:pt x="872" y="196"/>
                    <a:pt x="676" y="1"/>
                    <a:pt x="43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5224575" y="3507250"/>
              <a:ext cx="20050" cy="20050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399" y="0"/>
                  </a:moveTo>
                  <a:cubicBezTo>
                    <a:pt x="180" y="0"/>
                    <a:pt x="0" y="184"/>
                    <a:pt x="0" y="403"/>
                  </a:cubicBezTo>
                  <a:cubicBezTo>
                    <a:pt x="0" y="621"/>
                    <a:pt x="180" y="801"/>
                    <a:pt x="399" y="801"/>
                  </a:cubicBezTo>
                  <a:cubicBezTo>
                    <a:pt x="621" y="801"/>
                    <a:pt x="801" y="621"/>
                    <a:pt x="801" y="403"/>
                  </a:cubicBezTo>
                  <a:cubicBezTo>
                    <a:pt x="801" y="184"/>
                    <a:pt x="621" y="0"/>
                    <a:pt x="39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5258850" y="3591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56" y="1"/>
                  </a:moveTo>
                  <a:cubicBezTo>
                    <a:pt x="474" y="1"/>
                    <a:pt x="1" y="474"/>
                    <a:pt x="1" y="1056"/>
                  </a:cubicBezTo>
                  <a:cubicBezTo>
                    <a:pt x="1" y="1634"/>
                    <a:pt x="474" y="2111"/>
                    <a:pt x="1056" y="2111"/>
                  </a:cubicBezTo>
                  <a:cubicBezTo>
                    <a:pt x="1638" y="2111"/>
                    <a:pt x="2111" y="1634"/>
                    <a:pt x="2111" y="1056"/>
                  </a:cubicBezTo>
                  <a:cubicBezTo>
                    <a:pt x="2111" y="474"/>
                    <a:pt x="1642" y="5"/>
                    <a:pt x="105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5313675" y="3698250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cubicBezTo>
                    <a:pt x="0" y="481"/>
                    <a:pt x="137" y="618"/>
                    <a:pt x="309" y="618"/>
                  </a:cubicBezTo>
                  <a:cubicBezTo>
                    <a:pt x="481" y="618"/>
                    <a:pt x="618" y="481"/>
                    <a:pt x="618" y="309"/>
                  </a:cubicBezTo>
                  <a:cubicBezTo>
                    <a:pt x="618" y="137"/>
                    <a:pt x="481" y="0"/>
                    <a:pt x="30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5329700" y="353487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62" y="1"/>
                  </a:moveTo>
                  <a:cubicBezTo>
                    <a:pt x="1060" y="1"/>
                    <a:pt x="1058" y="1"/>
                    <a:pt x="1055" y="1"/>
                  </a:cubicBezTo>
                  <a:cubicBezTo>
                    <a:pt x="473" y="1"/>
                    <a:pt x="0" y="474"/>
                    <a:pt x="0" y="1056"/>
                  </a:cubicBezTo>
                  <a:cubicBezTo>
                    <a:pt x="0" y="1638"/>
                    <a:pt x="469" y="2111"/>
                    <a:pt x="1055" y="2111"/>
                  </a:cubicBezTo>
                  <a:cubicBezTo>
                    <a:pt x="1638" y="2111"/>
                    <a:pt x="2110" y="1642"/>
                    <a:pt x="2110" y="1056"/>
                  </a:cubicBezTo>
                  <a:cubicBezTo>
                    <a:pt x="2110" y="472"/>
                    <a:pt x="1641" y="1"/>
                    <a:pt x="106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5344825" y="3489550"/>
              <a:ext cx="22800" cy="22800"/>
            </a:xfrm>
            <a:custGeom>
              <a:avLst/>
              <a:gdLst/>
              <a:ahLst/>
              <a:cxnLst/>
              <a:rect l="l" t="t" r="r" b="b"/>
              <a:pathLst>
                <a:path w="912" h="912" extrusionOk="0">
                  <a:moveTo>
                    <a:pt x="454" y="1"/>
                  </a:moveTo>
                  <a:cubicBezTo>
                    <a:pt x="204" y="1"/>
                    <a:pt x="1" y="204"/>
                    <a:pt x="1" y="454"/>
                  </a:cubicBezTo>
                  <a:cubicBezTo>
                    <a:pt x="1" y="704"/>
                    <a:pt x="208" y="911"/>
                    <a:pt x="454" y="911"/>
                  </a:cubicBezTo>
                  <a:cubicBezTo>
                    <a:pt x="704" y="911"/>
                    <a:pt x="911" y="704"/>
                    <a:pt x="911" y="454"/>
                  </a:cubicBezTo>
                  <a:cubicBezTo>
                    <a:pt x="911" y="208"/>
                    <a:pt x="704" y="5"/>
                    <a:pt x="45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5317775" y="3595175"/>
              <a:ext cx="58350" cy="58450"/>
            </a:xfrm>
            <a:custGeom>
              <a:avLst/>
              <a:gdLst/>
              <a:ahLst/>
              <a:cxnLst/>
              <a:rect l="l" t="t" r="r" b="b"/>
              <a:pathLst>
                <a:path w="2334" h="2338" extrusionOk="0">
                  <a:moveTo>
                    <a:pt x="1165" y="0"/>
                  </a:moveTo>
                  <a:cubicBezTo>
                    <a:pt x="520" y="0"/>
                    <a:pt x="0" y="524"/>
                    <a:pt x="0" y="1169"/>
                  </a:cubicBezTo>
                  <a:cubicBezTo>
                    <a:pt x="0" y="1814"/>
                    <a:pt x="520" y="2337"/>
                    <a:pt x="1165" y="2337"/>
                  </a:cubicBezTo>
                  <a:cubicBezTo>
                    <a:pt x="1810" y="2337"/>
                    <a:pt x="2333" y="1814"/>
                    <a:pt x="2333" y="1169"/>
                  </a:cubicBezTo>
                  <a:cubicBezTo>
                    <a:pt x="2333" y="524"/>
                    <a:pt x="1810" y="0"/>
                    <a:pt x="1165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5215475" y="3713775"/>
              <a:ext cx="31775" cy="31775"/>
            </a:xfrm>
            <a:custGeom>
              <a:avLst/>
              <a:gdLst/>
              <a:ahLst/>
              <a:cxnLst/>
              <a:rect l="l" t="t" r="r" b="b"/>
              <a:pathLst>
                <a:path w="1271" h="1271" extrusionOk="0">
                  <a:moveTo>
                    <a:pt x="638" y="1"/>
                  </a:moveTo>
                  <a:cubicBezTo>
                    <a:pt x="286" y="1"/>
                    <a:pt x="1" y="286"/>
                    <a:pt x="1" y="638"/>
                  </a:cubicBezTo>
                  <a:cubicBezTo>
                    <a:pt x="1" y="989"/>
                    <a:pt x="286" y="1271"/>
                    <a:pt x="638" y="1271"/>
                  </a:cubicBezTo>
                  <a:cubicBezTo>
                    <a:pt x="989" y="1271"/>
                    <a:pt x="1271" y="989"/>
                    <a:pt x="1271" y="638"/>
                  </a:cubicBezTo>
                  <a:cubicBezTo>
                    <a:pt x="1271" y="286"/>
                    <a:pt x="989" y="1"/>
                    <a:pt x="6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003;p45">
            <a:extLst>
              <a:ext uri="{FF2B5EF4-FFF2-40B4-BE49-F238E27FC236}">
                <a16:creationId xmlns:a16="http://schemas.microsoft.com/office/drawing/2014/main" id="{3D5F15FD-2AC0-47E5-92C8-2313021537FC}"/>
              </a:ext>
            </a:extLst>
          </p:cNvPr>
          <p:cNvSpPr txBox="1">
            <a:spLocks/>
          </p:cNvSpPr>
          <p:nvPr/>
        </p:nvSpPr>
        <p:spPr>
          <a:xfrm>
            <a:off x="2345102" y="1536782"/>
            <a:ext cx="4467205" cy="275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1. Kiến thức: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biết tô các chữ cái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EE6F8">
                    <a:lumMod val="25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V,R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từ nét chấm mờ không chờm ra ngoài.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Củng cố nhận biết phát âm đúng chữ cái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EE6F8">
                    <a:lumMod val="25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V,R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2. Kỹ năng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: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biết ngồi đúng t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Poppins"/>
                <a:sym typeface="Poppins"/>
              </a:rPr>
              <a:t>ư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thế, biết cầm bút bằng tay phải.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Rèn kĩ năng tô quan sát cho trẻ, phát huy khả năng ghi nhớ phản xạ nhanh ở trẻ.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3. Thái độ:</a:t>
            </a:r>
            <a:endParaRPr kumimoji="0" lang="vi-VN" altLang="en-US" sz="1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hứng thú học, trẻ biết ngồi ngay ngắn, giữ gìn vở sạch sẽ gọn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gàng</a:t>
            </a:r>
            <a:r>
              <a:rPr kumimoji="0" lang="vi-V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Quest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5" grpId="0" animBg="1"/>
      <p:bldP spid="1736" grpId="0"/>
      <p:bldP spid="1737" grpId="0"/>
      <p:bldP spid="1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4"/>
          <p:cNvSpPr/>
          <p:nvPr/>
        </p:nvSpPr>
        <p:spPr>
          <a:xfrm>
            <a:off x="358999" y="107143"/>
            <a:ext cx="1162087" cy="1162137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6" name="Google Shape;1736;p44"/>
          <p:cNvSpPr txBox="1">
            <a:spLocks noGrp="1"/>
          </p:cNvSpPr>
          <p:nvPr>
            <p:ph type="title"/>
          </p:nvPr>
        </p:nvSpPr>
        <p:spPr>
          <a:xfrm>
            <a:off x="0" y="732518"/>
            <a:ext cx="451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altLang="en-US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lang="en-GB" altLang="en-US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br>
              <a:rPr lang="en-GB" sz="3100" b="1" dirty="0">
                <a:solidFill>
                  <a:srgbClr val="FCF1E8">
                    <a:lumMod val="25000"/>
                  </a:srgbClr>
                </a:solidFill>
              </a:rPr>
            </a:br>
            <a:endParaRPr sz="6100" dirty="0"/>
          </a:p>
        </p:txBody>
      </p:sp>
      <p:sp>
        <p:nvSpPr>
          <p:cNvPr id="1737" name="Google Shape;1737;p44"/>
          <p:cNvSpPr txBox="1">
            <a:spLocks noGrp="1"/>
          </p:cNvSpPr>
          <p:nvPr>
            <p:ph type="title" idx="2"/>
          </p:nvPr>
        </p:nvSpPr>
        <p:spPr>
          <a:xfrm>
            <a:off x="71073" y="154422"/>
            <a:ext cx="1648500" cy="10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1739" name="Google Shape;1739;p44"/>
          <p:cNvGrpSpPr/>
          <p:nvPr/>
        </p:nvGrpSpPr>
        <p:grpSpPr>
          <a:xfrm>
            <a:off x="-84694" y="2581503"/>
            <a:ext cx="1983302" cy="2254177"/>
            <a:chOff x="1219850" y="3169650"/>
            <a:chExt cx="736575" cy="837175"/>
          </a:xfrm>
        </p:grpSpPr>
        <p:sp>
          <p:nvSpPr>
            <p:cNvPr id="1740" name="Google Shape;1740;p44"/>
            <p:cNvSpPr/>
            <p:nvPr/>
          </p:nvSpPr>
          <p:spPr>
            <a:xfrm>
              <a:off x="1219850" y="3198400"/>
              <a:ext cx="724000" cy="715400"/>
            </a:xfrm>
            <a:custGeom>
              <a:avLst/>
              <a:gdLst/>
              <a:ahLst/>
              <a:cxnLst/>
              <a:rect l="l" t="t" r="r" b="b"/>
              <a:pathLst>
                <a:path w="28960" h="28616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20"/>
                    <a:pt x="6151" y="22665"/>
                    <a:pt x="25208" y="28615"/>
                  </a:cubicBezTo>
                  <a:cubicBezTo>
                    <a:pt x="25214" y="28615"/>
                    <a:pt x="28959" y="19114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1277700" y="3182325"/>
              <a:ext cx="653575" cy="746875"/>
            </a:xfrm>
            <a:custGeom>
              <a:avLst/>
              <a:gdLst/>
              <a:ahLst/>
              <a:cxnLst/>
              <a:rect l="l" t="t" r="r" b="b"/>
              <a:pathLst>
                <a:path w="26143" h="29875" extrusionOk="0">
                  <a:moveTo>
                    <a:pt x="20222" y="1532"/>
                  </a:moveTo>
                  <a:cubicBezTo>
                    <a:pt x="20223" y="1532"/>
                    <a:pt x="20279" y="1552"/>
                    <a:pt x="20314" y="1567"/>
                  </a:cubicBezTo>
                  <a:lnTo>
                    <a:pt x="20314" y="1567"/>
                  </a:lnTo>
                  <a:cubicBezTo>
                    <a:pt x="20244" y="1541"/>
                    <a:pt x="20221" y="1532"/>
                    <a:pt x="20222" y="1532"/>
                  </a:cubicBezTo>
                  <a:close/>
                  <a:moveTo>
                    <a:pt x="22211" y="3110"/>
                  </a:moveTo>
                  <a:lnTo>
                    <a:pt x="22211" y="3110"/>
                  </a:lnTo>
                  <a:cubicBezTo>
                    <a:pt x="22233" y="3162"/>
                    <a:pt x="22251" y="3181"/>
                    <a:pt x="22257" y="3181"/>
                  </a:cubicBezTo>
                  <a:cubicBezTo>
                    <a:pt x="22262" y="3181"/>
                    <a:pt x="22256" y="3163"/>
                    <a:pt x="22234" y="3141"/>
                  </a:cubicBezTo>
                  <a:cubicBezTo>
                    <a:pt x="22225" y="3129"/>
                    <a:pt x="22218" y="3119"/>
                    <a:pt x="22211" y="3110"/>
                  </a:cubicBezTo>
                  <a:close/>
                  <a:moveTo>
                    <a:pt x="15195" y="3334"/>
                  </a:moveTo>
                  <a:cubicBezTo>
                    <a:pt x="15182" y="3351"/>
                    <a:pt x="15171" y="3365"/>
                    <a:pt x="15171" y="3365"/>
                  </a:cubicBezTo>
                  <a:cubicBezTo>
                    <a:pt x="15170" y="3365"/>
                    <a:pt x="15174" y="3358"/>
                    <a:pt x="15186" y="3341"/>
                  </a:cubicBezTo>
                  <a:cubicBezTo>
                    <a:pt x="15189" y="3339"/>
                    <a:pt x="15192" y="3337"/>
                    <a:pt x="15195" y="3334"/>
                  </a:cubicBezTo>
                  <a:close/>
                  <a:moveTo>
                    <a:pt x="5865" y="7974"/>
                  </a:moveTo>
                  <a:lnTo>
                    <a:pt x="5865" y="7974"/>
                  </a:lnTo>
                  <a:cubicBezTo>
                    <a:pt x="5855" y="7974"/>
                    <a:pt x="5846" y="7975"/>
                    <a:pt x="5836" y="7977"/>
                  </a:cubicBezTo>
                  <a:cubicBezTo>
                    <a:pt x="5819" y="7977"/>
                    <a:pt x="5799" y="7983"/>
                    <a:pt x="5780" y="7986"/>
                  </a:cubicBezTo>
                  <a:lnTo>
                    <a:pt x="5780" y="7986"/>
                  </a:lnTo>
                  <a:cubicBezTo>
                    <a:pt x="5845" y="7979"/>
                    <a:pt x="5865" y="7975"/>
                    <a:pt x="5865" y="7974"/>
                  </a:cubicBezTo>
                  <a:close/>
                  <a:moveTo>
                    <a:pt x="5780" y="7986"/>
                  </a:moveTo>
                  <a:lnTo>
                    <a:pt x="5780" y="7986"/>
                  </a:lnTo>
                  <a:cubicBezTo>
                    <a:pt x="5773" y="7987"/>
                    <a:pt x="5765" y="7988"/>
                    <a:pt x="5758" y="7989"/>
                  </a:cubicBezTo>
                  <a:cubicBezTo>
                    <a:pt x="5765" y="7989"/>
                    <a:pt x="5772" y="7988"/>
                    <a:pt x="5780" y="7986"/>
                  </a:cubicBezTo>
                  <a:close/>
                  <a:moveTo>
                    <a:pt x="4640" y="8290"/>
                  </a:moveTo>
                  <a:cubicBezTo>
                    <a:pt x="4613" y="8300"/>
                    <a:pt x="4591" y="8309"/>
                    <a:pt x="4592" y="8309"/>
                  </a:cubicBezTo>
                  <a:cubicBezTo>
                    <a:pt x="4593" y="8309"/>
                    <a:pt x="4603" y="8305"/>
                    <a:pt x="4624" y="8298"/>
                  </a:cubicBezTo>
                  <a:cubicBezTo>
                    <a:pt x="4630" y="8295"/>
                    <a:pt x="4636" y="8292"/>
                    <a:pt x="4640" y="8290"/>
                  </a:cubicBezTo>
                  <a:close/>
                  <a:moveTo>
                    <a:pt x="2302" y="10154"/>
                  </a:moveTo>
                  <a:cubicBezTo>
                    <a:pt x="2293" y="10167"/>
                    <a:pt x="2284" y="10180"/>
                    <a:pt x="2275" y="10193"/>
                  </a:cubicBezTo>
                  <a:lnTo>
                    <a:pt x="2275" y="10193"/>
                  </a:lnTo>
                  <a:cubicBezTo>
                    <a:pt x="2283" y="10178"/>
                    <a:pt x="2293" y="10165"/>
                    <a:pt x="2302" y="10154"/>
                  </a:cubicBezTo>
                  <a:close/>
                  <a:moveTo>
                    <a:pt x="1706" y="11161"/>
                  </a:moveTo>
                  <a:cubicBezTo>
                    <a:pt x="1706" y="11161"/>
                    <a:pt x="1686" y="11202"/>
                    <a:pt x="1673" y="11231"/>
                  </a:cubicBezTo>
                  <a:cubicBezTo>
                    <a:pt x="1673" y="11233"/>
                    <a:pt x="1672" y="11235"/>
                    <a:pt x="1672" y="11237"/>
                  </a:cubicBezTo>
                  <a:lnTo>
                    <a:pt x="1672" y="11237"/>
                  </a:lnTo>
                  <a:cubicBezTo>
                    <a:pt x="1698" y="11181"/>
                    <a:pt x="1707" y="11161"/>
                    <a:pt x="1706" y="11161"/>
                  </a:cubicBezTo>
                  <a:close/>
                  <a:moveTo>
                    <a:pt x="1376" y="12278"/>
                  </a:moveTo>
                  <a:cubicBezTo>
                    <a:pt x="1376" y="12278"/>
                    <a:pt x="1371" y="12322"/>
                    <a:pt x="1366" y="12357"/>
                  </a:cubicBezTo>
                  <a:lnTo>
                    <a:pt x="1366" y="12357"/>
                  </a:lnTo>
                  <a:cubicBezTo>
                    <a:pt x="1368" y="12340"/>
                    <a:pt x="1370" y="12324"/>
                    <a:pt x="1370" y="12309"/>
                  </a:cubicBezTo>
                  <a:cubicBezTo>
                    <a:pt x="1374" y="12287"/>
                    <a:pt x="1375" y="12278"/>
                    <a:pt x="1376" y="12278"/>
                  </a:cubicBezTo>
                  <a:close/>
                  <a:moveTo>
                    <a:pt x="1368" y="13600"/>
                  </a:moveTo>
                  <a:lnTo>
                    <a:pt x="1368" y="13600"/>
                  </a:lnTo>
                  <a:cubicBezTo>
                    <a:pt x="1369" y="13610"/>
                    <a:pt x="1370" y="13620"/>
                    <a:pt x="1370" y="13630"/>
                  </a:cubicBezTo>
                  <a:cubicBezTo>
                    <a:pt x="1375" y="13665"/>
                    <a:pt x="1377" y="13678"/>
                    <a:pt x="1377" y="13678"/>
                  </a:cubicBezTo>
                  <a:cubicBezTo>
                    <a:pt x="1377" y="13678"/>
                    <a:pt x="1372" y="13632"/>
                    <a:pt x="1368" y="13600"/>
                  </a:cubicBezTo>
                  <a:close/>
                  <a:moveTo>
                    <a:pt x="24425" y="20159"/>
                  </a:moveTo>
                  <a:cubicBezTo>
                    <a:pt x="24424" y="20163"/>
                    <a:pt x="24423" y="20168"/>
                    <a:pt x="24421" y="20175"/>
                  </a:cubicBezTo>
                  <a:cubicBezTo>
                    <a:pt x="24419" y="20195"/>
                    <a:pt x="24418" y="20203"/>
                    <a:pt x="24418" y="20203"/>
                  </a:cubicBezTo>
                  <a:cubicBezTo>
                    <a:pt x="24418" y="20203"/>
                    <a:pt x="24421" y="20183"/>
                    <a:pt x="24425" y="20159"/>
                  </a:cubicBezTo>
                  <a:close/>
                  <a:moveTo>
                    <a:pt x="6572" y="20780"/>
                  </a:moveTo>
                  <a:cubicBezTo>
                    <a:pt x="6572" y="20780"/>
                    <a:pt x="6601" y="20800"/>
                    <a:pt x="6616" y="20810"/>
                  </a:cubicBezTo>
                  <a:lnTo>
                    <a:pt x="6616" y="20810"/>
                  </a:lnTo>
                  <a:cubicBezTo>
                    <a:pt x="6613" y="20808"/>
                    <a:pt x="6609" y="20807"/>
                    <a:pt x="6606" y="20805"/>
                  </a:cubicBezTo>
                  <a:cubicBezTo>
                    <a:pt x="6580" y="20786"/>
                    <a:pt x="6572" y="20780"/>
                    <a:pt x="6572" y="20780"/>
                  </a:cubicBezTo>
                  <a:close/>
                  <a:moveTo>
                    <a:pt x="18919" y="1275"/>
                  </a:moveTo>
                  <a:cubicBezTo>
                    <a:pt x="19060" y="1275"/>
                    <a:pt x="19201" y="1290"/>
                    <a:pt x="19341" y="1302"/>
                  </a:cubicBezTo>
                  <a:lnTo>
                    <a:pt x="19341" y="1302"/>
                  </a:lnTo>
                  <a:lnTo>
                    <a:pt x="19440" y="1323"/>
                  </a:lnTo>
                  <a:cubicBezTo>
                    <a:pt x="19513" y="1335"/>
                    <a:pt x="19592" y="1353"/>
                    <a:pt x="19677" y="1365"/>
                  </a:cubicBezTo>
                  <a:cubicBezTo>
                    <a:pt x="19834" y="1402"/>
                    <a:pt x="19986" y="1450"/>
                    <a:pt x="20137" y="1505"/>
                  </a:cubicBezTo>
                  <a:cubicBezTo>
                    <a:pt x="20198" y="1521"/>
                    <a:pt x="20258" y="1548"/>
                    <a:pt x="20323" y="1571"/>
                  </a:cubicBezTo>
                  <a:lnTo>
                    <a:pt x="20323" y="1571"/>
                  </a:lnTo>
                  <a:cubicBezTo>
                    <a:pt x="20324" y="1571"/>
                    <a:pt x="20325" y="1571"/>
                    <a:pt x="20325" y="1571"/>
                  </a:cubicBezTo>
                  <a:cubicBezTo>
                    <a:pt x="20361" y="1584"/>
                    <a:pt x="20404" y="1608"/>
                    <a:pt x="20440" y="1626"/>
                  </a:cubicBezTo>
                  <a:cubicBezTo>
                    <a:pt x="20592" y="1699"/>
                    <a:pt x="20743" y="1784"/>
                    <a:pt x="20889" y="1874"/>
                  </a:cubicBezTo>
                  <a:cubicBezTo>
                    <a:pt x="20955" y="1917"/>
                    <a:pt x="21022" y="1959"/>
                    <a:pt x="21083" y="2002"/>
                  </a:cubicBezTo>
                  <a:cubicBezTo>
                    <a:pt x="21118" y="2025"/>
                    <a:pt x="21159" y="2055"/>
                    <a:pt x="21189" y="2079"/>
                  </a:cubicBezTo>
                  <a:lnTo>
                    <a:pt x="21189" y="2079"/>
                  </a:lnTo>
                  <a:cubicBezTo>
                    <a:pt x="21191" y="2080"/>
                    <a:pt x="21193" y="2083"/>
                    <a:pt x="21198" y="2087"/>
                  </a:cubicBezTo>
                  <a:cubicBezTo>
                    <a:pt x="21495" y="2329"/>
                    <a:pt x="21767" y="2577"/>
                    <a:pt x="22016" y="2868"/>
                  </a:cubicBezTo>
                  <a:cubicBezTo>
                    <a:pt x="22076" y="2935"/>
                    <a:pt x="22137" y="3002"/>
                    <a:pt x="22185" y="3080"/>
                  </a:cubicBezTo>
                  <a:cubicBezTo>
                    <a:pt x="22195" y="3090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9" y="3105"/>
                    <a:pt x="22206" y="3099"/>
                    <a:pt x="22204" y="3092"/>
                  </a:cubicBezTo>
                  <a:lnTo>
                    <a:pt x="22204" y="3092"/>
                  </a:lnTo>
                  <a:cubicBezTo>
                    <a:pt x="22228" y="3141"/>
                    <a:pt x="22282" y="3189"/>
                    <a:pt x="22307" y="3238"/>
                  </a:cubicBezTo>
                  <a:cubicBezTo>
                    <a:pt x="22440" y="3414"/>
                    <a:pt x="22561" y="3583"/>
                    <a:pt x="22664" y="3765"/>
                  </a:cubicBezTo>
                  <a:cubicBezTo>
                    <a:pt x="22913" y="4171"/>
                    <a:pt x="23131" y="4583"/>
                    <a:pt x="23319" y="5019"/>
                  </a:cubicBezTo>
                  <a:cubicBezTo>
                    <a:pt x="23335" y="5049"/>
                    <a:pt x="23373" y="5158"/>
                    <a:pt x="23374" y="5158"/>
                  </a:cubicBezTo>
                  <a:cubicBezTo>
                    <a:pt x="23374" y="5158"/>
                    <a:pt x="23368" y="5141"/>
                    <a:pt x="23354" y="5094"/>
                  </a:cubicBezTo>
                  <a:lnTo>
                    <a:pt x="23354" y="5094"/>
                  </a:lnTo>
                  <a:cubicBezTo>
                    <a:pt x="23373" y="5150"/>
                    <a:pt x="23405" y="5206"/>
                    <a:pt x="23422" y="5262"/>
                  </a:cubicBezTo>
                  <a:cubicBezTo>
                    <a:pt x="23476" y="5389"/>
                    <a:pt x="23519" y="5510"/>
                    <a:pt x="23567" y="5638"/>
                  </a:cubicBezTo>
                  <a:cubicBezTo>
                    <a:pt x="23658" y="5898"/>
                    <a:pt x="23749" y="6159"/>
                    <a:pt x="23822" y="6425"/>
                  </a:cubicBezTo>
                  <a:cubicBezTo>
                    <a:pt x="23997" y="7019"/>
                    <a:pt x="24143" y="7613"/>
                    <a:pt x="24264" y="8219"/>
                  </a:cubicBezTo>
                  <a:cubicBezTo>
                    <a:pt x="24324" y="8540"/>
                    <a:pt x="24379" y="8855"/>
                    <a:pt x="24421" y="9182"/>
                  </a:cubicBezTo>
                  <a:cubicBezTo>
                    <a:pt x="24429" y="9234"/>
                    <a:pt x="24446" y="9283"/>
                    <a:pt x="24470" y="9329"/>
                  </a:cubicBezTo>
                  <a:lnTo>
                    <a:pt x="24470" y="9329"/>
                  </a:lnTo>
                  <a:lnTo>
                    <a:pt x="24476" y="9370"/>
                  </a:lnTo>
                  <a:cubicBezTo>
                    <a:pt x="24482" y="9401"/>
                    <a:pt x="24482" y="9431"/>
                    <a:pt x="24494" y="9461"/>
                  </a:cubicBezTo>
                  <a:cubicBezTo>
                    <a:pt x="24494" y="9468"/>
                    <a:pt x="24497" y="9489"/>
                    <a:pt x="24499" y="9509"/>
                  </a:cubicBezTo>
                  <a:lnTo>
                    <a:pt x="24499" y="9509"/>
                  </a:lnTo>
                  <a:cubicBezTo>
                    <a:pt x="24499" y="9508"/>
                    <a:pt x="24499" y="9508"/>
                    <a:pt x="24499" y="9508"/>
                  </a:cubicBezTo>
                  <a:lnTo>
                    <a:pt x="24499" y="9508"/>
                  </a:lnTo>
                  <a:cubicBezTo>
                    <a:pt x="24498" y="9508"/>
                    <a:pt x="24499" y="9515"/>
                    <a:pt x="24500" y="9534"/>
                  </a:cubicBezTo>
                  <a:cubicBezTo>
                    <a:pt x="24503" y="9550"/>
                    <a:pt x="24504" y="9556"/>
                    <a:pt x="24504" y="9556"/>
                  </a:cubicBezTo>
                  <a:cubicBezTo>
                    <a:pt x="24505" y="9556"/>
                    <a:pt x="24502" y="9533"/>
                    <a:pt x="24499" y="9509"/>
                  </a:cubicBezTo>
                  <a:lnTo>
                    <a:pt x="24499" y="9509"/>
                  </a:lnTo>
                  <a:cubicBezTo>
                    <a:pt x="24501" y="9518"/>
                    <a:pt x="24506" y="9566"/>
                    <a:pt x="24506" y="9570"/>
                  </a:cubicBezTo>
                  <a:cubicBezTo>
                    <a:pt x="24512" y="9601"/>
                    <a:pt x="24512" y="9631"/>
                    <a:pt x="24524" y="9661"/>
                  </a:cubicBezTo>
                  <a:cubicBezTo>
                    <a:pt x="24530" y="9728"/>
                    <a:pt x="24537" y="9794"/>
                    <a:pt x="24543" y="9873"/>
                  </a:cubicBezTo>
                  <a:cubicBezTo>
                    <a:pt x="24573" y="10128"/>
                    <a:pt x="24603" y="10388"/>
                    <a:pt x="24627" y="10643"/>
                  </a:cubicBezTo>
                  <a:cubicBezTo>
                    <a:pt x="24682" y="11152"/>
                    <a:pt x="24718" y="11667"/>
                    <a:pt x="24749" y="12176"/>
                  </a:cubicBezTo>
                  <a:cubicBezTo>
                    <a:pt x="24809" y="13158"/>
                    <a:pt x="24827" y="14151"/>
                    <a:pt x="24809" y="15145"/>
                  </a:cubicBezTo>
                  <a:cubicBezTo>
                    <a:pt x="24797" y="16084"/>
                    <a:pt x="24749" y="17018"/>
                    <a:pt x="24664" y="17957"/>
                  </a:cubicBezTo>
                  <a:cubicBezTo>
                    <a:pt x="24627" y="18393"/>
                    <a:pt x="24585" y="18842"/>
                    <a:pt x="24537" y="19278"/>
                  </a:cubicBezTo>
                  <a:cubicBezTo>
                    <a:pt x="24512" y="19490"/>
                    <a:pt x="24482" y="19714"/>
                    <a:pt x="24464" y="19926"/>
                  </a:cubicBezTo>
                  <a:cubicBezTo>
                    <a:pt x="24452" y="19969"/>
                    <a:pt x="24446" y="20023"/>
                    <a:pt x="24440" y="20066"/>
                  </a:cubicBezTo>
                  <a:cubicBezTo>
                    <a:pt x="24437" y="20077"/>
                    <a:pt x="24430" y="20123"/>
                    <a:pt x="24425" y="20159"/>
                  </a:cubicBezTo>
                  <a:lnTo>
                    <a:pt x="24425" y="20159"/>
                  </a:lnTo>
                  <a:cubicBezTo>
                    <a:pt x="24427" y="20150"/>
                    <a:pt x="24428" y="20146"/>
                    <a:pt x="24428" y="20146"/>
                  </a:cubicBezTo>
                  <a:lnTo>
                    <a:pt x="24428" y="20146"/>
                  </a:lnTo>
                  <a:cubicBezTo>
                    <a:pt x="24430" y="20146"/>
                    <a:pt x="24414" y="20241"/>
                    <a:pt x="24409" y="20260"/>
                  </a:cubicBezTo>
                  <a:cubicBezTo>
                    <a:pt x="24403" y="20308"/>
                    <a:pt x="24391" y="20369"/>
                    <a:pt x="24385" y="20423"/>
                  </a:cubicBezTo>
                  <a:cubicBezTo>
                    <a:pt x="24173" y="21902"/>
                    <a:pt x="23900" y="23362"/>
                    <a:pt x="23555" y="24810"/>
                  </a:cubicBezTo>
                  <a:cubicBezTo>
                    <a:pt x="23312" y="25816"/>
                    <a:pt x="23040" y="26822"/>
                    <a:pt x="22719" y="27810"/>
                  </a:cubicBezTo>
                  <a:cubicBezTo>
                    <a:pt x="22651" y="28027"/>
                    <a:pt x="22575" y="28242"/>
                    <a:pt x="22499" y="28455"/>
                  </a:cubicBezTo>
                  <a:lnTo>
                    <a:pt x="22499" y="28455"/>
                  </a:lnTo>
                  <a:cubicBezTo>
                    <a:pt x="20369" y="27773"/>
                    <a:pt x="18258" y="27012"/>
                    <a:pt x="16198" y="26150"/>
                  </a:cubicBezTo>
                  <a:cubicBezTo>
                    <a:pt x="16176" y="26141"/>
                    <a:pt x="16060" y="26092"/>
                    <a:pt x="16061" y="26092"/>
                  </a:cubicBezTo>
                  <a:lnTo>
                    <a:pt x="16061" y="26092"/>
                  </a:lnTo>
                  <a:cubicBezTo>
                    <a:pt x="16061" y="26092"/>
                    <a:pt x="16076" y="26098"/>
                    <a:pt x="16114" y="26113"/>
                  </a:cubicBezTo>
                  <a:cubicBezTo>
                    <a:pt x="16053" y="26083"/>
                    <a:pt x="15986" y="26059"/>
                    <a:pt x="15926" y="26028"/>
                  </a:cubicBezTo>
                  <a:cubicBezTo>
                    <a:pt x="15792" y="25974"/>
                    <a:pt x="15671" y="25925"/>
                    <a:pt x="15556" y="25871"/>
                  </a:cubicBezTo>
                  <a:cubicBezTo>
                    <a:pt x="15302" y="25762"/>
                    <a:pt x="15047" y="25653"/>
                    <a:pt x="14799" y="25538"/>
                  </a:cubicBezTo>
                  <a:cubicBezTo>
                    <a:pt x="14320" y="25325"/>
                    <a:pt x="13841" y="25095"/>
                    <a:pt x="13369" y="24871"/>
                  </a:cubicBezTo>
                  <a:cubicBezTo>
                    <a:pt x="12484" y="24441"/>
                    <a:pt x="11617" y="23992"/>
                    <a:pt x="10757" y="23508"/>
                  </a:cubicBezTo>
                  <a:cubicBezTo>
                    <a:pt x="9975" y="23065"/>
                    <a:pt x="9212" y="22605"/>
                    <a:pt x="8460" y="22114"/>
                  </a:cubicBezTo>
                  <a:cubicBezTo>
                    <a:pt x="8115" y="21884"/>
                    <a:pt x="7775" y="21653"/>
                    <a:pt x="7430" y="21411"/>
                  </a:cubicBezTo>
                  <a:cubicBezTo>
                    <a:pt x="7273" y="21296"/>
                    <a:pt x="7115" y="21181"/>
                    <a:pt x="6957" y="21059"/>
                  </a:cubicBezTo>
                  <a:cubicBezTo>
                    <a:pt x="6879" y="20999"/>
                    <a:pt x="6806" y="20944"/>
                    <a:pt x="6721" y="20884"/>
                  </a:cubicBezTo>
                  <a:cubicBezTo>
                    <a:pt x="6691" y="20859"/>
                    <a:pt x="6657" y="20833"/>
                    <a:pt x="6625" y="20815"/>
                  </a:cubicBezTo>
                  <a:lnTo>
                    <a:pt x="6625" y="20815"/>
                  </a:lnTo>
                  <a:cubicBezTo>
                    <a:pt x="6622" y="20812"/>
                    <a:pt x="6610" y="20803"/>
                    <a:pt x="6582" y="20781"/>
                  </a:cubicBezTo>
                  <a:cubicBezTo>
                    <a:pt x="5503" y="19932"/>
                    <a:pt x="4473" y="19005"/>
                    <a:pt x="3570" y="17957"/>
                  </a:cubicBezTo>
                  <a:cubicBezTo>
                    <a:pt x="3473" y="17842"/>
                    <a:pt x="3382" y="17727"/>
                    <a:pt x="3279" y="17605"/>
                  </a:cubicBezTo>
                  <a:cubicBezTo>
                    <a:pt x="3237" y="17545"/>
                    <a:pt x="3188" y="17490"/>
                    <a:pt x="3146" y="17430"/>
                  </a:cubicBezTo>
                  <a:cubicBezTo>
                    <a:pt x="3137" y="17419"/>
                    <a:pt x="3133" y="17414"/>
                    <a:pt x="3132" y="17414"/>
                  </a:cubicBezTo>
                  <a:lnTo>
                    <a:pt x="3132" y="17414"/>
                  </a:lnTo>
                  <a:cubicBezTo>
                    <a:pt x="3130" y="17414"/>
                    <a:pt x="3187" y="17489"/>
                    <a:pt x="3186" y="17489"/>
                  </a:cubicBezTo>
                  <a:cubicBezTo>
                    <a:pt x="3186" y="17489"/>
                    <a:pt x="3178" y="17479"/>
                    <a:pt x="3158" y="17454"/>
                  </a:cubicBezTo>
                  <a:cubicBezTo>
                    <a:pt x="3140" y="17424"/>
                    <a:pt x="3116" y="17393"/>
                    <a:pt x="3091" y="17369"/>
                  </a:cubicBezTo>
                  <a:cubicBezTo>
                    <a:pt x="2916" y="17145"/>
                    <a:pt x="2752" y="16909"/>
                    <a:pt x="2601" y="16666"/>
                  </a:cubicBezTo>
                  <a:cubicBezTo>
                    <a:pt x="2322" y="16236"/>
                    <a:pt x="2061" y="15781"/>
                    <a:pt x="1855" y="15303"/>
                  </a:cubicBezTo>
                  <a:cubicBezTo>
                    <a:pt x="1833" y="15250"/>
                    <a:pt x="1803" y="15181"/>
                    <a:pt x="1803" y="15181"/>
                  </a:cubicBezTo>
                  <a:lnTo>
                    <a:pt x="1803" y="15181"/>
                  </a:lnTo>
                  <a:cubicBezTo>
                    <a:pt x="1803" y="15181"/>
                    <a:pt x="1807" y="15192"/>
                    <a:pt x="1818" y="15218"/>
                  </a:cubicBezTo>
                  <a:lnTo>
                    <a:pt x="1818" y="15218"/>
                  </a:lnTo>
                  <a:cubicBezTo>
                    <a:pt x="1803" y="15183"/>
                    <a:pt x="1788" y="15148"/>
                    <a:pt x="1776" y="15109"/>
                  </a:cubicBezTo>
                  <a:cubicBezTo>
                    <a:pt x="1728" y="15000"/>
                    <a:pt x="1692" y="14885"/>
                    <a:pt x="1655" y="14782"/>
                  </a:cubicBezTo>
                  <a:cubicBezTo>
                    <a:pt x="1576" y="14563"/>
                    <a:pt x="1516" y="14339"/>
                    <a:pt x="1461" y="14115"/>
                  </a:cubicBezTo>
                  <a:lnTo>
                    <a:pt x="1395" y="13794"/>
                  </a:lnTo>
                  <a:lnTo>
                    <a:pt x="1370" y="13636"/>
                  </a:lnTo>
                  <a:cubicBezTo>
                    <a:pt x="1364" y="13612"/>
                    <a:pt x="1364" y="13594"/>
                    <a:pt x="1364" y="13570"/>
                  </a:cubicBezTo>
                  <a:lnTo>
                    <a:pt x="1364" y="13570"/>
                  </a:lnTo>
                  <a:cubicBezTo>
                    <a:pt x="1364" y="13571"/>
                    <a:pt x="1366" y="13584"/>
                    <a:pt x="1368" y="13600"/>
                  </a:cubicBezTo>
                  <a:lnTo>
                    <a:pt x="1368" y="13600"/>
                  </a:lnTo>
                  <a:cubicBezTo>
                    <a:pt x="1351" y="13399"/>
                    <a:pt x="1334" y="13202"/>
                    <a:pt x="1334" y="13000"/>
                  </a:cubicBezTo>
                  <a:cubicBezTo>
                    <a:pt x="1334" y="12794"/>
                    <a:pt x="1340" y="12594"/>
                    <a:pt x="1364" y="12388"/>
                  </a:cubicBezTo>
                  <a:lnTo>
                    <a:pt x="1389" y="12230"/>
                  </a:lnTo>
                  <a:cubicBezTo>
                    <a:pt x="1401" y="12127"/>
                    <a:pt x="1425" y="12030"/>
                    <a:pt x="1449" y="11940"/>
                  </a:cubicBezTo>
                  <a:cubicBezTo>
                    <a:pt x="1492" y="11746"/>
                    <a:pt x="1552" y="11552"/>
                    <a:pt x="1625" y="11364"/>
                  </a:cubicBezTo>
                  <a:cubicBezTo>
                    <a:pt x="1636" y="11324"/>
                    <a:pt x="1659" y="11278"/>
                    <a:pt x="1672" y="11237"/>
                  </a:cubicBezTo>
                  <a:lnTo>
                    <a:pt x="1672" y="11237"/>
                  </a:lnTo>
                  <a:cubicBezTo>
                    <a:pt x="1669" y="11241"/>
                    <a:pt x="1667" y="11246"/>
                    <a:pt x="1665" y="11251"/>
                  </a:cubicBezTo>
                  <a:lnTo>
                    <a:pt x="1665" y="11251"/>
                  </a:lnTo>
                  <a:cubicBezTo>
                    <a:pt x="1668" y="11239"/>
                    <a:pt x="1671" y="11228"/>
                    <a:pt x="1673" y="11218"/>
                  </a:cubicBezTo>
                  <a:cubicBezTo>
                    <a:pt x="1716" y="11128"/>
                    <a:pt x="1758" y="11037"/>
                    <a:pt x="1807" y="10946"/>
                  </a:cubicBezTo>
                  <a:cubicBezTo>
                    <a:pt x="1898" y="10764"/>
                    <a:pt x="2001" y="10582"/>
                    <a:pt x="2122" y="10413"/>
                  </a:cubicBezTo>
                  <a:cubicBezTo>
                    <a:pt x="2173" y="10341"/>
                    <a:pt x="2224" y="10266"/>
                    <a:pt x="2275" y="10193"/>
                  </a:cubicBezTo>
                  <a:lnTo>
                    <a:pt x="2275" y="10193"/>
                  </a:lnTo>
                  <a:cubicBezTo>
                    <a:pt x="2272" y="10197"/>
                    <a:pt x="2269" y="10202"/>
                    <a:pt x="2267" y="10207"/>
                  </a:cubicBezTo>
                  <a:cubicBezTo>
                    <a:pt x="2277" y="10191"/>
                    <a:pt x="2291" y="10170"/>
                    <a:pt x="2304" y="10152"/>
                  </a:cubicBezTo>
                  <a:lnTo>
                    <a:pt x="2304" y="10152"/>
                  </a:lnTo>
                  <a:cubicBezTo>
                    <a:pt x="2303" y="10153"/>
                    <a:pt x="2303" y="10154"/>
                    <a:pt x="2302" y="10154"/>
                  </a:cubicBezTo>
                  <a:lnTo>
                    <a:pt x="2302" y="10154"/>
                  </a:lnTo>
                  <a:cubicBezTo>
                    <a:pt x="2302" y="10154"/>
                    <a:pt x="2303" y="10153"/>
                    <a:pt x="2304" y="10152"/>
                  </a:cubicBezTo>
                  <a:cubicBezTo>
                    <a:pt x="2308" y="10145"/>
                    <a:pt x="2313" y="10140"/>
                    <a:pt x="2316" y="10135"/>
                  </a:cubicBezTo>
                  <a:lnTo>
                    <a:pt x="2316" y="10135"/>
                  </a:lnTo>
                  <a:cubicBezTo>
                    <a:pt x="2312" y="10140"/>
                    <a:pt x="2308" y="10146"/>
                    <a:pt x="2304" y="10152"/>
                  </a:cubicBezTo>
                  <a:lnTo>
                    <a:pt x="2304" y="10152"/>
                  </a:lnTo>
                  <a:cubicBezTo>
                    <a:pt x="2306" y="10150"/>
                    <a:pt x="2308" y="10148"/>
                    <a:pt x="2310" y="10146"/>
                  </a:cubicBezTo>
                  <a:cubicBezTo>
                    <a:pt x="2352" y="10097"/>
                    <a:pt x="2382" y="10055"/>
                    <a:pt x="2419" y="10019"/>
                  </a:cubicBezTo>
                  <a:cubicBezTo>
                    <a:pt x="2582" y="9819"/>
                    <a:pt x="2758" y="9631"/>
                    <a:pt x="2940" y="9455"/>
                  </a:cubicBezTo>
                  <a:cubicBezTo>
                    <a:pt x="3031" y="9364"/>
                    <a:pt x="3122" y="9279"/>
                    <a:pt x="3219" y="9201"/>
                  </a:cubicBezTo>
                  <a:cubicBezTo>
                    <a:pt x="3273" y="9152"/>
                    <a:pt x="3322" y="9116"/>
                    <a:pt x="3370" y="9067"/>
                  </a:cubicBezTo>
                  <a:cubicBezTo>
                    <a:pt x="3394" y="9049"/>
                    <a:pt x="3425" y="9031"/>
                    <a:pt x="3449" y="9007"/>
                  </a:cubicBezTo>
                  <a:cubicBezTo>
                    <a:pt x="3481" y="8984"/>
                    <a:pt x="3496" y="8972"/>
                    <a:pt x="3494" y="8972"/>
                  </a:cubicBezTo>
                  <a:cubicBezTo>
                    <a:pt x="3492" y="8972"/>
                    <a:pt x="3477" y="8981"/>
                    <a:pt x="3449" y="9001"/>
                  </a:cubicBezTo>
                  <a:cubicBezTo>
                    <a:pt x="3631" y="8843"/>
                    <a:pt x="3849" y="8716"/>
                    <a:pt x="4055" y="8595"/>
                  </a:cubicBezTo>
                  <a:cubicBezTo>
                    <a:pt x="4152" y="8534"/>
                    <a:pt x="4261" y="8480"/>
                    <a:pt x="4358" y="8425"/>
                  </a:cubicBezTo>
                  <a:cubicBezTo>
                    <a:pt x="4412" y="8401"/>
                    <a:pt x="4455" y="8370"/>
                    <a:pt x="4509" y="8352"/>
                  </a:cubicBezTo>
                  <a:cubicBezTo>
                    <a:pt x="4534" y="8334"/>
                    <a:pt x="4564" y="8328"/>
                    <a:pt x="4582" y="8310"/>
                  </a:cubicBezTo>
                  <a:cubicBezTo>
                    <a:pt x="4599" y="8306"/>
                    <a:pt x="4660" y="8278"/>
                    <a:pt x="4663" y="8278"/>
                  </a:cubicBezTo>
                  <a:cubicBezTo>
                    <a:pt x="4663" y="8278"/>
                    <a:pt x="4657" y="8281"/>
                    <a:pt x="4640" y="8290"/>
                  </a:cubicBezTo>
                  <a:lnTo>
                    <a:pt x="4640" y="8290"/>
                  </a:lnTo>
                  <a:cubicBezTo>
                    <a:pt x="4672" y="8278"/>
                    <a:pt x="4711" y="8264"/>
                    <a:pt x="4721" y="8261"/>
                  </a:cubicBezTo>
                  <a:lnTo>
                    <a:pt x="4855" y="8213"/>
                  </a:lnTo>
                  <a:cubicBezTo>
                    <a:pt x="4970" y="8177"/>
                    <a:pt x="5085" y="8140"/>
                    <a:pt x="5206" y="8110"/>
                  </a:cubicBezTo>
                  <a:cubicBezTo>
                    <a:pt x="5400" y="8055"/>
                    <a:pt x="5606" y="8019"/>
                    <a:pt x="5812" y="7977"/>
                  </a:cubicBezTo>
                  <a:cubicBezTo>
                    <a:pt x="5828" y="7974"/>
                    <a:pt x="5847" y="7973"/>
                    <a:pt x="5858" y="7973"/>
                  </a:cubicBezTo>
                  <a:cubicBezTo>
                    <a:pt x="5862" y="7973"/>
                    <a:pt x="5864" y="7973"/>
                    <a:pt x="5865" y="7974"/>
                  </a:cubicBezTo>
                  <a:lnTo>
                    <a:pt x="5865" y="7974"/>
                  </a:lnTo>
                  <a:cubicBezTo>
                    <a:pt x="5904" y="7970"/>
                    <a:pt x="5944" y="7969"/>
                    <a:pt x="5988" y="7964"/>
                  </a:cubicBezTo>
                  <a:cubicBezTo>
                    <a:pt x="6085" y="7958"/>
                    <a:pt x="6182" y="7946"/>
                    <a:pt x="6291" y="7946"/>
                  </a:cubicBezTo>
                  <a:cubicBezTo>
                    <a:pt x="6341" y="7945"/>
                    <a:pt x="6391" y="7944"/>
                    <a:pt x="6442" y="7944"/>
                  </a:cubicBezTo>
                  <a:cubicBezTo>
                    <a:pt x="6594" y="7944"/>
                    <a:pt x="6748" y="7951"/>
                    <a:pt x="6903" y="7964"/>
                  </a:cubicBezTo>
                  <a:lnTo>
                    <a:pt x="7176" y="7989"/>
                  </a:lnTo>
                  <a:cubicBezTo>
                    <a:pt x="7205" y="7992"/>
                    <a:pt x="7221" y="7993"/>
                    <a:pt x="7230" y="7994"/>
                  </a:cubicBezTo>
                  <a:lnTo>
                    <a:pt x="7230" y="7994"/>
                  </a:lnTo>
                  <a:cubicBezTo>
                    <a:pt x="7274" y="7999"/>
                    <a:pt x="7317" y="8006"/>
                    <a:pt x="7357" y="8019"/>
                  </a:cubicBezTo>
                  <a:cubicBezTo>
                    <a:pt x="7545" y="8049"/>
                    <a:pt x="7727" y="8092"/>
                    <a:pt x="7909" y="8140"/>
                  </a:cubicBezTo>
                  <a:cubicBezTo>
                    <a:pt x="8272" y="8231"/>
                    <a:pt x="8624" y="8352"/>
                    <a:pt x="8969" y="8492"/>
                  </a:cubicBezTo>
                  <a:cubicBezTo>
                    <a:pt x="8988" y="8501"/>
                    <a:pt x="9000" y="8507"/>
                    <a:pt x="9015" y="8512"/>
                  </a:cubicBezTo>
                  <a:lnTo>
                    <a:pt x="9015" y="8512"/>
                  </a:lnTo>
                  <a:cubicBezTo>
                    <a:pt x="9037" y="8521"/>
                    <a:pt x="9059" y="8531"/>
                    <a:pt x="9078" y="8540"/>
                  </a:cubicBezTo>
                  <a:lnTo>
                    <a:pt x="9327" y="8655"/>
                  </a:lnTo>
                  <a:cubicBezTo>
                    <a:pt x="9478" y="8728"/>
                    <a:pt x="9630" y="8807"/>
                    <a:pt x="9781" y="8886"/>
                  </a:cubicBezTo>
                  <a:cubicBezTo>
                    <a:pt x="10048" y="9031"/>
                    <a:pt x="10302" y="9182"/>
                    <a:pt x="10563" y="9352"/>
                  </a:cubicBezTo>
                  <a:cubicBezTo>
                    <a:pt x="10769" y="9485"/>
                    <a:pt x="10963" y="9625"/>
                    <a:pt x="11163" y="9764"/>
                  </a:cubicBezTo>
                  <a:cubicBezTo>
                    <a:pt x="11172" y="9773"/>
                    <a:pt x="11196" y="9793"/>
                    <a:pt x="11217" y="9811"/>
                  </a:cubicBezTo>
                  <a:lnTo>
                    <a:pt x="11217" y="9811"/>
                  </a:lnTo>
                  <a:cubicBezTo>
                    <a:pt x="11192" y="9792"/>
                    <a:pt x="11165" y="9772"/>
                    <a:pt x="11165" y="9772"/>
                  </a:cubicBezTo>
                  <a:lnTo>
                    <a:pt x="11165" y="9772"/>
                  </a:lnTo>
                  <a:cubicBezTo>
                    <a:pt x="11165" y="9772"/>
                    <a:pt x="11177" y="9782"/>
                    <a:pt x="11211" y="9807"/>
                  </a:cubicBezTo>
                  <a:cubicBezTo>
                    <a:pt x="11244" y="9832"/>
                    <a:pt x="11256" y="9842"/>
                    <a:pt x="11256" y="9842"/>
                  </a:cubicBezTo>
                  <a:cubicBezTo>
                    <a:pt x="11256" y="9842"/>
                    <a:pt x="11238" y="9828"/>
                    <a:pt x="11217" y="9811"/>
                  </a:cubicBezTo>
                  <a:lnTo>
                    <a:pt x="11217" y="9811"/>
                  </a:lnTo>
                  <a:cubicBezTo>
                    <a:pt x="11234" y="9823"/>
                    <a:pt x="11251" y="9836"/>
                    <a:pt x="11260" y="9843"/>
                  </a:cubicBezTo>
                  <a:cubicBezTo>
                    <a:pt x="11314" y="9885"/>
                    <a:pt x="11363" y="9928"/>
                    <a:pt x="11417" y="9970"/>
                  </a:cubicBezTo>
                  <a:cubicBezTo>
                    <a:pt x="11466" y="10007"/>
                    <a:pt x="11502" y="10049"/>
                    <a:pt x="11545" y="10085"/>
                  </a:cubicBezTo>
                  <a:cubicBezTo>
                    <a:pt x="11673" y="10201"/>
                    <a:pt x="11830" y="10267"/>
                    <a:pt x="11991" y="10267"/>
                  </a:cubicBezTo>
                  <a:cubicBezTo>
                    <a:pt x="12075" y="10267"/>
                    <a:pt x="12159" y="10250"/>
                    <a:pt x="12241" y="10213"/>
                  </a:cubicBezTo>
                  <a:cubicBezTo>
                    <a:pt x="12478" y="10116"/>
                    <a:pt x="12635" y="9885"/>
                    <a:pt x="12635" y="9631"/>
                  </a:cubicBezTo>
                  <a:lnTo>
                    <a:pt x="12635" y="9625"/>
                  </a:lnTo>
                  <a:lnTo>
                    <a:pt x="12635" y="9625"/>
                  </a:lnTo>
                  <a:cubicBezTo>
                    <a:pt x="12657" y="9511"/>
                    <a:pt x="12683" y="9404"/>
                    <a:pt x="12708" y="9298"/>
                  </a:cubicBezTo>
                  <a:cubicBezTo>
                    <a:pt x="12890" y="8583"/>
                    <a:pt x="13138" y="7886"/>
                    <a:pt x="13387" y="7201"/>
                  </a:cubicBezTo>
                  <a:cubicBezTo>
                    <a:pt x="13623" y="6546"/>
                    <a:pt x="13872" y="5904"/>
                    <a:pt x="14120" y="5262"/>
                  </a:cubicBezTo>
                  <a:cubicBezTo>
                    <a:pt x="14144" y="5201"/>
                    <a:pt x="14168" y="5141"/>
                    <a:pt x="14193" y="5086"/>
                  </a:cubicBezTo>
                  <a:cubicBezTo>
                    <a:pt x="14206" y="5050"/>
                    <a:pt x="14211" y="5038"/>
                    <a:pt x="14209" y="5038"/>
                  </a:cubicBezTo>
                  <a:lnTo>
                    <a:pt x="14209" y="5038"/>
                  </a:lnTo>
                  <a:cubicBezTo>
                    <a:pt x="14209" y="5038"/>
                    <a:pt x="14209" y="5038"/>
                    <a:pt x="14209" y="5038"/>
                  </a:cubicBezTo>
                  <a:lnTo>
                    <a:pt x="14209" y="5038"/>
                  </a:lnTo>
                  <a:cubicBezTo>
                    <a:pt x="14248" y="4950"/>
                    <a:pt x="14287" y="4866"/>
                    <a:pt x="14326" y="4777"/>
                  </a:cubicBezTo>
                  <a:cubicBezTo>
                    <a:pt x="14411" y="4595"/>
                    <a:pt x="14502" y="4420"/>
                    <a:pt x="14599" y="4244"/>
                  </a:cubicBezTo>
                  <a:cubicBezTo>
                    <a:pt x="14777" y="3922"/>
                    <a:pt x="14988" y="3627"/>
                    <a:pt x="15201" y="3328"/>
                  </a:cubicBezTo>
                  <a:lnTo>
                    <a:pt x="15201" y="3328"/>
                  </a:lnTo>
                  <a:cubicBezTo>
                    <a:pt x="15212" y="3316"/>
                    <a:pt x="15222" y="3301"/>
                    <a:pt x="15235" y="3292"/>
                  </a:cubicBezTo>
                  <a:cubicBezTo>
                    <a:pt x="15265" y="3262"/>
                    <a:pt x="15289" y="3220"/>
                    <a:pt x="15314" y="3189"/>
                  </a:cubicBezTo>
                  <a:cubicBezTo>
                    <a:pt x="15374" y="3117"/>
                    <a:pt x="15441" y="3038"/>
                    <a:pt x="15502" y="2971"/>
                  </a:cubicBezTo>
                  <a:cubicBezTo>
                    <a:pt x="15623" y="2844"/>
                    <a:pt x="15744" y="2717"/>
                    <a:pt x="15871" y="2596"/>
                  </a:cubicBezTo>
                  <a:cubicBezTo>
                    <a:pt x="15998" y="2474"/>
                    <a:pt x="16126" y="2359"/>
                    <a:pt x="16265" y="2244"/>
                  </a:cubicBezTo>
                  <a:cubicBezTo>
                    <a:pt x="16287" y="2227"/>
                    <a:pt x="16305" y="2213"/>
                    <a:pt x="16325" y="2199"/>
                  </a:cubicBezTo>
                  <a:lnTo>
                    <a:pt x="16325" y="2199"/>
                  </a:lnTo>
                  <a:cubicBezTo>
                    <a:pt x="16296" y="2222"/>
                    <a:pt x="16255" y="2260"/>
                    <a:pt x="16258" y="2260"/>
                  </a:cubicBezTo>
                  <a:cubicBezTo>
                    <a:pt x="16259" y="2260"/>
                    <a:pt x="16283" y="2241"/>
                    <a:pt x="16350" y="2183"/>
                  </a:cubicBezTo>
                  <a:lnTo>
                    <a:pt x="16350" y="2183"/>
                  </a:lnTo>
                  <a:cubicBezTo>
                    <a:pt x="16341" y="2189"/>
                    <a:pt x="16333" y="2194"/>
                    <a:pt x="16325" y="2199"/>
                  </a:cubicBezTo>
                  <a:lnTo>
                    <a:pt x="16325" y="2199"/>
                  </a:lnTo>
                  <a:cubicBezTo>
                    <a:pt x="16330" y="2196"/>
                    <a:pt x="16334" y="2192"/>
                    <a:pt x="16338" y="2190"/>
                  </a:cubicBezTo>
                  <a:cubicBezTo>
                    <a:pt x="16411" y="2141"/>
                    <a:pt x="16477" y="2093"/>
                    <a:pt x="16544" y="2050"/>
                  </a:cubicBezTo>
                  <a:cubicBezTo>
                    <a:pt x="16797" y="1881"/>
                    <a:pt x="17066" y="1738"/>
                    <a:pt x="17337" y="1607"/>
                  </a:cubicBezTo>
                  <a:lnTo>
                    <a:pt x="17337" y="1607"/>
                  </a:lnTo>
                  <a:cubicBezTo>
                    <a:pt x="17337" y="1607"/>
                    <a:pt x="17337" y="1607"/>
                    <a:pt x="17337" y="1607"/>
                  </a:cubicBezTo>
                  <a:cubicBezTo>
                    <a:pt x="17340" y="1607"/>
                    <a:pt x="17351" y="1604"/>
                    <a:pt x="17374" y="1596"/>
                  </a:cubicBezTo>
                  <a:lnTo>
                    <a:pt x="17483" y="1547"/>
                  </a:lnTo>
                  <a:cubicBezTo>
                    <a:pt x="17562" y="1517"/>
                    <a:pt x="17635" y="1493"/>
                    <a:pt x="17713" y="1475"/>
                  </a:cubicBezTo>
                  <a:cubicBezTo>
                    <a:pt x="17865" y="1426"/>
                    <a:pt x="18016" y="1384"/>
                    <a:pt x="18168" y="1353"/>
                  </a:cubicBezTo>
                  <a:cubicBezTo>
                    <a:pt x="18234" y="1335"/>
                    <a:pt x="18301" y="1323"/>
                    <a:pt x="18368" y="1311"/>
                  </a:cubicBezTo>
                  <a:cubicBezTo>
                    <a:pt x="18408" y="1307"/>
                    <a:pt x="18482" y="1301"/>
                    <a:pt x="18479" y="1301"/>
                  </a:cubicBezTo>
                  <a:cubicBezTo>
                    <a:pt x="18476" y="1301"/>
                    <a:pt x="18441" y="1304"/>
                    <a:pt x="18344" y="1311"/>
                  </a:cubicBezTo>
                  <a:cubicBezTo>
                    <a:pt x="18380" y="1305"/>
                    <a:pt x="18416" y="1305"/>
                    <a:pt x="18453" y="1299"/>
                  </a:cubicBezTo>
                  <a:cubicBezTo>
                    <a:pt x="18604" y="1281"/>
                    <a:pt x="18768" y="1275"/>
                    <a:pt x="18919" y="1275"/>
                  </a:cubicBezTo>
                  <a:close/>
                  <a:moveTo>
                    <a:pt x="18879" y="0"/>
                  </a:moveTo>
                  <a:cubicBezTo>
                    <a:pt x="17615" y="0"/>
                    <a:pt x="16407" y="534"/>
                    <a:pt x="15423" y="1311"/>
                  </a:cubicBezTo>
                  <a:cubicBezTo>
                    <a:pt x="14811" y="1796"/>
                    <a:pt x="14296" y="2402"/>
                    <a:pt x="13865" y="3050"/>
                  </a:cubicBezTo>
                  <a:cubicBezTo>
                    <a:pt x="13284" y="3911"/>
                    <a:pt x="12914" y="4880"/>
                    <a:pt x="12544" y="5850"/>
                  </a:cubicBezTo>
                  <a:cubicBezTo>
                    <a:pt x="12213" y="6721"/>
                    <a:pt x="11882" y="7610"/>
                    <a:pt x="11620" y="8499"/>
                  </a:cubicBezTo>
                  <a:lnTo>
                    <a:pt x="11620" y="8499"/>
                  </a:lnTo>
                  <a:cubicBezTo>
                    <a:pt x="11226" y="8221"/>
                    <a:pt x="10809" y="7972"/>
                    <a:pt x="10393" y="7746"/>
                  </a:cubicBezTo>
                  <a:cubicBezTo>
                    <a:pt x="9179" y="7092"/>
                    <a:pt x="7844" y="6669"/>
                    <a:pt x="6476" y="6669"/>
                  </a:cubicBezTo>
                  <a:cubicBezTo>
                    <a:pt x="6171" y="6669"/>
                    <a:pt x="5865" y="6690"/>
                    <a:pt x="5558" y="6734"/>
                  </a:cubicBezTo>
                  <a:cubicBezTo>
                    <a:pt x="3728" y="7001"/>
                    <a:pt x="2140" y="8189"/>
                    <a:pt x="1098" y="9685"/>
                  </a:cubicBezTo>
                  <a:cubicBezTo>
                    <a:pt x="564" y="10455"/>
                    <a:pt x="243" y="11340"/>
                    <a:pt x="122" y="12273"/>
                  </a:cubicBezTo>
                  <a:cubicBezTo>
                    <a:pt x="1" y="13182"/>
                    <a:pt x="134" y="14127"/>
                    <a:pt x="413" y="15000"/>
                  </a:cubicBezTo>
                  <a:cubicBezTo>
                    <a:pt x="746" y="16048"/>
                    <a:pt x="1292" y="17018"/>
                    <a:pt x="1934" y="17902"/>
                  </a:cubicBezTo>
                  <a:cubicBezTo>
                    <a:pt x="2746" y="19005"/>
                    <a:pt x="3697" y="19993"/>
                    <a:pt x="4740" y="20884"/>
                  </a:cubicBezTo>
                  <a:cubicBezTo>
                    <a:pt x="6012" y="21987"/>
                    <a:pt x="7394" y="22956"/>
                    <a:pt x="8830" y="23835"/>
                  </a:cubicBezTo>
                  <a:cubicBezTo>
                    <a:pt x="10533" y="24877"/>
                    <a:pt x="12314" y="25786"/>
                    <a:pt x="14138" y="26610"/>
                  </a:cubicBezTo>
                  <a:cubicBezTo>
                    <a:pt x="16344" y="27604"/>
                    <a:pt x="18604" y="28476"/>
                    <a:pt x="20895" y="29246"/>
                  </a:cubicBezTo>
                  <a:cubicBezTo>
                    <a:pt x="21507" y="29452"/>
                    <a:pt x="22119" y="29652"/>
                    <a:pt x="22737" y="29846"/>
                  </a:cubicBezTo>
                  <a:cubicBezTo>
                    <a:pt x="22797" y="29866"/>
                    <a:pt x="22855" y="29875"/>
                    <a:pt x="22911" y="29875"/>
                  </a:cubicBezTo>
                  <a:cubicBezTo>
                    <a:pt x="23186" y="29875"/>
                    <a:pt x="23413" y="29659"/>
                    <a:pt x="23519" y="29398"/>
                  </a:cubicBezTo>
                  <a:cubicBezTo>
                    <a:pt x="23658" y="29058"/>
                    <a:pt x="23773" y="28713"/>
                    <a:pt x="23882" y="28361"/>
                  </a:cubicBezTo>
                  <a:cubicBezTo>
                    <a:pt x="24185" y="27428"/>
                    <a:pt x="24458" y="26477"/>
                    <a:pt x="24694" y="25519"/>
                  </a:cubicBezTo>
                  <a:cubicBezTo>
                    <a:pt x="25052" y="24107"/>
                    <a:pt x="25336" y="22671"/>
                    <a:pt x="25561" y="21229"/>
                  </a:cubicBezTo>
                  <a:cubicBezTo>
                    <a:pt x="25833" y="19417"/>
                    <a:pt x="26015" y="17599"/>
                    <a:pt x="26076" y="15775"/>
                  </a:cubicBezTo>
                  <a:cubicBezTo>
                    <a:pt x="26142" y="13751"/>
                    <a:pt x="26058" y="11721"/>
                    <a:pt x="25809" y="9716"/>
                  </a:cubicBezTo>
                  <a:cubicBezTo>
                    <a:pt x="25775" y="9466"/>
                    <a:pt x="25730" y="9184"/>
                    <a:pt x="25695" y="8905"/>
                  </a:cubicBezTo>
                  <a:lnTo>
                    <a:pt x="25695" y="8905"/>
                  </a:lnTo>
                  <a:cubicBezTo>
                    <a:pt x="25693" y="8887"/>
                    <a:pt x="25691" y="8868"/>
                    <a:pt x="25688" y="8849"/>
                  </a:cubicBezTo>
                  <a:lnTo>
                    <a:pt x="25688" y="8849"/>
                  </a:lnTo>
                  <a:cubicBezTo>
                    <a:pt x="25688" y="8849"/>
                    <a:pt x="25688" y="8849"/>
                    <a:pt x="25688" y="8849"/>
                  </a:cubicBezTo>
                  <a:cubicBezTo>
                    <a:pt x="25506" y="7607"/>
                    <a:pt x="25227" y="6371"/>
                    <a:pt x="24785" y="5201"/>
                  </a:cubicBezTo>
                  <a:cubicBezTo>
                    <a:pt x="24427" y="4250"/>
                    <a:pt x="23991" y="3335"/>
                    <a:pt x="23385" y="2523"/>
                  </a:cubicBezTo>
                  <a:cubicBezTo>
                    <a:pt x="22870" y="1838"/>
                    <a:pt x="22264" y="1220"/>
                    <a:pt x="21531" y="766"/>
                  </a:cubicBezTo>
                  <a:cubicBezTo>
                    <a:pt x="20889" y="366"/>
                    <a:pt x="20168" y="123"/>
                    <a:pt x="19410" y="32"/>
                  </a:cubicBezTo>
                  <a:cubicBezTo>
                    <a:pt x="19232" y="11"/>
                    <a:pt x="19055" y="0"/>
                    <a:pt x="18879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1674325" y="3923800"/>
              <a:ext cx="78325" cy="67300"/>
            </a:xfrm>
            <a:custGeom>
              <a:avLst/>
              <a:gdLst/>
              <a:ahLst/>
              <a:cxnLst/>
              <a:rect l="l" t="t" r="r" b="b"/>
              <a:pathLst>
                <a:path w="3133" h="2692" extrusionOk="0">
                  <a:moveTo>
                    <a:pt x="1709" y="1"/>
                  </a:moveTo>
                  <a:cubicBezTo>
                    <a:pt x="1596" y="1"/>
                    <a:pt x="1482" y="12"/>
                    <a:pt x="1370" y="29"/>
                  </a:cubicBezTo>
                  <a:cubicBezTo>
                    <a:pt x="1224" y="48"/>
                    <a:pt x="1073" y="102"/>
                    <a:pt x="939" y="181"/>
                  </a:cubicBezTo>
                  <a:cubicBezTo>
                    <a:pt x="927" y="187"/>
                    <a:pt x="915" y="193"/>
                    <a:pt x="909" y="193"/>
                  </a:cubicBezTo>
                  <a:cubicBezTo>
                    <a:pt x="879" y="211"/>
                    <a:pt x="855" y="223"/>
                    <a:pt x="824" y="248"/>
                  </a:cubicBezTo>
                  <a:cubicBezTo>
                    <a:pt x="758" y="290"/>
                    <a:pt x="679" y="332"/>
                    <a:pt x="618" y="387"/>
                  </a:cubicBezTo>
                  <a:cubicBezTo>
                    <a:pt x="176" y="726"/>
                    <a:pt x="0" y="1405"/>
                    <a:pt x="303" y="1902"/>
                  </a:cubicBezTo>
                  <a:cubicBezTo>
                    <a:pt x="449" y="2126"/>
                    <a:pt x="642" y="2314"/>
                    <a:pt x="873" y="2453"/>
                  </a:cubicBezTo>
                  <a:cubicBezTo>
                    <a:pt x="1097" y="2587"/>
                    <a:pt x="1339" y="2659"/>
                    <a:pt x="1600" y="2684"/>
                  </a:cubicBezTo>
                  <a:cubicBezTo>
                    <a:pt x="1644" y="2689"/>
                    <a:pt x="1687" y="2691"/>
                    <a:pt x="1730" y="2691"/>
                  </a:cubicBezTo>
                  <a:cubicBezTo>
                    <a:pt x="1933" y="2691"/>
                    <a:pt x="2132" y="2636"/>
                    <a:pt x="2327" y="2556"/>
                  </a:cubicBezTo>
                  <a:cubicBezTo>
                    <a:pt x="2527" y="2471"/>
                    <a:pt x="2697" y="2320"/>
                    <a:pt x="2830" y="2150"/>
                  </a:cubicBezTo>
                  <a:cubicBezTo>
                    <a:pt x="3006" y="1926"/>
                    <a:pt x="3097" y="1678"/>
                    <a:pt x="3121" y="1393"/>
                  </a:cubicBezTo>
                  <a:cubicBezTo>
                    <a:pt x="3133" y="1163"/>
                    <a:pt x="3060" y="884"/>
                    <a:pt x="2939" y="684"/>
                  </a:cubicBezTo>
                  <a:cubicBezTo>
                    <a:pt x="2872" y="575"/>
                    <a:pt x="2794" y="466"/>
                    <a:pt x="2691" y="375"/>
                  </a:cubicBezTo>
                  <a:cubicBezTo>
                    <a:pt x="2521" y="235"/>
                    <a:pt x="2394" y="163"/>
                    <a:pt x="2188" y="84"/>
                  </a:cubicBezTo>
                  <a:cubicBezTo>
                    <a:pt x="2031" y="23"/>
                    <a:pt x="1870" y="1"/>
                    <a:pt x="1709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1661600" y="3908100"/>
              <a:ext cx="111525" cy="98725"/>
            </a:xfrm>
            <a:custGeom>
              <a:avLst/>
              <a:gdLst/>
              <a:ahLst/>
              <a:cxnLst/>
              <a:rect l="l" t="t" r="r" b="b"/>
              <a:pathLst>
                <a:path w="4461" h="3949" extrusionOk="0">
                  <a:moveTo>
                    <a:pt x="2474" y="1293"/>
                  </a:moveTo>
                  <a:cubicBezTo>
                    <a:pt x="2482" y="1293"/>
                    <a:pt x="2508" y="1306"/>
                    <a:pt x="2537" y="1321"/>
                  </a:cubicBezTo>
                  <a:lnTo>
                    <a:pt x="2537" y="1321"/>
                  </a:lnTo>
                  <a:cubicBezTo>
                    <a:pt x="2525" y="1317"/>
                    <a:pt x="2504" y="1308"/>
                    <a:pt x="2472" y="1294"/>
                  </a:cubicBezTo>
                  <a:cubicBezTo>
                    <a:pt x="2473" y="1293"/>
                    <a:pt x="2473" y="1293"/>
                    <a:pt x="2474" y="1293"/>
                  </a:cubicBezTo>
                  <a:close/>
                  <a:moveTo>
                    <a:pt x="1413" y="2301"/>
                  </a:moveTo>
                  <a:cubicBezTo>
                    <a:pt x="1415" y="2303"/>
                    <a:pt x="1416" y="2304"/>
                    <a:pt x="1418" y="2306"/>
                  </a:cubicBezTo>
                  <a:cubicBezTo>
                    <a:pt x="1416" y="2304"/>
                    <a:pt x="1415" y="2303"/>
                    <a:pt x="1413" y="2301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9" y="2610"/>
                  </a:moveTo>
                  <a:cubicBezTo>
                    <a:pt x="1854" y="2611"/>
                    <a:pt x="1860" y="2613"/>
                    <a:pt x="1867" y="2615"/>
                  </a:cubicBezTo>
                  <a:cubicBezTo>
                    <a:pt x="1861" y="2614"/>
                    <a:pt x="1855" y="2612"/>
                    <a:pt x="1849" y="2610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6" y="2670"/>
                    <a:pt x="2335" y="2671"/>
                  </a:cubicBezTo>
                  <a:lnTo>
                    <a:pt x="2335" y="2671"/>
                  </a:lnTo>
                  <a:cubicBezTo>
                    <a:pt x="2336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21" y="1318"/>
                  </a:lnTo>
                  <a:cubicBezTo>
                    <a:pt x="2530" y="1320"/>
                    <a:pt x="2536" y="1322"/>
                    <a:pt x="2541" y="1323"/>
                  </a:cubicBezTo>
                  <a:lnTo>
                    <a:pt x="2541" y="1323"/>
                  </a:lnTo>
                  <a:cubicBezTo>
                    <a:pt x="2585" y="1347"/>
                    <a:pt x="2635" y="1378"/>
                    <a:pt x="2642" y="1385"/>
                  </a:cubicBezTo>
                  <a:lnTo>
                    <a:pt x="2705" y="1421"/>
                  </a:lnTo>
                  <a:lnTo>
                    <a:pt x="2705" y="1421"/>
                  </a:lnTo>
                  <a:cubicBezTo>
                    <a:pt x="2707" y="1423"/>
                    <a:pt x="2710" y="1425"/>
                    <a:pt x="2713" y="1428"/>
                  </a:cubicBezTo>
                  <a:lnTo>
                    <a:pt x="2713" y="1428"/>
                  </a:lnTo>
                  <a:cubicBezTo>
                    <a:pt x="2723" y="1438"/>
                    <a:pt x="2734" y="1448"/>
                    <a:pt x="2745" y="1457"/>
                  </a:cubicBezTo>
                  <a:cubicBezTo>
                    <a:pt x="2775" y="1487"/>
                    <a:pt x="2865" y="1547"/>
                    <a:pt x="2872" y="1590"/>
                  </a:cubicBezTo>
                  <a:lnTo>
                    <a:pt x="2872" y="1590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90"/>
                  </a:cubicBezTo>
                  <a:lnTo>
                    <a:pt x="2872" y="1590"/>
                  </a:lnTo>
                  <a:cubicBezTo>
                    <a:pt x="2884" y="1610"/>
                    <a:pt x="2899" y="1632"/>
                    <a:pt x="2909" y="1657"/>
                  </a:cubicBezTo>
                  <a:cubicBezTo>
                    <a:pt x="2926" y="1680"/>
                    <a:pt x="2932" y="1707"/>
                    <a:pt x="2943" y="1726"/>
                  </a:cubicBezTo>
                  <a:lnTo>
                    <a:pt x="2943" y="1726"/>
                  </a:lnTo>
                  <a:cubicBezTo>
                    <a:pt x="2961" y="1780"/>
                    <a:pt x="2972" y="1841"/>
                    <a:pt x="2988" y="1894"/>
                  </a:cubicBezTo>
                  <a:cubicBezTo>
                    <a:pt x="2988" y="1895"/>
                    <a:pt x="2988" y="1896"/>
                    <a:pt x="2988" y="1897"/>
                  </a:cubicBezTo>
                  <a:lnTo>
                    <a:pt x="2988" y="1897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1"/>
                    <a:pt x="2975" y="2021"/>
                    <a:pt x="2975" y="2045"/>
                  </a:cubicBezTo>
                  <a:cubicBezTo>
                    <a:pt x="2975" y="2051"/>
                    <a:pt x="2976" y="2056"/>
                    <a:pt x="2976" y="2059"/>
                  </a:cubicBezTo>
                  <a:lnTo>
                    <a:pt x="2976" y="2059"/>
                  </a:lnTo>
                  <a:cubicBezTo>
                    <a:pt x="2965" y="2103"/>
                    <a:pt x="2957" y="2144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29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5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8" y="2306"/>
                    <a:pt x="2866" y="2330"/>
                    <a:pt x="2848" y="2354"/>
                  </a:cubicBezTo>
                  <a:cubicBezTo>
                    <a:pt x="2843" y="2363"/>
                    <a:pt x="2826" y="2383"/>
                    <a:pt x="2817" y="2396"/>
                  </a:cubicBezTo>
                  <a:lnTo>
                    <a:pt x="2817" y="2396"/>
                  </a:lnTo>
                  <a:cubicBezTo>
                    <a:pt x="2790" y="2423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69" y="2597"/>
                  </a:cubicBezTo>
                  <a:cubicBezTo>
                    <a:pt x="2591" y="2582"/>
                    <a:pt x="2598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6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6" y="2673"/>
                    <a:pt x="2296" y="2678"/>
                    <a:pt x="2288" y="2682"/>
                  </a:cubicBezTo>
                  <a:lnTo>
                    <a:pt x="2288" y="2682"/>
                  </a:lnTo>
                  <a:cubicBezTo>
                    <a:pt x="2272" y="2684"/>
                    <a:pt x="2256" y="2684"/>
                    <a:pt x="2240" y="2684"/>
                  </a:cubicBezTo>
                  <a:cubicBezTo>
                    <a:pt x="2204" y="2684"/>
                    <a:pt x="2170" y="2681"/>
                    <a:pt x="2145" y="2681"/>
                  </a:cubicBezTo>
                  <a:cubicBezTo>
                    <a:pt x="2137" y="2681"/>
                    <a:pt x="2128" y="2682"/>
                    <a:pt x="2119" y="2682"/>
                  </a:cubicBezTo>
                  <a:lnTo>
                    <a:pt x="2119" y="2682"/>
                  </a:lnTo>
                  <a:cubicBezTo>
                    <a:pt x="2087" y="2676"/>
                    <a:pt x="2053" y="2665"/>
                    <a:pt x="2024" y="2657"/>
                  </a:cubicBezTo>
                  <a:cubicBezTo>
                    <a:pt x="1963" y="2639"/>
                    <a:pt x="1903" y="2627"/>
                    <a:pt x="1842" y="2603"/>
                  </a:cubicBezTo>
                  <a:cubicBezTo>
                    <a:pt x="1837" y="2602"/>
                    <a:pt x="1831" y="2600"/>
                    <a:pt x="1824" y="2599"/>
                  </a:cubicBezTo>
                  <a:lnTo>
                    <a:pt x="1824" y="2599"/>
                  </a:lnTo>
                  <a:cubicBezTo>
                    <a:pt x="1806" y="2590"/>
                    <a:pt x="1789" y="2579"/>
                    <a:pt x="1776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8" y="2464"/>
                    <a:pt x="1582" y="2457"/>
                  </a:cubicBezTo>
                  <a:cubicBezTo>
                    <a:pt x="1570" y="2445"/>
                    <a:pt x="1545" y="2427"/>
                    <a:pt x="1533" y="2415"/>
                  </a:cubicBezTo>
                  <a:cubicBezTo>
                    <a:pt x="1485" y="2378"/>
                    <a:pt x="1448" y="2330"/>
                    <a:pt x="1400" y="2281"/>
                  </a:cubicBezTo>
                  <a:cubicBezTo>
                    <a:pt x="1398" y="2279"/>
                    <a:pt x="1395" y="2277"/>
                    <a:pt x="1393" y="2275"/>
                  </a:cubicBezTo>
                  <a:lnTo>
                    <a:pt x="1393" y="2275"/>
                  </a:lnTo>
                  <a:cubicBezTo>
                    <a:pt x="1383" y="2259"/>
                    <a:pt x="1373" y="2243"/>
                    <a:pt x="1364" y="2233"/>
                  </a:cubicBezTo>
                  <a:cubicBezTo>
                    <a:pt x="1357" y="2220"/>
                    <a:pt x="1341" y="2184"/>
                    <a:pt x="1325" y="2151"/>
                  </a:cubicBezTo>
                  <a:lnTo>
                    <a:pt x="1325" y="2151"/>
                  </a:lnTo>
                  <a:cubicBezTo>
                    <a:pt x="1326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4"/>
                    <a:pt x="1307" y="2118"/>
                    <a:pt x="1306" y="2112"/>
                  </a:cubicBezTo>
                  <a:lnTo>
                    <a:pt x="1306" y="2112"/>
                  </a:lnTo>
                  <a:cubicBezTo>
                    <a:pt x="1311" y="2123"/>
                    <a:pt x="1318" y="2137"/>
                    <a:pt x="1325" y="2151"/>
                  </a:cubicBezTo>
                  <a:lnTo>
                    <a:pt x="1325" y="2151"/>
                  </a:lnTo>
                  <a:cubicBezTo>
                    <a:pt x="1324" y="2137"/>
                    <a:pt x="1316" y="2112"/>
                    <a:pt x="1302" y="2096"/>
                  </a:cubicBezTo>
                  <a:lnTo>
                    <a:pt x="1302" y="2096"/>
                  </a:lnTo>
                  <a:cubicBezTo>
                    <a:pt x="1303" y="2101"/>
                    <a:pt x="1304" y="2107"/>
                    <a:pt x="1306" y="2112"/>
                  </a:cubicBezTo>
                  <a:lnTo>
                    <a:pt x="1306" y="2112"/>
                  </a:lnTo>
                  <a:cubicBezTo>
                    <a:pt x="1299" y="2100"/>
                    <a:pt x="1294" y="2091"/>
                    <a:pt x="1291" y="2087"/>
                  </a:cubicBezTo>
                  <a:lnTo>
                    <a:pt x="1291" y="2087"/>
                  </a:lnTo>
                  <a:cubicBezTo>
                    <a:pt x="1295" y="2090"/>
                    <a:pt x="1299" y="2093"/>
                    <a:pt x="1302" y="2096"/>
                  </a:cubicBezTo>
                  <a:lnTo>
                    <a:pt x="1302" y="2096"/>
                  </a:lnTo>
                  <a:cubicBezTo>
                    <a:pt x="1299" y="2086"/>
                    <a:pt x="1296" y="2076"/>
                    <a:pt x="1293" y="2066"/>
                  </a:cubicBezTo>
                  <a:lnTo>
                    <a:pt x="1293" y="2066"/>
                  </a:lnTo>
                  <a:cubicBezTo>
                    <a:pt x="1293" y="2069"/>
                    <a:pt x="1292" y="2073"/>
                    <a:pt x="1292" y="2076"/>
                  </a:cubicBezTo>
                  <a:lnTo>
                    <a:pt x="1292" y="2076"/>
                  </a:lnTo>
                  <a:cubicBezTo>
                    <a:pt x="1292" y="2069"/>
                    <a:pt x="1290" y="2060"/>
                    <a:pt x="1288" y="2050"/>
                  </a:cubicBezTo>
                  <a:lnTo>
                    <a:pt x="1288" y="2050"/>
                  </a:lnTo>
                  <a:cubicBezTo>
                    <a:pt x="1289" y="2055"/>
                    <a:pt x="1291" y="2061"/>
                    <a:pt x="1293" y="2066"/>
                  </a:cubicBezTo>
                  <a:lnTo>
                    <a:pt x="1293" y="2066"/>
                  </a:lnTo>
                  <a:cubicBezTo>
                    <a:pt x="1296" y="2018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4"/>
                    <a:pt x="1279" y="2009"/>
                  </a:cubicBezTo>
                  <a:cubicBezTo>
                    <a:pt x="1279" y="2018"/>
                    <a:pt x="1284" y="2034"/>
                    <a:pt x="1288" y="2050"/>
                  </a:cubicBezTo>
                  <a:lnTo>
                    <a:pt x="1288" y="2050"/>
                  </a:lnTo>
                  <a:cubicBezTo>
                    <a:pt x="1285" y="2042"/>
                    <a:pt x="1282" y="2034"/>
                    <a:pt x="1279" y="2027"/>
                  </a:cubicBezTo>
                  <a:cubicBezTo>
                    <a:pt x="1274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6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2"/>
                  </a:cubicBezTo>
                  <a:lnTo>
                    <a:pt x="1292" y="1862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2"/>
                  </a:cubicBezTo>
                  <a:lnTo>
                    <a:pt x="1292" y="1862"/>
                  </a:lnTo>
                  <a:cubicBezTo>
                    <a:pt x="1293" y="1853"/>
                    <a:pt x="1295" y="1845"/>
                    <a:pt x="1297" y="1839"/>
                  </a:cubicBezTo>
                  <a:cubicBezTo>
                    <a:pt x="1303" y="1815"/>
                    <a:pt x="1309" y="1785"/>
                    <a:pt x="1321" y="1760"/>
                  </a:cubicBezTo>
                  <a:cubicBezTo>
                    <a:pt x="1324" y="1747"/>
                    <a:pt x="1328" y="1736"/>
                    <a:pt x="1331" y="1724"/>
                  </a:cubicBezTo>
                  <a:lnTo>
                    <a:pt x="1331" y="1724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5"/>
                    <a:pt x="1378" y="1635"/>
                  </a:cubicBezTo>
                  <a:cubicBezTo>
                    <a:pt x="1374" y="1635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4" y="1576"/>
                  </a:cubicBezTo>
                  <a:lnTo>
                    <a:pt x="1424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4" y="1575"/>
                    <a:pt x="1424" y="1576"/>
                  </a:cubicBezTo>
                  <a:lnTo>
                    <a:pt x="1424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2" y="1"/>
                    <a:pt x="1487" y="74"/>
                    <a:pt x="1170" y="239"/>
                  </a:cubicBezTo>
                  <a:cubicBezTo>
                    <a:pt x="818" y="421"/>
                    <a:pt x="509" y="670"/>
                    <a:pt x="297" y="1003"/>
                  </a:cubicBezTo>
                  <a:cubicBezTo>
                    <a:pt x="115" y="1300"/>
                    <a:pt x="0" y="1688"/>
                    <a:pt x="24" y="2033"/>
                  </a:cubicBezTo>
                  <a:cubicBezTo>
                    <a:pt x="67" y="2899"/>
                    <a:pt x="733" y="3566"/>
                    <a:pt x="1521" y="3833"/>
                  </a:cubicBezTo>
                  <a:cubicBezTo>
                    <a:pt x="1749" y="3909"/>
                    <a:pt x="1990" y="3949"/>
                    <a:pt x="2230" y="3949"/>
                  </a:cubicBezTo>
                  <a:cubicBezTo>
                    <a:pt x="2431" y="3949"/>
                    <a:pt x="2631" y="3921"/>
                    <a:pt x="2824" y="3863"/>
                  </a:cubicBezTo>
                  <a:cubicBezTo>
                    <a:pt x="3272" y="3718"/>
                    <a:pt x="3618" y="3457"/>
                    <a:pt x="3903" y="3087"/>
                  </a:cubicBezTo>
                  <a:cubicBezTo>
                    <a:pt x="4461" y="2345"/>
                    <a:pt x="4373" y="1242"/>
                    <a:pt x="3685" y="599"/>
                  </a:cubicBezTo>
                  <a:lnTo>
                    <a:pt x="3685" y="599"/>
                  </a:lnTo>
                  <a:cubicBezTo>
                    <a:pt x="3671" y="586"/>
                    <a:pt x="3657" y="573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8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1555700" y="3856675"/>
              <a:ext cx="68500" cy="60825"/>
            </a:xfrm>
            <a:custGeom>
              <a:avLst/>
              <a:gdLst/>
              <a:ahLst/>
              <a:cxnLst/>
              <a:rect l="l" t="t" r="r" b="b"/>
              <a:pathLst>
                <a:path w="2740" h="2433" extrusionOk="0">
                  <a:moveTo>
                    <a:pt x="1137" y="0"/>
                  </a:moveTo>
                  <a:cubicBezTo>
                    <a:pt x="1037" y="0"/>
                    <a:pt x="937" y="9"/>
                    <a:pt x="837" y="24"/>
                  </a:cubicBezTo>
                  <a:cubicBezTo>
                    <a:pt x="558" y="66"/>
                    <a:pt x="291" y="260"/>
                    <a:pt x="146" y="503"/>
                  </a:cubicBezTo>
                  <a:cubicBezTo>
                    <a:pt x="61" y="648"/>
                    <a:pt x="0" y="842"/>
                    <a:pt x="19" y="1018"/>
                  </a:cubicBezTo>
                  <a:cubicBezTo>
                    <a:pt x="31" y="1212"/>
                    <a:pt x="79" y="1357"/>
                    <a:pt x="158" y="1539"/>
                  </a:cubicBezTo>
                  <a:cubicBezTo>
                    <a:pt x="206" y="1636"/>
                    <a:pt x="267" y="1721"/>
                    <a:pt x="328" y="1805"/>
                  </a:cubicBezTo>
                  <a:cubicBezTo>
                    <a:pt x="388" y="1884"/>
                    <a:pt x="449" y="1969"/>
                    <a:pt x="534" y="2036"/>
                  </a:cubicBezTo>
                  <a:cubicBezTo>
                    <a:pt x="728" y="2205"/>
                    <a:pt x="946" y="2357"/>
                    <a:pt x="1206" y="2399"/>
                  </a:cubicBezTo>
                  <a:cubicBezTo>
                    <a:pt x="1317" y="2420"/>
                    <a:pt x="1406" y="2432"/>
                    <a:pt x="1501" y="2432"/>
                  </a:cubicBezTo>
                  <a:cubicBezTo>
                    <a:pt x="1546" y="2432"/>
                    <a:pt x="1592" y="2429"/>
                    <a:pt x="1643" y="2424"/>
                  </a:cubicBezTo>
                  <a:cubicBezTo>
                    <a:pt x="1806" y="2399"/>
                    <a:pt x="1909" y="2369"/>
                    <a:pt x="2067" y="2302"/>
                  </a:cubicBezTo>
                  <a:cubicBezTo>
                    <a:pt x="2291" y="2224"/>
                    <a:pt x="2485" y="2030"/>
                    <a:pt x="2594" y="1830"/>
                  </a:cubicBezTo>
                  <a:cubicBezTo>
                    <a:pt x="2679" y="1654"/>
                    <a:pt x="2727" y="1496"/>
                    <a:pt x="2727" y="1296"/>
                  </a:cubicBezTo>
                  <a:cubicBezTo>
                    <a:pt x="2739" y="1109"/>
                    <a:pt x="2685" y="939"/>
                    <a:pt x="2606" y="775"/>
                  </a:cubicBezTo>
                  <a:cubicBezTo>
                    <a:pt x="2558" y="660"/>
                    <a:pt x="2479" y="551"/>
                    <a:pt x="2388" y="472"/>
                  </a:cubicBezTo>
                  <a:cubicBezTo>
                    <a:pt x="2255" y="351"/>
                    <a:pt x="2109" y="248"/>
                    <a:pt x="1927" y="212"/>
                  </a:cubicBezTo>
                  <a:cubicBezTo>
                    <a:pt x="1909" y="212"/>
                    <a:pt x="1897" y="212"/>
                    <a:pt x="1879" y="206"/>
                  </a:cubicBezTo>
                  <a:cubicBezTo>
                    <a:pt x="1782" y="151"/>
                    <a:pt x="1679" y="109"/>
                    <a:pt x="1558" y="60"/>
                  </a:cubicBezTo>
                  <a:cubicBezTo>
                    <a:pt x="1419" y="18"/>
                    <a:pt x="1279" y="0"/>
                    <a:pt x="1137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1538425" y="3840675"/>
              <a:ext cx="101675" cy="92975"/>
            </a:xfrm>
            <a:custGeom>
              <a:avLst/>
              <a:gdLst/>
              <a:ahLst/>
              <a:cxnLst/>
              <a:rect l="l" t="t" r="r" b="b"/>
              <a:pathLst>
                <a:path w="4067" h="3719" extrusionOk="0">
                  <a:moveTo>
                    <a:pt x="1701" y="1285"/>
                  </a:moveTo>
                  <a:lnTo>
                    <a:pt x="1701" y="1285"/>
                  </a:lnTo>
                  <a:cubicBezTo>
                    <a:pt x="1705" y="1285"/>
                    <a:pt x="1708" y="1286"/>
                    <a:pt x="1709" y="1288"/>
                  </a:cubicBezTo>
                  <a:cubicBezTo>
                    <a:pt x="1708" y="1287"/>
                    <a:pt x="1705" y="1286"/>
                    <a:pt x="1701" y="1285"/>
                  </a:cubicBezTo>
                  <a:close/>
                  <a:moveTo>
                    <a:pt x="1376" y="1476"/>
                  </a:moveTo>
                  <a:lnTo>
                    <a:pt x="1376" y="1476"/>
                  </a:lnTo>
                  <a:cubicBezTo>
                    <a:pt x="1376" y="1476"/>
                    <a:pt x="1370" y="1486"/>
                    <a:pt x="1363" y="1499"/>
                  </a:cubicBezTo>
                  <a:lnTo>
                    <a:pt x="1363" y="1499"/>
                  </a:lnTo>
                  <a:cubicBezTo>
                    <a:pt x="1366" y="1487"/>
                    <a:pt x="1371" y="1478"/>
                    <a:pt x="1376" y="1476"/>
                  </a:cubicBezTo>
                  <a:close/>
                  <a:moveTo>
                    <a:pt x="2528" y="1498"/>
                  </a:moveTo>
                  <a:cubicBezTo>
                    <a:pt x="2550" y="1505"/>
                    <a:pt x="2577" y="1514"/>
                    <a:pt x="2577" y="1514"/>
                  </a:cubicBezTo>
                  <a:cubicBezTo>
                    <a:pt x="2577" y="1514"/>
                    <a:pt x="2565" y="1510"/>
                    <a:pt x="2534" y="1500"/>
                  </a:cubicBezTo>
                  <a:cubicBezTo>
                    <a:pt x="2531" y="1499"/>
                    <a:pt x="2529" y="1499"/>
                    <a:pt x="2528" y="1498"/>
                  </a:cubicBezTo>
                  <a:close/>
                  <a:moveTo>
                    <a:pt x="2566" y="1511"/>
                  </a:moveTo>
                  <a:cubicBezTo>
                    <a:pt x="2567" y="1511"/>
                    <a:pt x="2574" y="1518"/>
                    <a:pt x="2594" y="1536"/>
                  </a:cubicBezTo>
                  <a:lnTo>
                    <a:pt x="2594" y="1536"/>
                  </a:lnTo>
                  <a:cubicBezTo>
                    <a:pt x="2579" y="1523"/>
                    <a:pt x="2566" y="1511"/>
                    <a:pt x="2566" y="1511"/>
                  </a:cubicBezTo>
                  <a:close/>
                  <a:moveTo>
                    <a:pt x="2597" y="1540"/>
                  </a:moveTo>
                  <a:lnTo>
                    <a:pt x="2597" y="1540"/>
                  </a:lnTo>
                  <a:cubicBezTo>
                    <a:pt x="2618" y="1552"/>
                    <a:pt x="2632" y="1562"/>
                    <a:pt x="2631" y="1567"/>
                  </a:cubicBezTo>
                  <a:cubicBezTo>
                    <a:pt x="2631" y="1567"/>
                    <a:pt x="2630" y="1567"/>
                    <a:pt x="2630" y="1567"/>
                  </a:cubicBezTo>
                  <a:cubicBezTo>
                    <a:pt x="2628" y="1567"/>
                    <a:pt x="2613" y="1554"/>
                    <a:pt x="2597" y="1540"/>
                  </a:cubicBezTo>
                  <a:close/>
                  <a:moveTo>
                    <a:pt x="2672" y="1591"/>
                  </a:moveTo>
                  <a:lnTo>
                    <a:pt x="2672" y="1591"/>
                  </a:lnTo>
                  <a:cubicBezTo>
                    <a:pt x="2672" y="1591"/>
                    <a:pt x="2677" y="1597"/>
                    <a:pt x="2685" y="1609"/>
                  </a:cubicBezTo>
                  <a:cubicBezTo>
                    <a:pt x="2688" y="1613"/>
                    <a:pt x="2690" y="1617"/>
                    <a:pt x="2693" y="1621"/>
                  </a:cubicBezTo>
                  <a:lnTo>
                    <a:pt x="2693" y="1621"/>
                  </a:lnTo>
                  <a:cubicBezTo>
                    <a:pt x="2677" y="1601"/>
                    <a:pt x="2671" y="1591"/>
                    <a:pt x="2672" y="1591"/>
                  </a:cubicBezTo>
                  <a:close/>
                  <a:moveTo>
                    <a:pt x="1350" y="1704"/>
                  </a:moveTo>
                  <a:lnTo>
                    <a:pt x="1350" y="1704"/>
                  </a:lnTo>
                  <a:cubicBezTo>
                    <a:pt x="1351" y="1707"/>
                    <a:pt x="1351" y="1710"/>
                    <a:pt x="1352" y="1712"/>
                  </a:cubicBezTo>
                  <a:cubicBezTo>
                    <a:pt x="1351" y="1710"/>
                    <a:pt x="1350" y="1707"/>
                    <a:pt x="1350" y="1704"/>
                  </a:cubicBezTo>
                  <a:close/>
                  <a:moveTo>
                    <a:pt x="2781" y="2004"/>
                  </a:moveTo>
                  <a:lnTo>
                    <a:pt x="2781" y="2004"/>
                  </a:lnTo>
                  <a:cubicBezTo>
                    <a:pt x="2780" y="2018"/>
                    <a:pt x="2779" y="2033"/>
                    <a:pt x="2779" y="2033"/>
                  </a:cubicBezTo>
                  <a:cubicBezTo>
                    <a:pt x="2779" y="2033"/>
                    <a:pt x="2780" y="2025"/>
                    <a:pt x="2781" y="2004"/>
                  </a:cubicBezTo>
                  <a:close/>
                  <a:moveTo>
                    <a:pt x="2341" y="2437"/>
                  </a:moveTo>
                  <a:cubicBezTo>
                    <a:pt x="2345" y="2437"/>
                    <a:pt x="2349" y="2438"/>
                    <a:pt x="2352" y="2439"/>
                  </a:cubicBezTo>
                  <a:cubicBezTo>
                    <a:pt x="2348" y="2439"/>
                    <a:pt x="2345" y="2438"/>
                    <a:pt x="2341" y="2437"/>
                  </a:cubicBezTo>
                  <a:close/>
                  <a:moveTo>
                    <a:pt x="2064" y="2431"/>
                  </a:moveTo>
                  <a:cubicBezTo>
                    <a:pt x="2081" y="2431"/>
                    <a:pt x="2118" y="2435"/>
                    <a:pt x="2132" y="2445"/>
                  </a:cubicBezTo>
                  <a:lnTo>
                    <a:pt x="2132" y="2445"/>
                  </a:lnTo>
                  <a:cubicBezTo>
                    <a:pt x="2119" y="2444"/>
                    <a:pt x="2106" y="2442"/>
                    <a:pt x="2091" y="2439"/>
                  </a:cubicBezTo>
                  <a:cubicBezTo>
                    <a:pt x="2050" y="2434"/>
                    <a:pt x="2050" y="2431"/>
                    <a:pt x="2064" y="2431"/>
                  </a:cubicBezTo>
                  <a:close/>
                  <a:moveTo>
                    <a:pt x="1873" y="1288"/>
                  </a:moveTo>
                  <a:cubicBezTo>
                    <a:pt x="1897" y="1288"/>
                    <a:pt x="1922" y="1294"/>
                    <a:pt x="1952" y="1294"/>
                  </a:cubicBezTo>
                  <a:cubicBezTo>
                    <a:pt x="2012" y="1306"/>
                    <a:pt x="2073" y="1324"/>
                    <a:pt x="2134" y="1349"/>
                  </a:cubicBezTo>
                  <a:cubicBezTo>
                    <a:pt x="2140" y="1351"/>
                    <a:pt x="2145" y="1353"/>
                    <a:pt x="2149" y="1354"/>
                  </a:cubicBezTo>
                  <a:lnTo>
                    <a:pt x="2149" y="1354"/>
                  </a:lnTo>
                  <a:cubicBezTo>
                    <a:pt x="2154" y="1356"/>
                    <a:pt x="2159" y="1358"/>
                    <a:pt x="2164" y="1361"/>
                  </a:cubicBezTo>
                  <a:cubicBezTo>
                    <a:pt x="2243" y="1397"/>
                    <a:pt x="2321" y="1446"/>
                    <a:pt x="2412" y="1476"/>
                  </a:cubicBezTo>
                  <a:cubicBezTo>
                    <a:pt x="2467" y="1482"/>
                    <a:pt x="2528" y="1488"/>
                    <a:pt x="2576" y="1500"/>
                  </a:cubicBezTo>
                  <a:cubicBezTo>
                    <a:pt x="2548" y="1500"/>
                    <a:pt x="2530" y="1489"/>
                    <a:pt x="2503" y="1488"/>
                  </a:cubicBezTo>
                  <a:lnTo>
                    <a:pt x="2503" y="1488"/>
                  </a:lnTo>
                  <a:cubicBezTo>
                    <a:pt x="2500" y="1487"/>
                    <a:pt x="2498" y="1487"/>
                    <a:pt x="2498" y="1487"/>
                  </a:cubicBezTo>
                  <a:cubicBezTo>
                    <a:pt x="2497" y="1487"/>
                    <a:pt x="2498" y="1487"/>
                    <a:pt x="2499" y="1488"/>
                  </a:cubicBezTo>
                  <a:lnTo>
                    <a:pt x="2499" y="1488"/>
                  </a:lnTo>
                  <a:cubicBezTo>
                    <a:pt x="2499" y="1488"/>
                    <a:pt x="2498" y="1488"/>
                    <a:pt x="2497" y="1488"/>
                  </a:cubicBezTo>
                  <a:cubicBezTo>
                    <a:pt x="2497" y="1488"/>
                    <a:pt x="2499" y="1489"/>
                    <a:pt x="2502" y="1489"/>
                  </a:cubicBezTo>
                  <a:lnTo>
                    <a:pt x="2502" y="1489"/>
                  </a:lnTo>
                  <a:cubicBezTo>
                    <a:pt x="2516" y="1497"/>
                    <a:pt x="2564" y="1520"/>
                    <a:pt x="2597" y="1540"/>
                  </a:cubicBezTo>
                  <a:lnTo>
                    <a:pt x="2597" y="1540"/>
                  </a:lnTo>
                  <a:cubicBezTo>
                    <a:pt x="2598" y="1541"/>
                    <a:pt x="2599" y="1542"/>
                    <a:pt x="2600" y="1543"/>
                  </a:cubicBezTo>
                  <a:cubicBezTo>
                    <a:pt x="2624" y="1567"/>
                    <a:pt x="2655" y="1591"/>
                    <a:pt x="2679" y="1609"/>
                  </a:cubicBezTo>
                  <a:cubicBezTo>
                    <a:pt x="2686" y="1620"/>
                    <a:pt x="2696" y="1634"/>
                    <a:pt x="2705" y="1644"/>
                  </a:cubicBezTo>
                  <a:lnTo>
                    <a:pt x="2705" y="1644"/>
                  </a:lnTo>
                  <a:cubicBezTo>
                    <a:pt x="2709" y="1652"/>
                    <a:pt x="2713" y="1659"/>
                    <a:pt x="2715" y="1664"/>
                  </a:cubicBezTo>
                  <a:cubicBezTo>
                    <a:pt x="2721" y="1680"/>
                    <a:pt x="2726" y="1696"/>
                    <a:pt x="2739" y="1711"/>
                  </a:cubicBezTo>
                  <a:lnTo>
                    <a:pt x="2739" y="1711"/>
                  </a:lnTo>
                  <a:cubicBezTo>
                    <a:pt x="2739" y="1712"/>
                    <a:pt x="2740" y="1712"/>
                    <a:pt x="2740" y="1712"/>
                  </a:cubicBezTo>
                  <a:cubicBezTo>
                    <a:pt x="2754" y="1760"/>
                    <a:pt x="2768" y="1811"/>
                    <a:pt x="2780" y="1860"/>
                  </a:cubicBezTo>
                  <a:lnTo>
                    <a:pt x="2780" y="1860"/>
                  </a:lnTo>
                  <a:cubicBezTo>
                    <a:pt x="2779" y="1888"/>
                    <a:pt x="2780" y="1935"/>
                    <a:pt x="2781" y="1963"/>
                  </a:cubicBezTo>
                  <a:lnTo>
                    <a:pt x="2781" y="1963"/>
                  </a:lnTo>
                  <a:cubicBezTo>
                    <a:pt x="2778" y="1982"/>
                    <a:pt x="2773" y="2023"/>
                    <a:pt x="2770" y="2033"/>
                  </a:cubicBezTo>
                  <a:cubicBezTo>
                    <a:pt x="2759" y="2062"/>
                    <a:pt x="2747" y="2085"/>
                    <a:pt x="2741" y="2112"/>
                  </a:cubicBezTo>
                  <a:lnTo>
                    <a:pt x="2741" y="2112"/>
                  </a:lnTo>
                  <a:cubicBezTo>
                    <a:pt x="2738" y="2119"/>
                    <a:pt x="2733" y="2129"/>
                    <a:pt x="2727" y="2142"/>
                  </a:cubicBezTo>
                  <a:cubicBezTo>
                    <a:pt x="2723" y="2152"/>
                    <a:pt x="2719" y="2162"/>
                    <a:pt x="2714" y="2172"/>
                  </a:cubicBezTo>
                  <a:lnTo>
                    <a:pt x="2714" y="2172"/>
                  </a:lnTo>
                  <a:cubicBezTo>
                    <a:pt x="2696" y="2200"/>
                    <a:pt x="2674" y="2230"/>
                    <a:pt x="2660" y="2259"/>
                  </a:cubicBezTo>
                  <a:lnTo>
                    <a:pt x="2660" y="2259"/>
                  </a:lnTo>
                  <a:lnTo>
                    <a:pt x="2618" y="2300"/>
                  </a:lnTo>
                  <a:cubicBezTo>
                    <a:pt x="2613" y="2306"/>
                    <a:pt x="2603" y="2316"/>
                    <a:pt x="2593" y="2325"/>
                  </a:cubicBezTo>
                  <a:lnTo>
                    <a:pt x="2593" y="2325"/>
                  </a:lnTo>
                  <a:cubicBezTo>
                    <a:pt x="2587" y="2330"/>
                    <a:pt x="2581" y="2334"/>
                    <a:pt x="2576" y="2336"/>
                  </a:cubicBezTo>
                  <a:cubicBezTo>
                    <a:pt x="2564" y="2355"/>
                    <a:pt x="2540" y="2361"/>
                    <a:pt x="2528" y="2367"/>
                  </a:cubicBezTo>
                  <a:cubicBezTo>
                    <a:pt x="2519" y="2376"/>
                    <a:pt x="2454" y="2404"/>
                    <a:pt x="2452" y="2404"/>
                  </a:cubicBezTo>
                  <a:cubicBezTo>
                    <a:pt x="2451" y="2404"/>
                    <a:pt x="2458" y="2401"/>
                    <a:pt x="2479" y="2391"/>
                  </a:cubicBezTo>
                  <a:cubicBezTo>
                    <a:pt x="2497" y="2383"/>
                    <a:pt x="2502" y="2379"/>
                    <a:pt x="2500" y="2379"/>
                  </a:cubicBezTo>
                  <a:cubicBezTo>
                    <a:pt x="2491" y="2379"/>
                    <a:pt x="2390" y="2417"/>
                    <a:pt x="2376" y="2421"/>
                  </a:cubicBezTo>
                  <a:cubicBezTo>
                    <a:pt x="2355" y="2427"/>
                    <a:pt x="2338" y="2427"/>
                    <a:pt x="2322" y="2435"/>
                  </a:cubicBezTo>
                  <a:lnTo>
                    <a:pt x="2322" y="2435"/>
                  </a:lnTo>
                  <a:cubicBezTo>
                    <a:pt x="2318" y="2435"/>
                    <a:pt x="2315" y="2435"/>
                    <a:pt x="2311" y="2435"/>
                  </a:cubicBezTo>
                  <a:cubicBezTo>
                    <a:pt x="2266" y="2435"/>
                    <a:pt x="2212" y="2445"/>
                    <a:pt x="2176" y="2445"/>
                  </a:cubicBezTo>
                  <a:cubicBezTo>
                    <a:pt x="2161" y="2445"/>
                    <a:pt x="2147" y="2445"/>
                    <a:pt x="2133" y="2445"/>
                  </a:cubicBezTo>
                  <a:lnTo>
                    <a:pt x="2133" y="2445"/>
                  </a:lnTo>
                  <a:cubicBezTo>
                    <a:pt x="2107" y="2422"/>
                    <a:pt x="1994" y="2415"/>
                    <a:pt x="1960" y="2410"/>
                  </a:cubicBezTo>
                  <a:lnTo>
                    <a:pt x="1960" y="2410"/>
                  </a:lnTo>
                  <a:cubicBezTo>
                    <a:pt x="1937" y="2399"/>
                    <a:pt x="1909" y="2385"/>
                    <a:pt x="1909" y="2385"/>
                  </a:cubicBezTo>
                  <a:cubicBezTo>
                    <a:pt x="1867" y="2361"/>
                    <a:pt x="1831" y="2330"/>
                    <a:pt x="1782" y="2306"/>
                  </a:cubicBezTo>
                  <a:cubicBezTo>
                    <a:pt x="1758" y="2294"/>
                    <a:pt x="1740" y="2276"/>
                    <a:pt x="1716" y="2258"/>
                  </a:cubicBezTo>
                  <a:cubicBezTo>
                    <a:pt x="1715" y="2258"/>
                    <a:pt x="1715" y="2257"/>
                    <a:pt x="1715" y="2257"/>
                  </a:cubicBezTo>
                  <a:lnTo>
                    <a:pt x="1715" y="2257"/>
                  </a:lnTo>
                  <a:cubicBezTo>
                    <a:pt x="1681" y="2224"/>
                    <a:pt x="1646" y="2195"/>
                    <a:pt x="1606" y="2155"/>
                  </a:cubicBezTo>
                  <a:cubicBezTo>
                    <a:pt x="1598" y="2146"/>
                    <a:pt x="1566" y="2106"/>
                    <a:pt x="1566" y="2106"/>
                  </a:cubicBezTo>
                  <a:lnTo>
                    <a:pt x="1566" y="2106"/>
                  </a:lnTo>
                  <a:cubicBezTo>
                    <a:pt x="1566" y="2106"/>
                    <a:pt x="1571" y="2114"/>
                    <a:pt x="1588" y="2136"/>
                  </a:cubicBezTo>
                  <a:cubicBezTo>
                    <a:pt x="1595" y="2146"/>
                    <a:pt x="1600" y="2153"/>
                    <a:pt x="1604" y="2158"/>
                  </a:cubicBezTo>
                  <a:lnTo>
                    <a:pt x="1604" y="2158"/>
                  </a:lnTo>
                  <a:cubicBezTo>
                    <a:pt x="1596" y="2148"/>
                    <a:pt x="1584" y="2132"/>
                    <a:pt x="1576" y="2124"/>
                  </a:cubicBezTo>
                  <a:cubicBezTo>
                    <a:pt x="1540" y="2082"/>
                    <a:pt x="1509" y="2027"/>
                    <a:pt x="1479" y="1973"/>
                  </a:cubicBezTo>
                  <a:cubicBezTo>
                    <a:pt x="1467" y="1955"/>
                    <a:pt x="1449" y="1924"/>
                    <a:pt x="1437" y="1900"/>
                  </a:cubicBezTo>
                  <a:cubicBezTo>
                    <a:pt x="1433" y="1895"/>
                    <a:pt x="1425" y="1880"/>
                    <a:pt x="1417" y="1863"/>
                  </a:cubicBezTo>
                  <a:lnTo>
                    <a:pt x="1417" y="1863"/>
                  </a:lnTo>
                  <a:cubicBezTo>
                    <a:pt x="1413" y="1854"/>
                    <a:pt x="1408" y="1843"/>
                    <a:pt x="1406" y="1839"/>
                  </a:cubicBezTo>
                  <a:cubicBezTo>
                    <a:pt x="1394" y="1809"/>
                    <a:pt x="1382" y="1785"/>
                    <a:pt x="1376" y="1755"/>
                  </a:cubicBezTo>
                  <a:cubicBezTo>
                    <a:pt x="1364" y="1724"/>
                    <a:pt x="1358" y="1700"/>
                    <a:pt x="1352" y="1670"/>
                  </a:cubicBezTo>
                  <a:cubicBezTo>
                    <a:pt x="1350" y="1661"/>
                    <a:pt x="1348" y="1655"/>
                    <a:pt x="1346" y="1649"/>
                  </a:cubicBezTo>
                  <a:lnTo>
                    <a:pt x="1346" y="1649"/>
                  </a:lnTo>
                  <a:cubicBezTo>
                    <a:pt x="1346" y="1635"/>
                    <a:pt x="1346" y="1624"/>
                    <a:pt x="1346" y="1621"/>
                  </a:cubicBezTo>
                  <a:cubicBezTo>
                    <a:pt x="1346" y="1602"/>
                    <a:pt x="1351" y="1573"/>
                    <a:pt x="1348" y="1573"/>
                  </a:cubicBezTo>
                  <a:cubicBezTo>
                    <a:pt x="1348" y="1573"/>
                    <a:pt x="1348" y="1573"/>
                    <a:pt x="1348" y="1573"/>
                  </a:cubicBezTo>
                  <a:lnTo>
                    <a:pt x="1348" y="1573"/>
                  </a:lnTo>
                  <a:cubicBezTo>
                    <a:pt x="1351" y="1561"/>
                    <a:pt x="1354" y="1536"/>
                    <a:pt x="1359" y="1514"/>
                  </a:cubicBezTo>
                  <a:lnTo>
                    <a:pt x="1359" y="1514"/>
                  </a:lnTo>
                  <a:cubicBezTo>
                    <a:pt x="1360" y="1512"/>
                    <a:pt x="1362" y="1509"/>
                    <a:pt x="1364" y="1506"/>
                  </a:cubicBezTo>
                  <a:cubicBezTo>
                    <a:pt x="1380" y="1490"/>
                    <a:pt x="1387" y="1475"/>
                    <a:pt x="1392" y="1459"/>
                  </a:cubicBezTo>
                  <a:lnTo>
                    <a:pt x="1392" y="1459"/>
                  </a:lnTo>
                  <a:lnTo>
                    <a:pt x="1425" y="1421"/>
                  </a:lnTo>
                  <a:lnTo>
                    <a:pt x="1459" y="1391"/>
                  </a:lnTo>
                  <a:lnTo>
                    <a:pt x="1459" y="1391"/>
                  </a:lnTo>
                  <a:cubicBezTo>
                    <a:pt x="1500" y="1373"/>
                    <a:pt x="1556" y="1332"/>
                    <a:pt x="1594" y="1305"/>
                  </a:cubicBezTo>
                  <a:lnTo>
                    <a:pt x="1594" y="1305"/>
                  </a:lnTo>
                  <a:cubicBezTo>
                    <a:pt x="1603" y="1302"/>
                    <a:pt x="1612" y="1300"/>
                    <a:pt x="1625" y="1300"/>
                  </a:cubicBezTo>
                  <a:cubicBezTo>
                    <a:pt x="1625" y="1300"/>
                    <a:pt x="1635" y="1297"/>
                    <a:pt x="1649" y="1293"/>
                  </a:cubicBezTo>
                  <a:lnTo>
                    <a:pt x="1649" y="1293"/>
                  </a:lnTo>
                  <a:cubicBezTo>
                    <a:pt x="1656" y="1294"/>
                    <a:pt x="1668" y="1294"/>
                    <a:pt x="1685" y="1294"/>
                  </a:cubicBezTo>
                  <a:cubicBezTo>
                    <a:pt x="1752" y="1288"/>
                    <a:pt x="1812" y="1288"/>
                    <a:pt x="1873" y="1288"/>
                  </a:cubicBezTo>
                  <a:close/>
                  <a:moveTo>
                    <a:pt x="2316" y="2439"/>
                  </a:moveTo>
                  <a:lnTo>
                    <a:pt x="2316" y="2439"/>
                  </a:lnTo>
                  <a:cubicBezTo>
                    <a:pt x="2316" y="2439"/>
                    <a:pt x="2315" y="2439"/>
                    <a:pt x="2315" y="2439"/>
                  </a:cubicBezTo>
                  <a:cubicBezTo>
                    <a:pt x="2286" y="2448"/>
                    <a:pt x="2273" y="2451"/>
                    <a:pt x="2271" y="2451"/>
                  </a:cubicBezTo>
                  <a:cubicBezTo>
                    <a:pt x="2268" y="2451"/>
                    <a:pt x="2292" y="2443"/>
                    <a:pt x="2316" y="2439"/>
                  </a:cubicBezTo>
                  <a:close/>
                  <a:moveTo>
                    <a:pt x="1775" y="1"/>
                  </a:moveTo>
                  <a:cubicBezTo>
                    <a:pt x="1582" y="1"/>
                    <a:pt x="1388" y="30"/>
                    <a:pt x="1200" y="94"/>
                  </a:cubicBezTo>
                  <a:cubicBezTo>
                    <a:pt x="594" y="306"/>
                    <a:pt x="170" y="809"/>
                    <a:pt x="85" y="1446"/>
                  </a:cubicBezTo>
                  <a:cubicBezTo>
                    <a:pt x="1" y="2046"/>
                    <a:pt x="304" y="2627"/>
                    <a:pt x="691" y="3057"/>
                  </a:cubicBezTo>
                  <a:cubicBezTo>
                    <a:pt x="1053" y="3466"/>
                    <a:pt x="1622" y="3718"/>
                    <a:pt x="2168" y="3718"/>
                  </a:cubicBezTo>
                  <a:cubicBezTo>
                    <a:pt x="2181" y="3718"/>
                    <a:pt x="2194" y="3718"/>
                    <a:pt x="2206" y="3718"/>
                  </a:cubicBezTo>
                  <a:cubicBezTo>
                    <a:pt x="2844" y="3712"/>
                    <a:pt x="3493" y="3401"/>
                    <a:pt x="3806" y="2831"/>
                  </a:cubicBezTo>
                  <a:lnTo>
                    <a:pt x="3806" y="2831"/>
                  </a:lnTo>
                  <a:cubicBezTo>
                    <a:pt x="3815" y="2816"/>
                    <a:pt x="3823" y="2801"/>
                    <a:pt x="3830" y="2785"/>
                  </a:cubicBezTo>
                  <a:lnTo>
                    <a:pt x="3830" y="2785"/>
                  </a:lnTo>
                  <a:cubicBezTo>
                    <a:pt x="3830" y="2785"/>
                    <a:pt x="3830" y="2785"/>
                    <a:pt x="3830" y="2785"/>
                  </a:cubicBezTo>
                  <a:cubicBezTo>
                    <a:pt x="3839" y="2767"/>
                    <a:pt x="3847" y="2750"/>
                    <a:pt x="3855" y="2731"/>
                  </a:cubicBezTo>
                  <a:lnTo>
                    <a:pt x="3855" y="2731"/>
                  </a:lnTo>
                  <a:cubicBezTo>
                    <a:pt x="3969" y="2476"/>
                    <a:pt x="4049" y="2219"/>
                    <a:pt x="4055" y="1930"/>
                  </a:cubicBezTo>
                  <a:cubicBezTo>
                    <a:pt x="4067" y="1633"/>
                    <a:pt x="3982" y="1367"/>
                    <a:pt x="3861" y="1106"/>
                  </a:cubicBezTo>
                  <a:cubicBezTo>
                    <a:pt x="3673" y="674"/>
                    <a:pt x="3253" y="358"/>
                    <a:pt x="2795" y="247"/>
                  </a:cubicBezTo>
                  <a:lnTo>
                    <a:pt x="2795" y="247"/>
                  </a:lnTo>
                  <a:cubicBezTo>
                    <a:pt x="2477" y="96"/>
                    <a:pt x="2126" y="1"/>
                    <a:pt x="17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1602600" y="3947575"/>
              <a:ext cx="51925" cy="36050"/>
            </a:xfrm>
            <a:custGeom>
              <a:avLst/>
              <a:gdLst/>
              <a:ahLst/>
              <a:cxnLst/>
              <a:rect l="l" t="t" r="r" b="b"/>
              <a:pathLst>
                <a:path w="2077" h="1442" extrusionOk="0">
                  <a:moveTo>
                    <a:pt x="1041" y="0"/>
                  </a:moveTo>
                  <a:cubicBezTo>
                    <a:pt x="416" y="0"/>
                    <a:pt x="1" y="940"/>
                    <a:pt x="669" y="1333"/>
                  </a:cubicBezTo>
                  <a:cubicBezTo>
                    <a:pt x="796" y="1409"/>
                    <a:pt x="922" y="1442"/>
                    <a:pt x="1039" y="1442"/>
                  </a:cubicBezTo>
                  <a:cubicBezTo>
                    <a:pt x="1664" y="1442"/>
                    <a:pt x="2077" y="511"/>
                    <a:pt x="1409" y="109"/>
                  </a:cubicBezTo>
                  <a:cubicBezTo>
                    <a:pt x="1283" y="33"/>
                    <a:pt x="1158" y="0"/>
                    <a:pt x="1041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1594775" y="3931875"/>
              <a:ext cx="67600" cy="67875"/>
            </a:xfrm>
            <a:custGeom>
              <a:avLst/>
              <a:gdLst/>
              <a:ahLst/>
              <a:cxnLst/>
              <a:rect l="l" t="t" r="r" b="b"/>
              <a:pathLst>
                <a:path w="2704" h="2715" extrusionOk="0">
                  <a:moveTo>
                    <a:pt x="1285" y="1258"/>
                  </a:moveTo>
                  <a:lnTo>
                    <a:pt x="1285" y="1258"/>
                  </a:lnTo>
                  <a:cubicBezTo>
                    <a:pt x="1292" y="1258"/>
                    <a:pt x="1298" y="1259"/>
                    <a:pt x="1304" y="1260"/>
                  </a:cubicBezTo>
                  <a:lnTo>
                    <a:pt x="1304" y="1260"/>
                  </a:lnTo>
                  <a:cubicBezTo>
                    <a:pt x="1298" y="1259"/>
                    <a:pt x="1291" y="1258"/>
                    <a:pt x="1285" y="1258"/>
                  </a:cubicBezTo>
                  <a:close/>
                  <a:moveTo>
                    <a:pt x="1348" y="1281"/>
                  </a:moveTo>
                  <a:cubicBezTo>
                    <a:pt x="1348" y="1281"/>
                    <a:pt x="1348" y="1281"/>
                    <a:pt x="1348" y="1282"/>
                  </a:cubicBezTo>
                  <a:lnTo>
                    <a:pt x="1348" y="1282"/>
                  </a:lnTo>
                  <a:cubicBezTo>
                    <a:pt x="1341" y="1285"/>
                    <a:pt x="1334" y="1288"/>
                    <a:pt x="1327" y="1291"/>
                  </a:cubicBezTo>
                  <a:lnTo>
                    <a:pt x="1327" y="1291"/>
                  </a:lnTo>
                  <a:cubicBezTo>
                    <a:pt x="1327" y="1290"/>
                    <a:pt x="1327" y="1289"/>
                    <a:pt x="1328" y="1289"/>
                  </a:cubicBezTo>
                  <a:lnTo>
                    <a:pt x="1328" y="1289"/>
                  </a:lnTo>
                  <a:cubicBezTo>
                    <a:pt x="1335" y="1286"/>
                    <a:pt x="1342" y="1283"/>
                    <a:pt x="1348" y="1281"/>
                  </a:cubicBezTo>
                  <a:close/>
                  <a:moveTo>
                    <a:pt x="1425" y="1306"/>
                  </a:move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close/>
                  <a:moveTo>
                    <a:pt x="1328" y="1289"/>
                  </a:moveTo>
                  <a:cubicBezTo>
                    <a:pt x="1327" y="1289"/>
                    <a:pt x="1327" y="1290"/>
                    <a:pt x="1327" y="1291"/>
                  </a:cubicBezTo>
                  <a:lnTo>
                    <a:pt x="1327" y="1291"/>
                  </a:lnTo>
                  <a:cubicBezTo>
                    <a:pt x="1313" y="1296"/>
                    <a:pt x="1300" y="1301"/>
                    <a:pt x="1285" y="1306"/>
                  </a:cubicBezTo>
                  <a:cubicBezTo>
                    <a:pt x="1300" y="1300"/>
                    <a:pt x="1314" y="1294"/>
                    <a:pt x="1328" y="1289"/>
                  </a:cubicBezTo>
                  <a:close/>
                  <a:moveTo>
                    <a:pt x="1337" y="1296"/>
                  </a:moveTo>
                  <a:cubicBezTo>
                    <a:pt x="1335" y="1298"/>
                    <a:pt x="1334" y="1299"/>
                    <a:pt x="1333" y="1301"/>
                  </a:cubicBezTo>
                  <a:lnTo>
                    <a:pt x="1333" y="1301"/>
                  </a:lnTo>
                  <a:cubicBezTo>
                    <a:pt x="1328" y="1305"/>
                    <a:pt x="1323" y="1309"/>
                    <a:pt x="1318" y="1313"/>
                  </a:cubicBezTo>
                  <a:lnTo>
                    <a:pt x="1318" y="1313"/>
                  </a:lnTo>
                  <a:cubicBezTo>
                    <a:pt x="1319" y="1312"/>
                    <a:pt x="1319" y="1310"/>
                    <a:pt x="1320" y="1308"/>
                  </a:cubicBezTo>
                  <a:lnTo>
                    <a:pt x="1320" y="1308"/>
                  </a:lnTo>
                  <a:cubicBezTo>
                    <a:pt x="1326" y="1304"/>
                    <a:pt x="1331" y="1300"/>
                    <a:pt x="1337" y="1296"/>
                  </a:cubicBezTo>
                  <a:close/>
                  <a:moveTo>
                    <a:pt x="1438" y="1311"/>
                  </a:moveTo>
                  <a:cubicBezTo>
                    <a:pt x="1438" y="1311"/>
                    <a:pt x="1438" y="1311"/>
                    <a:pt x="1439" y="1311"/>
                  </a:cubicBezTo>
                  <a:lnTo>
                    <a:pt x="1439" y="1311"/>
                  </a:lnTo>
                  <a:cubicBezTo>
                    <a:pt x="1439" y="1313"/>
                    <a:pt x="1440" y="1315"/>
                    <a:pt x="1440" y="1316"/>
                  </a:cubicBezTo>
                  <a:lnTo>
                    <a:pt x="1440" y="1316"/>
                  </a:lnTo>
                  <a:cubicBezTo>
                    <a:pt x="1440" y="1316"/>
                    <a:pt x="1440" y="1316"/>
                    <a:pt x="1440" y="1316"/>
                  </a:cubicBezTo>
                  <a:lnTo>
                    <a:pt x="1440" y="1316"/>
                  </a:lnTo>
                  <a:cubicBezTo>
                    <a:pt x="1440" y="1317"/>
                    <a:pt x="1440" y="1317"/>
                    <a:pt x="1441" y="1318"/>
                  </a:cubicBezTo>
                  <a:lnTo>
                    <a:pt x="1441" y="1318"/>
                  </a:lnTo>
                  <a:cubicBezTo>
                    <a:pt x="1439" y="1317"/>
                    <a:pt x="1437" y="1315"/>
                    <a:pt x="1435" y="1314"/>
                  </a:cubicBezTo>
                  <a:lnTo>
                    <a:pt x="1435" y="1314"/>
                  </a:lnTo>
                  <a:cubicBezTo>
                    <a:pt x="1434" y="1313"/>
                    <a:pt x="1434" y="1312"/>
                    <a:pt x="1433" y="1311"/>
                  </a:cubicBezTo>
                  <a:lnTo>
                    <a:pt x="1433" y="1311"/>
                  </a:lnTo>
                  <a:cubicBezTo>
                    <a:pt x="1435" y="1313"/>
                    <a:pt x="1437" y="1314"/>
                    <a:pt x="1440" y="1316"/>
                  </a:cubicBezTo>
                  <a:lnTo>
                    <a:pt x="1440" y="1316"/>
                  </a:lnTo>
                  <a:cubicBezTo>
                    <a:pt x="1439" y="1314"/>
                    <a:pt x="1438" y="1313"/>
                    <a:pt x="1438" y="1311"/>
                  </a:cubicBezTo>
                  <a:close/>
                  <a:moveTo>
                    <a:pt x="1440" y="1316"/>
                  </a:moveTo>
                  <a:lnTo>
                    <a:pt x="1440" y="1316"/>
                  </a:lnTo>
                  <a:cubicBezTo>
                    <a:pt x="1442" y="1318"/>
                    <a:pt x="1444" y="1319"/>
                    <a:pt x="1446" y="1320"/>
                  </a:cubicBezTo>
                  <a:lnTo>
                    <a:pt x="1446" y="1320"/>
                  </a:lnTo>
                  <a:cubicBezTo>
                    <a:pt x="1446" y="1321"/>
                    <a:pt x="1446" y="1322"/>
                    <a:pt x="1446" y="1322"/>
                  </a:cubicBezTo>
                  <a:lnTo>
                    <a:pt x="1446" y="1322"/>
                  </a:lnTo>
                  <a:cubicBezTo>
                    <a:pt x="1444" y="1321"/>
                    <a:pt x="1443" y="1320"/>
                    <a:pt x="1441" y="1318"/>
                  </a:cubicBezTo>
                  <a:lnTo>
                    <a:pt x="1441" y="1318"/>
                  </a:lnTo>
                  <a:cubicBezTo>
                    <a:pt x="1441" y="1319"/>
                    <a:pt x="1441" y="1320"/>
                    <a:pt x="1442" y="1320"/>
                  </a:cubicBezTo>
                  <a:lnTo>
                    <a:pt x="1442" y="1320"/>
                  </a:lnTo>
                  <a:cubicBezTo>
                    <a:pt x="1441" y="1320"/>
                    <a:pt x="1441" y="1319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1" y="1318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0" y="1317"/>
                    <a:pt x="1440" y="1316"/>
                  </a:cubicBezTo>
                  <a:close/>
                  <a:moveTo>
                    <a:pt x="1318" y="1310"/>
                  </a:moveTo>
                  <a:lnTo>
                    <a:pt x="1318" y="1310"/>
                  </a:lnTo>
                  <a:cubicBezTo>
                    <a:pt x="1317" y="1312"/>
                    <a:pt x="1316" y="1314"/>
                    <a:pt x="1315" y="1315"/>
                  </a:cubicBezTo>
                  <a:lnTo>
                    <a:pt x="1315" y="1315"/>
                  </a:lnTo>
                  <a:cubicBezTo>
                    <a:pt x="1309" y="1320"/>
                    <a:pt x="1303" y="1325"/>
                    <a:pt x="1297" y="1329"/>
                  </a:cubicBezTo>
                  <a:lnTo>
                    <a:pt x="1297" y="1329"/>
                  </a:lnTo>
                  <a:cubicBezTo>
                    <a:pt x="1297" y="1328"/>
                    <a:pt x="1297" y="1327"/>
                    <a:pt x="1297" y="1327"/>
                  </a:cubicBezTo>
                  <a:lnTo>
                    <a:pt x="1297" y="1327"/>
                  </a:lnTo>
                  <a:cubicBezTo>
                    <a:pt x="1304" y="1321"/>
                    <a:pt x="1311" y="1315"/>
                    <a:pt x="1318" y="1310"/>
                  </a:cubicBezTo>
                  <a:close/>
                  <a:moveTo>
                    <a:pt x="1453" y="1325"/>
                  </a:moveTo>
                  <a:lnTo>
                    <a:pt x="1453" y="1325"/>
                  </a:lnTo>
                  <a:cubicBezTo>
                    <a:pt x="1454" y="1326"/>
                    <a:pt x="1455" y="1327"/>
                    <a:pt x="1457" y="1328"/>
                  </a:cubicBezTo>
                  <a:lnTo>
                    <a:pt x="1457" y="1328"/>
                  </a:lnTo>
                  <a:cubicBezTo>
                    <a:pt x="1457" y="1329"/>
                    <a:pt x="1456" y="1330"/>
                    <a:pt x="1456" y="1330"/>
                  </a:cubicBezTo>
                  <a:lnTo>
                    <a:pt x="1456" y="1330"/>
                  </a:lnTo>
                  <a:cubicBezTo>
                    <a:pt x="1455" y="1329"/>
                    <a:pt x="1454" y="1328"/>
                    <a:pt x="1452" y="1327"/>
                  </a:cubicBezTo>
                  <a:lnTo>
                    <a:pt x="1452" y="1327"/>
                  </a:lnTo>
                  <a:cubicBezTo>
                    <a:pt x="1453" y="1327"/>
                    <a:pt x="1453" y="1326"/>
                    <a:pt x="1453" y="1325"/>
                  </a:cubicBezTo>
                  <a:close/>
                  <a:moveTo>
                    <a:pt x="1297" y="1327"/>
                  </a:moveTo>
                  <a:cubicBezTo>
                    <a:pt x="1297" y="1327"/>
                    <a:pt x="1297" y="1328"/>
                    <a:pt x="1297" y="1329"/>
                  </a:cubicBezTo>
                  <a:lnTo>
                    <a:pt x="1297" y="1329"/>
                  </a:lnTo>
                  <a:cubicBezTo>
                    <a:pt x="1293" y="1332"/>
                    <a:pt x="1289" y="1334"/>
                    <a:pt x="1285" y="1336"/>
                  </a:cubicBezTo>
                  <a:cubicBezTo>
                    <a:pt x="1289" y="1333"/>
                    <a:pt x="1293" y="1330"/>
                    <a:pt x="1297" y="1327"/>
                  </a:cubicBezTo>
                  <a:close/>
                  <a:moveTo>
                    <a:pt x="1460" y="1331"/>
                  </a:moveTo>
                  <a:cubicBezTo>
                    <a:pt x="1471" y="1339"/>
                    <a:pt x="1482" y="1347"/>
                    <a:pt x="1491" y="1355"/>
                  </a:cubicBezTo>
                  <a:cubicBezTo>
                    <a:pt x="1480" y="1348"/>
                    <a:pt x="1470" y="1340"/>
                    <a:pt x="1459" y="1333"/>
                  </a:cubicBezTo>
                  <a:lnTo>
                    <a:pt x="1459" y="1333"/>
                  </a:lnTo>
                  <a:cubicBezTo>
                    <a:pt x="1460" y="1332"/>
                    <a:pt x="1460" y="1331"/>
                    <a:pt x="1460" y="1331"/>
                  </a:cubicBezTo>
                  <a:close/>
                  <a:moveTo>
                    <a:pt x="1243" y="1385"/>
                  </a:moveTo>
                  <a:lnTo>
                    <a:pt x="1243" y="1385"/>
                  </a:lnTo>
                  <a:cubicBezTo>
                    <a:pt x="1254" y="1393"/>
                    <a:pt x="1265" y="1401"/>
                    <a:pt x="1275" y="1410"/>
                  </a:cubicBezTo>
                  <a:lnTo>
                    <a:pt x="1275" y="1410"/>
                  </a:lnTo>
                  <a:cubicBezTo>
                    <a:pt x="1275" y="1410"/>
                    <a:pt x="1275" y="1411"/>
                    <a:pt x="1275" y="1411"/>
                  </a:cubicBezTo>
                  <a:lnTo>
                    <a:pt x="1275" y="1411"/>
                  </a:lnTo>
                  <a:cubicBezTo>
                    <a:pt x="1264" y="1403"/>
                    <a:pt x="1253" y="1394"/>
                    <a:pt x="1243" y="1385"/>
                  </a:cubicBezTo>
                  <a:close/>
                  <a:moveTo>
                    <a:pt x="1278" y="1412"/>
                  </a:moveTo>
                  <a:lnTo>
                    <a:pt x="1278" y="1412"/>
                  </a:lnTo>
                  <a:cubicBezTo>
                    <a:pt x="1280" y="1413"/>
                    <a:pt x="1281" y="1415"/>
                    <a:pt x="1282" y="1416"/>
                  </a:cubicBezTo>
                  <a:lnTo>
                    <a:pt x="1282" y="1416"/>
                  </a:lnTo>
                  <a:cubicBezTo>
                    <a:pt x="1282" y="1416"/>
                    <a:pt x="1282" y="1416"/>
                    <a:pt x="1282" y="1416"/>
                  </a:cubicBezTo>
                  <a:lnTo>
                    <a:pt x="1282" y="1416"/>
                  </a:lnTo>
                  <a:cubicBezTo>
                    <a:pt x="1281" y="1415"/>
                    <a:pt x="1279" y="1414"/>
                    <a:pt x="1278" y="1413"/>
                  </a:cubicBezTo>
                  <a:lnTo>
                    <a:pt x="1278" y="1413"/>
                  </a:lnTo>
                  <a:cubicBezTo>
                    <a:pt x="1278" y="1413"/>
                    <a:pt x="1278" y="1413"/>
                    <a:pt x="1278" y="1412"/>
                  </a:cubicBezTo>
                  <a:close/>
                  <a:moveTo>
                    <a:pt x="1449" y="1409"/>
                  </a:moveTo>
                  <a:cubicBezTo>
                    <a:pt x="1439" y="1417"/>
                    <a:pt x="1429" y="1424"/>
                    <a:pt x="1419" y="1431"/>
                  </a:cubicBezTo>
                  <a:lnTo>
                    <a:pt x="1419" y="1431"/>
                  </a:lnTo>
                  <a:cubicBezTo>
                    <a:pt x="1419" y="1430"/>
                    <a:pt x="1419" y="1430"/>
                    <a:pt x="1419" y="1429"/>
                  </a:cubicBezTo>
                  <a:lnTo>
                    <a:pt x="1419" y="1429"/>
                  </a:lnTo>
                  <a:cubicBezTo>
                    <a:pt x="1429" y="1422"/>
                    <a:pt x="1439" y="1416"/>
                    <a:pt x="1449" y="1409"/>
                  </a:cubicBezTo>
                  <a:close/>
                  <a:moveTo>
                    <a:pt x="1417" y="1431"/>
                  </a:moveTo>
                  <a:cubicBezTo>
                    <a:pt x="1417" y="1432"/>
                    <a:pt x="1417" y="1432"/>
                    <a:pt x="1416" y="1432"/>
                  </a:cubicBezTo>
                  <a:lnTo>
                    <a:pt x="1416" y="1432"/>
                  </a:lnTo>
                  <a:cubicBezTo>
                    <a:pt x="1414" y="1434"/>
                    <a:pt x="1411" y="1436"/>
                    <a:pt x="1408" y="1438"/>
                  </a:cubicBezTo>
                  <a:lnTo>
                    <a:pt x="1408" y="1438"/>
                  </a:lnTo>
                  <a:cubicBezTo>
                    <a:pt x="1411" y="1435"/>
                    <a:pt x="1414" y="1433"/>
                    <a:pt x="1417" y="1431"/>
                  </a:cubicBezTo>
                  <a:close/>
                  <a:moveTo>
                    <a:pt x="1295" y="1430"/>
                  </a:moveTo>
                  <a:cubicBezTo>
                    <a:pt x="1298" y="1436"/>
                    <a:pt x="1300" y="1443"/>
                    <a:pt x="1302" y="1449"/>
                  </a:cubicBezTo>
                  <a:lnTo>
                    <a:pt x="1302" y="1449"/>
                  </a:lnTo>
                  <a:cubicBezTo>
                    <a:pt x="1302" y="1449"/>
                    <a:pt x="1301" y="1449"/>
                    <a:pt x="1301" y="1448"/>
                  </a:cubicBezTo>
                  <a:lnTo>
                    <a:pt x="1301" y="1448"/>
                  </a:lnTo>
                  <a:cubicBezTo>
                    <a:pt x="1299" y="1442"/>
                    <a:pt x="1297" y="1436"/>
                    <a:pt x="1295" y="1430"/>
                  </a:cubicBezTo>
                  <a:close/>
                  <a:moveTo>
                    <a:pt x="1449" y="1439"/>
                  </a:moveTo>
                  <a:lnTo>
                    <a:pt x="1449" y="1439"/>
                  </a:lnTo>
                  <a:cubicBezTo>
                    <a:pt x="1435" y="1446"/>
                    <a:pt x="1421" y="1451"/>
                    <a:pt x="1407" y="1456"/>
                  </a:cubicBezTo>
                  <a:lnTo>
                    <a:pt x="1407" y="1456"/>
                  </a:lnTo>
                  <a:cubicBezTo>
                    <a:pt x="1408" y="1455"/>
                    <a:pt x="1408" y="1454"/>
                    <a:pt x="1409" y="1453"/>
                  </a:cubicBezTo>
                  <a:lnTo>
                    <a:pt x="1409" y="1453"/>
                  </a:lnTo>
                  <a:cubicBezTo>
                    <a:pt x="1422" y="1449"/>
                    <a:pt x="1435" y="1444"/>
                    <a:pt x="1449" y="1439"/>
                  </a:cubicBezTo>
                  <a:close/>
                  <a:moveTo>
                    <a:pt x="1408" y="1454"/>
                  </a:moveTo>
                  <a:cubicBezTo>
                    <a:pt x="1408" y="1454"/>
                    <a:pt x="1408" y="1455"/>
                    <a:pt x="1407" y="1456"/>
                  </a:cubicBezTo>
                  <a:lnTo>
                    <a:pt x="1407" y="1456"/>
                  </a:lnTo>
                  <a:cubicBezTo>
                    <a:pt x="1400" y="1458"/>
                    <a:pt x="1393" y="1461"/>
                    <a:pt x="1385" y="1463"/>
                  </a:cubicBezTo>
                  <a:lnTo>
                    <a:pt x="1385" y="1463"/>
                  </a:lnTo>
                  <a:cubicBezTo>
                    <a:pt x="1386" y="1462"/>
                    <a:pt x="1386" y="1462"/>
                    <a:pt x="1386" y="1462"/>
                  </a:cubicBezTo>
                  <a:lnTo>
                    <a:pt x="1386" y="1462"/>
                  </a:lnTo>
                  <a:cubicBezTo>
                    <a:pt x="1394" y="1459"/>
                    <a:pt x="1401" y="1456"/>
                    <a:pt x="1408" y="1454"/>
                  </a:cubicBezTo>
                  <a:close/>
                  <a:moveTo>
                    <a:pt x="1368" y="1277"/>
                  </a:moveTo>
                  <a:cubicBezTo>
                    <a:pt x="1370" y="1277"/>
                    <a:pt x="1372" y="1277"/>
                    <a:pt x="1374" y="1277"/>
                  </a:cubicBezTo>
                  <a:lnTo>
                    <a:pt x="1374" y="1277"/>
                  </a:lnTo>
                  <a:cubicBezTo>
                    <a:pt x="1384" y="1283"/>
                    <a:pt x="1394" y="1288"/>
                    <a:pt x="1405" y="1293"/>
                  </a:cubicBezTo>
                  <a:lnTo>
                    <a:pt x="1405" y="1293"/>
                  </a:lnTo>
                  <a:cubicBezTo>
                    <a:pt x="1415" y="1302"/>
                    <a:pt x="1425" y="1312"/>
                    <a:pt x="1435" y="1322"/>
                  </a:cubicBezTo>
                  <a:lnTo>
                    <a:pt x="1435" y="1322"/>
                  </a:lnTo>
                  <a:cubicBezTo>
                    <a:pt x="1439" y="1327"/>
                    <a:pt x="1442" y="1333"/>
                    <a:pt x="1446" y="1339"/>
                  </a:cubicBezTo>
                  <a:lnTo>
                    <a:pt x="1446" y="1339"/>
                  </a:lnTo>
                  <a:cubicBezTo>
                    <a:pt x="1443" y="1347"/>
                    <a:pt x="1441" y="1356"/>
                    <a:pt x="1439" y="1365"/>
                  </a:cubicBezTo>
                  <a:lnTo>
                    <a:pt x="1439" y="1365"/>
                  </a:lnTo>
                  <a:cubicBezTo>
                    <a:pt x="1427" y="1387"/>
                    <a:pt x="1415" y="1408"/>
                    <a:pt x="1403" y="1429"/>
                  </a:cubicBezTo>
                  <a:lnTo>
                    <a:pt x="1403" y="1429"/>
                  </a:lnTo>
                  <a:cubicBezTo>
                    <a:pt x="1391" y="1441"/>
                    <a:pt x="1380" y="1452"/>
                    <a:pt x="1368" y="1462"/>
                  </a:cubicBezTo>
                  <a:lnTo>
                    <a:pt x="1368" y="1462"/>
                  </a:lnTo>
                  <a:cubicBezTo>
                    <a:pt x="1366" y="1464"/>
                    <a:pt x="1364" y="1465"/>
                    <a:pt x="1362" y="1466"/>
                  </a:cubicBezTo>
                  <a:lnTo>
                    <a:pt x="1362" y="1466"/>
                  </a:lnTo>
                  <a:cubicBezTo>
                    <a:pt x="1349" y="1459"/>
                    <a:pt x="1336" y="1452"/>
                    <a:pt x="1324" y="1444"/>
                  </a:cubicBezTo>
                  <a:lnTo>
                    <a:pt x="1324" y="1444"/>
                  </a:lnTo>
                  <a:cubicBezTo>
                    <a:pt x="1314" y="1435"/>
                    <a:pt x="1304" y="1426"/>
                    <a:pt x="1294" y="1416"/>
                  </a:cubicBezTo>
                  <a:lnTo>
                    <a:pt x="1294" y="1416"/>
                  </a:lnTo>
                  <a:cubicBezTo>
                    <a:pt x="1293" y="1413"/>
                    <a:pt x="1291" y="1410"/>
                    <a:pt x="1289" y="1407"/>
                  </a:cubicBezTo>
                  <a:lnTo>
                    <a:pt x="1289" y="1407"/>
                  </a:lnTo>
                  <a:cubicBezTo>
                    <a:pt x="1292" y="1395"/>
                    <a:pt x="1296" y="1382"/>
                    <a:pt x="1299" y="1370"/>
                  </a:cubicBezTo>
                  <a:lnTo>
                    <a:pt x="1299" y="1370"/>
                  </a:lnTo>
                  <a:cubicBezTo>
                    <a:pt x="1310" y="1350"/>
                    <a:pt x="1322" y="1330"/>
                    <a:pt x="1334" y="1311"/>
                  </a:cubicBezTo>
                  <a:lnTo>
                    <a:pt x="1334" y="1311"/>
                  </a:lnTo>
                  <a:cubicBezTo>
                    <a:pt x="1345" y="1300"/>
                    <a:pt x="1356" y="1289"/>
                    <a:pt x="1368" y="1277"/>
                  </a:cubicBezTo>
                  <a:close/>
                  <a:moveTo>
                    <a:pt x="1301" y="1449"/>
                  </a:moveTo>
                  <a:lnTo>
                    <a:pt x="1301" y="1449"/>
                  </a:lnTo>
                  <a:cubicBezTo>
                    <a:pt x="1302" y="1450"/>
                    <a:pt x="1302" y="1450"/>
                    <a:pt x="1303" y="1450"/>
                  </a:cubicBezTo>
                  <a:lnTo>
                    <a:pt x="1303" y="1450"/>
                  </a:lnTo>
                  <a:cubicBezTo>
                    <a:pt x="1305" y="1455"/>
                    <a:pt x="1307" y="1461"/>
                    <a:pt x="1308" y="1466"/>
                  </a:cubicBezTo>
                  <a:lnTo>
                    <a:pt x="1308" y="1466"/>
                  </a:lnTo>
                  <a:cubicBezTo>
                    <a:pt x="1308" y="1466"/>
                    <a:pt x="1307" y="1466"/>
                    <a:pt x="1306" y="1466"/>
                  </a:cubicBezTo>
                  <a:lnTo>
                    <a:pt x="1306" y="1466"/>
                  </a:lnTo>
                  <a:cubicBezTo>
                    <a:pt x="1305" y="1460"/>
                    <a:pt x="1303" y="1455"/>
                    <a:pt x="1301" y="1449"/>
                  </a:cubicBezTo>
                  <a:close/>
                  <a:moveTo>
                    <a:pt x="1383" y="1463"/>
                  </a:moveTo>
                  <a:cubicBezTo>
                    <a:pt x="1383" y="1463"/>
                    <a:pt x="1382" y="1464"/>
                    <a:pt x="1382" y="1464"/>
                  </a:cubicBezTo>
                  <a:lnTo>
                    <a:pt x="1382" y="1464"/>
                  </a:lnTo>
                  <a:cubicBezTo>
                    <a:pt x="1379" y="1465"/>
                    <a:pt x="1377" y="1466"/>
                    <a:pt x="1374" y="1466"/>
                  </a:cubicBezTo>
                  <a:lnTo>
                    <a:pt x="1374" y="1466"/>
                  </a:lnTo>
                  <a:cubicBezTo>
                    <a:pt x="1377" y="1465"/>
                    <a:pt x="1380" y="1464"/>
                    <a:pt x="1383" y="1463"/>
                  </a:cubicBezTo>
                  <a:close/>
                  <a:moveTo>
                    <a:pt x="1307" y="1467"/>
                  </a:moveTo>
                  <a:lnTo>
                    <a:pt x="1307" y="1467"/>
                  </a:lnTo>
                  <a:cubicBezTo>
                    <a:pt x="1307" y="1467"/>
                    <a:pt x="1308" y="1467"/>
                    <a:pt x="1309" y="1467"/>
                  </a:cubicBezTo>
                  <a:lnTo>
                    <a:pt x="1309" y="1467"/>
                  </a:lnTo>
                  <a:cubicBezTo>
                    <a:pt x="1310" y="1472"/>
                    <a:pt x="1311" y="1477"/>
                    <a:pt x="1313" y="1482"/>
                  </a:cubicBezTo>
                  <a:lnTo>
                    <a:pt x="1313" y="1482"/>
                  </a:lnTo>
                  <a:cubicBezTo>
                    <a:pt x="1312" y="1482"/>
                    <a:pt x="1312" y="1482"/>
                    <a:pt x="1312" y="1482"/>
                  </a:cubicBezTo>
                  <a:lnTo>
                    <a:pt x="1312" y="1482"/>
                  </a:lnTo>
                  <a:cubicBezTo>
                    <a:pt x="1310" y="1477"/>
                    <a:pt x="1308" y="1472"/>
                    <a:pt x="1307" y="1467"/>
                  </a:cubicBezTo>
                  <a:close/>
                  <a:moveTo>
                    <a:pt x="1425" y="1483"/>
                  </a:moveTo>
                  <a:cubicBezTo>
                    <a:pt x="1433" y="1485"/>
                    <a:pt x="1441" y="1486"/>
                    <a:pt x="1449" y="1488"/>
                  </a:cubicBezTo>
                  <a:cubicBezTo>
                    <a:pt x="1441" y="1486"/>
                    <a:pt x="1433" y="1485"/>
                    <a:pt x="1425" y="1483"/>
                  </a:cubicBezTo>
                  <a:close/>
                  <a:moveTo>
                    <a:pt x="1313" y="1482"/>
                  </a:moveTo>
                  <a:cubicBezTo>
                    <a:pt x="1314" y="1485"/>
                    <a:pt x="1314" y="1488"/>
                    <a:pt x="1315" y="1491"/>
                  </a:cubicBezTo>
                  <a:lnTo>
                    <a:pt x="1315" y="1491"/>
                  </a:lnTo>
                  <a:cubicBezTo>
                    <a:pt x="1315" y="1491"/>
                    <a:pt x="1315" y="1491"/>
                    <a:pt x="1315" y="1491"/>
                  </a:cubicBezTo>
                  <a:lnTo>
                    <a:pt x="1315" y="1491"/>
                  </a:lnTo>
                  <a:cubicBezTo>
                    <a:pt x="1314" y="1488"/>
                    <a:pt x="1313" y="1485"/>
                    <a:pt x="1312" y="1483"/>
                  </a:cubicBezTo>
                  <a:lnTo>
                    <a:pt x="1312" y="1483"/>
                  </a:lnTo>
                  <a:cubicBezTo>
                    <a:pt x="1312" y="1483"/>
                    <a:pt x="1313" y="1482"/>
                    <a:pt x="1313" y="1482"/>
                  </a:cubicBezTo>
                  <a:close/>
                  <a:moveTo>
                    <a:pt x="1275" y="1478"/>
                  </a:moveTo>
                  <a:lnTo>
                    <a:pt x="1275" y="1478"/>
                  </a:lnTo>
                  <a:cubicBezTo>
                    <a:pt x="1275" y="1483"/>
                    <a:pt x="1274" y="1489"/>
                    <a:pt x="1273" y="1494"/>
                  </a:cubicBezTo>
                  <a:cubicBezTo>
                    <a:pt x="1274" y="1489"/>
                    <a:pt x="1274" y="1483"/>
                    <a:pt x="1275" y="1478"/>
                  </a:cubicBezTo>
                  <a:close/>
                  <a:moveTo>
                    <a:pt x="1315" y="1492"/>
                  </a:moveTo>
                  <a:cubicBezTo>
                    <a:pt x="1315" y="1492"/>
                    <a:pt x="1316" y="1493"/>
                    <a:pt x="1316" y="1494"/>
                  </a:cubicBezTo>
                  <a:cubicBezTo>
                    <a:pt x="1316" y="1493"/>
                    <a:pt x="1315" y="1492"/>
                    <a:pt x="1315" y="1492"/>
                  </a:cubicBezTo>
                  <a:lnTo>
                    <a:pt x="1315" y="1492"/>
                  </a:lnTo>
                  <a:cubicBezTo>
                    <a:pt x="1315" y="1492"/>
                    <a:pt x="1315" y="1492"/>
                    <a:pt x="1315" y="1492"/>
                  </a:cubicBezTo>
                  <a:close/>
                  <a:moveTo>
                    <a:pt x="1375" y="1"/>
                  </a:moveTo>
                  <a:cubicBezTo>
                    <a:pt x="1314" y="1"/>
                    <a:pt x="1251" y="5"/>
                    <a:pt x="1189" y="15"/>
                  </a:cubicBezTo>
                  <a:cubicBezTo>
                    <a:pt x="910" y="52"/>
                    <a:pt x="667" y="185"/>
                    <a:pt x="455" y="373"/>
                  </a:cubicBezTo>
                  <a:cubicBezTo>
                    <a:pt x="274" y="537"/>
                    <a:pt x="146" y="767"/>
                    <a:pt x="67" y="1003"/>
                  </a:cubicBezTo>
                  <a:cubicBezTo>
                    <a:pt x="31" y="1124"/>
                    <a:pt x="13" y="1252"/>
                    <a:pt x="7" y="1373"/>
                  </a:cubicBezTo>
                  <a:cubicBezTo>
                    <a:pt x="1" y="1500"/>
                    <a:pt x="19" y="1627"/>
                    <a:pt x="55" y="1749"/>
                  </a:cubicBezTo>
                  <a:cubicBezTo>
                    <a:pt x="92" y="1870"/>
                    <a:pt x="134" y="2003"/>
                    <a:pt x="213" y="2100"/>
                  </a:cubicBezTo>
                  <a:cubicBezTo>
                    <a:pt x="334" y="2264"/>
                    <a:pt x="437" y="2367"/>
                    <a:pt x="607" y="2488"/>
                  </a:cubicBezTo>
                  <a:cubicBezTo>
                    <a:pt x="801" y="2626"/>
                    <a:pt x="1071" y="2714"/>
                    <a:pt x="1320" y="2714"/>
                  </a:cubicBezTo>
                  <a:cubicBezTo>
                    <a:pt x="1343" y="2714"/>
                    <a:pt x="1366" y="2714"/>
                    <a:pt x="1388" y="2712"/>
                  </a:cubicBezTo>
                  <a:cubicBezTo>
                    <a:pt x="1510" y="2706"/>
                    <a:pt x="1637" y="2688"/>
                    <a:pt x="1758" y="2645"/>
                  </a:cubicBezTo>
                  <a:cubicBezTo>
                    <a:pt x="1940" y="2573"/>
                    <a:pt x="2061" y="2500"/>
                    <a:pt x="2213" y="2379"/>
                  </a:cubicBezTo>
                  <a:cubicBezTo>
                    <a:pt x="2407" y="2221"/>
                    <a:pt x="2528" y="1997"/>
                    <a:pt x="2619" y="1767"/>
                  </a:cubicBezTo>
                  <a:cubicBezTo>
                    <a:pt x="2673" y="1633"/>
                    <a:pt x="2685" y="1500"/>
                    <a:pt x="2697" y="1367"/>
                  </a:cubicBezTo>
                  <a:cubicBezTo>
                    <a:pt x="2703" y="1324"/>
                    <a:pt x="2697" y="1282"/>
                    <a:pt x="2697" y="1246"/>
                  </a:cubicBezTo>
                  <a:cubicBezTo>
                    <a:pt x="2685" y="1155"/>
                    <a:pt x="2679" y="1052"/>
                    <a:pt x="2649" y="961"/>
                  </a:cubicBezTo>
                  <a:cubicBezTo>
                    <a:pt x="2561" y="638"/>
                    <a:pt x="2348" y="384"/>
                    <a:pt x="2071" y="208"/>
                  </a:cubicBezTo>
                  <a:lnTo>
                    <a:pt x="2071" y="208"/>
                  </a:lnTo>
                  <a:cubicBezTo>
                    <a:pt x="2062" y="202"/>
                    <a:pt x="2052" y="197"/>
                    <a:pt x="2043" y="191"/>
                  </a:cubicBezTo>
                  <a:lnTo>
                    <a:pt x="2043" y="191"/>
                  </a:lnTo>
                  <a:cubicBezTo>
                    <a:pt x="2043" y="191"/>
                    <a:pt x="2043" y="191"/>
                    <a:pt x="2043" y="191"/>
                  </a:cubicBezTo>
                  <a:cubicBezTo>
                    <a:pt x="2034" y="186"/>
                    <a:pt x="2026" y="181"/>
                    <a:pt x="2017" y="176"/>
                  </a:cubicBezTo>
                  <a:lnTo>
                    <a:pt x="2017" y="176"/>
                  </a:lnTo>
                  <a:cubicBezTo>
                    <a:pt x="1818" y="65"/>
                    <a:pt x="1601" y="1"/>
                    <a:pt x="13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1232725" y="3185525"/>
              <a:ext cx="723675" cy="715250"/>
            </a:xfrm>
            <a:custGeom>
              <a:avLst/>
              <a:gdLst/>
              <a:ahLst/>
              <a:cxnLst/>
              <a:rect l="l" t="t" r="r" b="b"/>
              <a:pathLst>
                <a:path w="28947" h="28610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14"/>
                    <a:pt x="6151" y="22664"/>
                    <a:pt x="25208" y="28609"/>
                  </a:cubicBezTo>
                  <a:cubicBezTo>
                    <a:pt x="25208" y="28609"/>
                    <a:pt x="25208" y="28609"/>
                    <a:pt x="25208" y="28609"/>
                  </a:cubicBezTo>
                  <a:cubicBezTo>
                    <a:pt x="25211" y="28609"/>
                    <a:pt x="28947" y="19110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1290425" y="3169650"/>
              <a:ext cx="653575" cy="746825"/>
            </a:xfrm>
            <a:custGeom>
              <a:avLst/>
              <a:gdLst/>
              <a:ahLst/>
              <a:cxnLst/>
              <a:rect l="l" t="t" r="r" b="b"/>
              <a:pathLst>
                <a:path w="26143" h="29873" extrusionOk="0">
                  <a:moveTo>
                    <a:pt x="18475" y="1301"/>
                  </a:moveTo>
                  <a:cubicBezTo>
                    <a:pt x="18474" y="1301"/>
                    <a:pt x="18449" y="1303"/>
                    <a:pt x="18422" y="1307"/>
                  </a:cubicBezTo>
                  <a:lnTo>
                    <a:pt x="18422" y="1307"/>
                  </a:lnTo>
                  <a:cubicBezTo>
                    <a:pt x="18463" y="1303"/>
                    <a:pt x="18477" y="1301"/>
                    <a:pt x="18475" y="1301"/>
                  </a:cubicBezTo>
                  <a:close/>
                  <a:moveTo>
                    <a:pt x="21188" y="2077"/>
                  </a:moveTo>
                  <a:cubicBezTo>
                    <a:pt x="21188" y="2077"/>
                    <a:pt x="21191" y="2079"/>
                    <a:pt x="21198" y="2085"/>
                  </a:cubicBezTo>
                  <a:cubicBezTo>
                    <a:pt x="21198" y="2085"/>
                    <a:pt x="21198" y="2085"/>
                    <a:pt x="21199" y="2085"/>
                  </a:cubicBezTo>
                  <a:lnTo>
                    <a:pt x="21199" y="2085"/>
                  </a:lnTo>
                  <a:cubicBezTo>
                    <a:pt x="21192" y="2080"/>
                    <a:pt x="21188" y="2077"/>
                    <a:pt x="21188" y="2077"/>
                  </a:cubicBezTo>
                  <a:close/>
                  <a:moveTo>
                    <a:pt x="21224" y="2105"/>
                  </a:moveTo>
                  <a:cubicBezTo>
                    <a:pt x="21230" y="2109"/>
                    <a:pt x="21236" y="2113"/>
                    <a:pt x="21240" y="2115"/>
                  </a:cubicBezTo>
                  <a:cubicBezTo>
                    <a:pt x="21261" y="2132"/>
                    <a:pt x="21268" y="2138"/>
                    <a:pt x="21268" y="2138"/>
                  </a:cubicBezTo>
                  <a:cubicBezTo>
                    <a:pt x="21267" y="2138"/>
                    <a:pt x="21245" y="2121"/>
                    <a:pt x="21224" y="2105"/>
                  </a:cubicBezTo>
                  <a:close/>
                  <a:moveTo>
                    <a:pt x="16321" y="2206"/>
                  </a:moveTo>
                  <a:cubicBezTo>
                    <a:pt x="16294" y="2228"/>
                    <a:pt x="16257" y="2260"/>
                    <a:pt x="16258" y="2260"/>
                  </a:cubicBezTo>
                  <a:cubicBezTo>
                    <a:pt x="16258" y="2260"/>
                    <a:pt x="16275" y="2246"/>
                    <a:pt x="16321" y="2206"/>
                  </a:cubicBezTo>
                  <a:close/>
                  <a:moveTo>
                    <a:pt x="22228" y="3132"/>
                  </a:moveTo>
                  <a:cubicBezTo>
                    <a:pt x="22230" y="3134"/>
                    <a:pt x="22232" y="3136"/>
                    <a:pt x="22234" y="3139"/>
                  </a:cubicBezTo>
                  <a:cubicBezTo>
                    <a:pt x="22239" y="3145"/>
                    <a:pt x="22242" y="3150"/>
                    <a:pt x="22245" y="3155"/>
                  </a:cubicBezTo>
                  <a:lnTo>
                    <a:pt x="22245" y="3155"/>
                  </a:lnTo>
                  <a:cubicBezTo>
                    <a:pt x="22239" y="3147"/>
                    <a:pt x="22234" y="3140"/>
                    <a:pt x="22228" y="3132"/>
                  </a:cubicBezTo>
                  <a:close/>
                  <a:moveTo>
                    <a:pt x="5861" y="7972"/>
                  </a:moveTo>
                  <a:cubicBezTo>
                    <a:pt x="5866" y="7972"/>
                    <a:pt x="5856" y="7975"/>
                    <a:pt x="5814" y="7980"/>
                  </a:cubicBezTo>
                  <a:lnTo>
                    <a:pt x="5814" y="7980"/>
                  </a:lnTo>
                  <a:cubicBezTo>
                    <a:pt x="5833" y="7975"/>
                    <a:pt x="5855" y="7972"/>
                    <a:pt x="5861" y="7972"/>
                  </a:cubicBezTo>
                  <a:close/>
                  <a:moveTo>
                    <a:pt x="4619" y="8295"/>
                  </a:moveTo>
                  <a:lnTo>
                    <a:pt x="4619" y="8295"/>
                  </a:lnTo>
                  <a:cubicBezTo>
                    <a:pt x="4619" y="8296"/>
                    <a:pt x="4619" y="8296"/>
                    <a:pt x="4618" y="8296"/>
                  </a:cubicBezTo>
                  <a:cubicBezTo>
                    <a:pt x="4598" y="8303"/>
                    <a:pt x="4590" y="8306"/>
                    <a:pt x="4589" y="8306"/>
                  </a:cubicBezTo>
                  <a:cubicBezTo>
                    <a:pt x="4589" y="8306"/>
                    <a:pt x="4602" y="8302"/>
                    <a:pt x="4619" y="8295"/>
                  </a:cubicBezTo>
                  <a:close/>
                  <a:moveTo>
                    <a:pt x="2312" y="10141"/>
                  </a:moveTo>
                  <a:cubicBezTo>
                    <a:pt x="2312" y="10142"/>
                    <a:pt x="2311" y="10143"/>
                    <a:pt x="2310" y="10144"/>
                  </a:cubicBezTo>
                  <a:cubicBezTo>
                    <a:pt x="2298" y="10162"/>
                    <a:pt x="2279" y="10180"/>
                    <a:pt x="2267" y="10205"/>
                  </a:cubicBezTo>
                  <a:cubicBezTo>
                    <a:pt x="2279" y="10187"/>
                    <a:pt x="2298" y="10161"/>
                    <a:pt x="2312" y="10141"/>
                  </a:cubicBezTo>
                  <a:close/>
                  <a:moveTo>
                    <a:pt x="3132" y="17416"/>
                  </a:moveTo>
                  <a:cubicBezTo>
                    <a:pt x="3132" y="17416"/>
                    <a:pt x="3136" y="17421"/>
                    <a:pt x="3146" y="17434"/>
                  </a:cubicBezTo>
                  <a:cubicBezTo>
                    <a:pt x="3158" y="17452"/>
                    <a:pt x="3172" y="17469"/>
                    <a:pt x="3185" y="17485"/>
                  </a:cubicBezTo>
                  <a:lnTo>
                    <a:pt x="3185" y="17485"/>
                  </a:lnTo>
                  <a:cubicBezTo>
                    <a:pt x="3177" y="17473"/>
                    <a:pt x="3132" y="17416"/>
                    <a:pt x="3132" y="17416"/>
                  </a:cubicBezTo>
                  <a:close/>
                  <a:moveTo>
                    <a:pt x="18913" y="1273"/>
                  </a:moveTo>
                  <a:cubicBezTo>
                    <a:pt x="19057" y="1273"/>
                    <a:pt x="19201" y="1289"/>
                    <a:pt x="19345" y="1301"/>
                  </a:cubicBezTo>
                  <a:lnTo>
                    <a:pt x="19345" y="1301"/>
                  </a:lnTo>
                  <a:lnTo>
                    <a:pt x="19440" y="1321"/>
                  </a:lnTo>
                  <a:cubicBezTo>
                    <a:pt x="19513" y="1333"/>
                    <a:pt x="19592" y="1351"/>
                    <a:pt x="19671" y="1363"/>
                  </a:cubicBezTo>
                  <a:cubicBezTo>
                    <a:pt x="19834" y="1406"/>
                    <a:pt x="19986" y="1448"/>
                    <a:pt x="20137" y="1503"/>
                  </a:cubicBezTo>
                  <a:cubicBezTo>
                    <a:pt x="20204" y="1527"/>
                    <a:pt x="20271" y="1557"/>
                    <a:pt x="20337" y="1576"/>
                  </a:cubicBezTo>
                  <a:cubicBezTo>
                    <a:pt x="20245" y="1543"/>
                    <a:pt x="20218" y="1532"/>
                    <a:pt x="20221" y="1532"/>
                  </a:cubicBezTo>
                  <a:cubicBezTo>
                    <a:pt x="20225" y="1532"/>
                    <a:pt x="20293" y="1555"/>
                    <a:pt x="20325" y="1569"/>
                  </a:cubicBezTo>
                  <a:cubicBezTo>
                    <a:pt x="20361" y="1588"/>
                    <a:pt x="20398" y="1606"/>
                    <a:pt x="20440" y="1624"/>
                  </a:cubicBezTo>
                  <a:cubicBezTo>
                    <a:pt x="20592" y="1697"/>
                    <a:pt x="20743" y="1782"/>
                    <a:pt x="20883" y="1872"/>
                  </a:cubicBezTo>
                  <a:cubicBezTo>
                    <a:pt x="20955" y="1921"/>
                    <a:pt x="21022" y="1957"/>
                    <a:pt x="21083" y="2000"/>
                  </a:cubicBezTo>
                  <a:cubicBezTo>
                    <a:pt x="21119" y="2024"/>
                    <a:pt x="21155" y="2054"/>
                    <a:pt x="21186" y="2078"/>
                  </a:cubicBezTo>
                  <a:cubicBezTo>
                    <a:pt x="21194" y="2084"/>
                    <a:pt x="21204" y="2092"/>
                    <a:pt x="21214" y="2098"/>
                  </a:cubicBezTo>
                  <a:lnTo>
                    <a:pt x="21214" y="2098"/>
                  </a:lnTo>
                  <a:cubicBezTo>
                    <a:pt x="21499" y="2336"/>
                    <a:pt x="21766" y="2581"/>
                    <a:pt x="22016" y="2866"/>
                  </a:cubicBezTo>
                  <a:cubicBezTo>
                    <a:pt x="22076" y="2933"/>
                    <a:pt x="22137" y="3000"/>
                    <a:pt x="22185" y="3078"/>
                  </a:cubicBezTo>
                  <a:cubicBezTo>
                    <a:pt x="22195" y="3091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8" y="3104"/>
                    <a:pt x="22206" y="3097"/>
                    <a:pt x="22204" y="3090"/>
                  </a:cubicBezTo>
                  <a:lnTo>
                    <a:pt x="22204" y="3090"/>
                  </a:lnTo>
                  <a:cubicBezTo>
                    <a:pt x="22210" y="3104"/>
                    <a:pt x="22219" y="3118"/>
                    <a:pt x="22228" y="3132"/>
                  </a:cubicBezTo>
                  <a:lnTo>
                    <a:pt x="22228" y="3132"/>
                  </a:lnTo>
                  <a:cubicBezTo>
                    <a:pt x="22222" y="3124"/>
                    <a:pt x="22216" y="3117"/>
                    <a:pt x="22211" y="3110"/>
                  </a:cubicBezTo>
                  <a:lnTo>
                    <a:pt x="22211" y="3110"/>
                  </a:lnTo>
                  <a:cubicBezTo>
                    <a:pt x="22231" y="3161"/>
                    <a:pt x="22247" y="3181"/>
                    <a:pt x="22252" y="3181"/>
                  </a:cubicBezTo>
                  <a:cubicBezTo>
                    <a:pt x="22256" y="3181"/>
                    <a:pt x="22255" y="3171"/>
                    <a:pt x="22245" y="3155"/>
                  </a:cubicBezTo>
                  <a:lnTo>
                    <a:pt x="22245" y="3155"/>
                  </a:lnTo>
                  <a:cubicBezTo>
                    <a:pt x="22266" y="3184"/>
                    <a:pt x="22289" y="3212"/>
                    <a:pt x="22307" y="3236"/>
                  </a:cubicBezTo>
                  <a:cubicBezTo>
                    <a:pt x="22440" y="3412"/>
                    <a:pt x="22555" y="3587"/>
                    <a:pt x="22664" y="3769"/>
                  </a:cubicBezTo>
                  <a:cubicBezTo>
                    <a:pt x="22913" y="4169"/>
                    <a:pt x="23125" y="4587"/>
                    <a:pt x="23319" y="5017"/>
                  </a:cubicBezTo>
                  <a:cubicBezTo>
                    <a:pt x="23331" y="5047"/>
                    <a:pt x="23370" y="5156"/>
                    <a:pt x="23372" y="5156"/>
                  </a:cubicBezTo>
                  <a:cubicBezTo>
                    <a:pt x="23373" y="5156"/>
                    <a:pt x="23369" y="5140"/>
                    <a:pt x="23355" y="5098"/>
                  </a:cubicBezTo>
                  <a:lnTo>
                    <a:pt x="23355" y="5098"/>
                  </a:lnTo>
                  <a:cubicBezTo>
                    <a:pt x="23374" y="5152"/>
                    <a:pt x="23400" y="5206"/>
                    <a:pt x="23422" y="5260"/>
                  </a:cubicBezTo>
                  <a:cubicBezTo>
                    <a:pt x="23476" y="5387"/>
                    <a:pt x="23519" y="5508"/>
                    <a:pt x="23567" y="5635"/>
                  </a:cubicBezTo>
                  <a:cubicBezTo>
                    <a:pt x="23658" y="5896"/>
                    <a:pt x="23749" y="6163"/>
                    <a:pt x="23822" y="6423"/>
                  </a:cubicBezTo>
                  <a:cubicBezTo>
                    <a:pt x="23997" y="7017"/>
                    <a:pt x="24143" y="7617"/>
                    <a:pt x="24264" y="8223"/>
                  </a:cubicBezTo>
                  <a:cubicBezTo>
                    <a:pt x="24324" y="8538"/>
                    <a:pt x="24373" y="8859"/>
                    <a:pt x="24421" y="9180"/>
                  </a:cubicBezTo>
                  <a:cubicBezTo>
                    <a:pt x="24429" y="9232"/>
                    <a:pt x="24445" y="9280"/>
                    <a:pt x="24469" y="9325"/>
                  </a:cubicBezTo>
                  <a:lnTo>
                    <a:pt x="24469" y="9325"/>
                  </a:lnTo>
                  <a:lnTo>
                    <a:pt x="24476" y="9374"/>
                  </a:lnTo>
                  <a:cubicBezTo>
                    <a:pt x="24482" y="9405"/>
                    <a:pt x="24482" y="9435"/>
                    <a:pt x="24488" y="9465"/>
                  </a:cubicBezTo>
                  <a:cubicBezTo>
                    <a:pt x="24488" y="9475"/>
                    <a:pt x="24503" y="9554"/>
                    <a:pt x="24504" y="9554"/>
                  </a:cubicBezTo>
                  <a:cubicBezTo>
                    <a:pt x="24504" y="9554"/>
                    <a:pt x="24503" y="9548"/>
                    <a:pt x="24500" y="9532"/>
                  </a:cubicBezTo>
                  <a:cubicBezTo>
                    <a:pt x="24497" y="9515"/>
                    <a:pt x="24496" y="9509"/>
                    <a:pt x="24496" y="9509"/>
                  </a:cubicBezTo>
                  <a:lnTo>
                    <a:pt x="24496" y="9509"/>
                  </a:lnTo>
                  <a:cubicBezTo>
                    <a:pt x="24496" y="9509"/>
                    <a:pt x="24506" y="9564"/>
                    <a:pt x="24506" y="9568"/>
                  </a:cubicBezTo>
                  <a:cubicBezTo>
                    <a:pt x="24512" y="9599"/>
                    <a:pt x="24512" y="9629"/>
                    <a:pt x="24518" y="9659"/>
                  </a:cubicBezTo>
                  <a:cubicBezTo>
                    <a:pt x="24531" y="9726"/>
                    <a:pt x="24537" y="9799"/>
                    <a:pt x="24543" y="9871"/>
                  </a:cubicBezTo>
                  <a:cubicBezTo>
                    <a:pt x="24573" y="10132"/>
                    <a:pt x="24603" y="10386"/>
                    <a:pt x="24627" y="10647"/>
                  </a:cubicBezTo>
                  <a:cubicBezTo>
                    <a:pt x="24682" y="11150"/>
                    <a:pt x="24718" y="11665"/>
                    <a:pt x="24749" y="12174"/>
                  </a:cubicBezTo>
                  <a:cubicBezTo>
                    <a:pt x="24809" y="13162"/>
                    <a:pt x="24821" y="14149"/>
                    <a:pt x="24809" y="15143"/>
                  </a:cubicBezTo>
                  <a:cubicBezTo>
                    <a:pt x="24791" y="16082"/>
                    <a:pt x="24749" y="17016"/>
                    <a:pt x="24664" y="17955"/>
                  </a:cubicBezTo>
                  <a:cubicBezTo>
                    <a:pt x="24627" y="18391"/>
                    <a:pt x="24579" y="18840"/>
                    <a:pt x="24537" y="19282"/>
                  </a:cubicBezTo>
                  <a:cubicBezTo>
                    <a:pt x="24512" y="19494"/>
                    <a:pt x="24482" y="19712"/>
                    <a:pt x="24458" y="19924"/>
                  </a:cubicBezTo>
                  <a:cubicBezTo>
                    <a:pt x="24452" y="19967"/>
                    <a:pt x="24446" y="20021"/>
                    <a:pt x="24440" y="20070"/>
                  </a:cubicBezTo>
                  <a:cubicBezTo>
                    <a:pt x="24430" y="20084"/>
                    <a:pt x="24417" y="20201"/>
                    <a:pt x="24417" y="20201"/>
                  </a:cubicBezTo>
                  <a:cubicBezTo>
                    <a:pt x="24418" y="20201"/>
                    <a:pt x="24419" y="20193"/>
                    <a:pt x="24421" y="20173"/>
                  </a:cubicBezTo>
                  <a:cubicBezTo>
                    <a:pt x="24426" y="20152"/>
                    <a:pt x="24427" y="20144"/>
                    <a:pt x="24428" y="20144"/>
                  </a:cubicBezTo>
                  <a:lnTo>
                    <a:pt x="24428" y="20144"/>
                  </a:lnTo>
                  <a:cubicBezTo>
                    <a:pt x="24430" y="20144"/>
                    <a:pt x="24414" y="20239"/>
                    <a:pt x="24409" y="20258"/>
                  </a:cubicBezTo>
                  <a:cubicBezTo>
                    <a:pt x="24397" y="20312"/>
                    <a:pt x="24391" y="20373"/>
                    <a:pt x="24385" y="20421"/>
                  </a:cubicBezTo>
                  <a:cubicBezTo>
                    <a:pt x="24173" y="21900"/>
                    <a:pt x="23900" y="23360"/>
                    <a:pt x="23549" y="24808"/>
                  </a:cubicBezTo>
                  <a:cubicBezTo>
                    <a:pt x="23306" y="25814"/>
                    <a:pt x="23034" y="26826"/>
                    <a:pt x="22719" y="27808"/>
                  </a:cubicBezTo>
                  <a:cubicBezTo>
                    <a:pt x="22648" y="28024"/>
                    <a:pt x="22572" y="28239"/>
                    <a:pt x="22497" y="28453"/>
                  </a:cubicBezTo>
                  <a:lnTo>
                    <a:pt x="22497" y="28453"/>
                  </a:lnTo>
                  <a:cubicBezTo>
                    <a:pt x="20364" y="27771"/>
                    <a:pt x="18258" y="27010"/>
                    <a:pt x="16198" y="26148"/>
                  </a:cubicBezTo>
                  <a:cubicBezTo>
                    <a:pt x="16176" y="26139"/>
                    <a:pt x="16060" y="26090"/>
                    <a:pt x="16061" y="26090"/>
                  </a:cubicBezTo>
                  <a:lnTo>
                    <a:pt x="16061" y="26090"/>
                  </a:lnTo>
                  <a:cubicBezTo>
                    <a:pt x="16062" y="26090"/>
                    <a:pt x="16076" y="26096"/>
                    <a:pt x="16114" y="26111"/>
                  </a:cubicBezTo>
                  <a:cubicBezTo>
                    <a:pt x="16053" y="26081"/>
                    <a:pt x="15986" y="26057"/>
                    <a:pt x="15926" y="26026"/>
                  </a:cubicBezTo>
                  <a:cubicBezTo>
                    <a:pt x="15792" y="25978"/>
                    <a:pt x="15671" y="25923"/>
                    <a:pt x="15550" y="25869"/>
                  </a:cubicBezTo>
                  <a:cubicBezTo>
                    <a:pt x="15302" y="25766"/>
                    <a:pt x="15047" y="25651"/>
                    <a:pt x="14793" y="25536"/>
                  </a:cubicBezTo>
                  <a:cubicBezTo>
                    <a:pt x="14320" y="25323"/>
                    <a:pt x="13841" y="25099"/>
                    <a:pt x="13369" y="24869"/>
                  </a:cubicBezTo>
                  <a:cubicBezTo>
                    <a:pt x="12484" y="24439"/>
                    <a:pt x="11611" y="23990"/>
                    <a:pt x="10757" y="23506"/>
                  </a:cubicBezTo>
                  <a:cubicBezTo>
                    <a:pt x="9975" y="23069"/>
                    <a:pt x="9212" y="22603"/>
                    <a:pt x="8460" y="22112"/>
                  </a:cubicBezTo>
                  <a:cubicBezTo>
                    <a:pt x="8115" y="21888"/>
                    <a:pt x="7775" y="21651"/>
                    <a:pt x="7430" y="21409"/>
                  </a:cubicBezTo>
                  <a:cubicBezTo>
                    <a:pt x="7273" y="21294"/>
                    <a:pt x="7115" y="21179"/>
                    <a:pt x="6951" y="21057"/>
                  </a:cubicBezTo>
                  <a:cubicBezTo>
                    <a:pt x="6879" y="20997"/>
                    <a:pt x="6800" y="20948"/>
                    <a:pt x="6721" y="20888"/>
                  </a:cubicBezTo>
                  <a:cubicBezTo>
                    <a:pt x="6684" y="20861"/>
                    <a:pt x="6651" y="20835"/>
                    <a:pt x="6619" y="20812"/>
                  </a:cubicBezTo>
                  <a:lnTo>
                    <a:pt x="6619" y="20812"/>
                  </a:lnTo>
                  <a:cubicBezTo>
                    <a:pt x="6614" y="20807"/>
                    <a:pt x="6602" y="20796"/>
                    <a:pt x="6582" y="20779"/>
                  </a:cubicBezTo>
                  <a:cubicBezTo>
                    <a:pt x="5497" y="19930"/>
                    <a:pt x="4467" y="19009"/>
                    <a:pt x="3570" y="17955"/>
                  </a:cubicBezTo>
                  <a:cubicBezTo>
                    <a:pt x="3467" y="17840"/>
                    <a:pt x="3376" y="17725"/>
                    <a:pt x="3279" y="17603"/>
                  </a:cubicBezTo>
                  <a:cubicBezTo>
                    <a:pt x="3249" y="17561"/>
                    <a:pt x="3216" y="17524"/>
                    <a:pt x="3185" y="17485"/>
                  </a:cubicBezTo>
                  <a:lnTo>
                    <a:pt x="3185" y="17485"/>
                  </a:lnTo>
                  <a:cubicBezTo>
                    <a:pt x="3186" y="17486"/>
                    <a:pt x="3186" y="17487"/>
                    <a:pt x="3186" y="17487"/>
                  </a:cubicBezTo>
                  <a:cubicBezTo>
                    <a:pt x="3186" y="17487"/>
                    <a:pt x="3178" y="17478"/>
                    <a:pt x="3158" y="17452"/>
                  </a:cubicBezTo>
                  <a:cubicBezTo>
                    <a:pt x="3134" y="17422"/>
                    <a:pt x="3116" y="17391"/>
                    <a:pt x="3091" y="17373"/>
                  </a:cubicBezTo>
                  <a:cubicBezTo>
                    <a:pt x="2916" y="17143"/>
                    <a:pt x="2752" y="16907"/>
                    <a:pt x="2601" y="16664"/>
                  </a:cubicBezTo>
                  <a:cubicBezTo>
                    <a:pt x="2316" y="16234"/>
                    <a:pt x="2061" y="15779"/>
                    <a:pt x="1855" y="15301"/>
                  </a:cubicBezTo>
                  <a:cubicBezTo>
                    <a:pt x="1833" y="15252"/>
                    <a:pt x="1803" y="15182"/>
                    <a:pt x="1803" y="15182"/>
                  </a:cubicBezTo>
                  <a:lnTo>
                    <a:pt x="1803" y="15182"/>
                  </a:lnTo>
                  <a:cubicBezTo>
                    <a:pt x="1802" y="15182"/>
                    <a:pt x="1810" y="15201"/>
                    <a:pt x="1831" y="15252"/>
                  </a:cubicBezTo>
                  <a:lnTo>
                    <a:pt x="1831" y="15252"/>
                  </a:lnTo>
                  <a:cubicBezTo>
                    <a:pt x="1811" y="15203"/>
                    <a:pt x="1790" y="15157"/>
                    <a:pt x="1770" y="15107"/>
                  </a:cubicBezTo>
                  <a:cubicBezTo>
                    <a:pt x="1728" y="14998"/>
                    <a:pt x="1692" y="14889"/>
                    <a:pt x="1649" y="14780"/>
                  </a:cubicBezTo>
                  <a:cubicBezTo>
                    <a:pt x="1576" y="14561"/>
                    <a:pt x="1516" y="14343"/>
                    <a:pt x="1461" y="14113"/>
                  </a:cubicBezTo>
                  <a:lnTo>
                    <a:pt x="1395" y="13798"/>
                  </a:lnTo>
                  <a:lnTo>
                    <a:pt x="1370" y="13634"/>
                  </a:lnTo>
                  <a:cubicBezTo>
                    <a:pt x="1365" y="13617"/>
                    <a:pt x="1364" y="13595"/>
                    <a:pt x="1364" y="13573"/>
                  </a:cubicBezTo>
                  <a:lnTo>
                    <a:pt x="1364" y="13573"/>
                  </a:lnTo>
                  <a:cubicBezTo>
                    <a:pt x="1366" y="13591"/>
                    <a:pt x="1368" y="13610"/>
                    <a:pt x="1370" y="13628"/>
                  </a:cubicBezTo>
                  <a:cubicBezTo>
                    <a:pt x="1375" y="13665"/>
                    <a:pt x="1377" y="13679"/>
                    <a:pt x="1377" y="13679"/>
                  </a:cubicBezTo>
                  <a:cubicBezTo>
                    <a:pt x="1378" y="13679"/>
                    <a:pt x="1364" y="13572"/>
                    <a:pt x="1364" y="13568"/>
                  </a:cubicBezTo>
                  <a:lnTo>
                    <a:pt x="1364" y="13568"/>
                  </a:lnTo>
                  <a:cubicBezTo>
                    <a:pt x="1364" y="13569"/>
                    <a:pt x="1364" y="13571"/>
                    <a:pt x="1364" y="13573"/>
                  </a:cubicBezTo>
                  <a:lnTo>
                    <a:pt x="1364" y="13573"/>
                  </a:lnTo>
                  <a:cubicBezTo>
                    <a:pt x="1344" y="13380"/>
                    <a:pt x="1334" y="13192"/>
                    <a:pt x="1334" y="12998"/>
                  </a:cubicBezTo>
                  <a:cubicBezTo>
                    <a:pt x="1334" y="12798"/>
                    <a:pt x="1340" y="12592"/>
                    <a:pt x="1364" y="12386"/>
                  </a:cubicBezTo>
                  <a:lnTo>
                    <a:pt x="1389" y="12228"/>
                  </a:lnTo>
                  <a:cubicBezTo>
                    <a:pt x="1401" y="12131"/>
                    <a:pt x="1425" y="12028"/>
                    <a:pt x="1449" y="11938"/>
                  </a:cubicBezTo>
                  <a:cubicBezTo>
                    <a:pt x="1492" y="11744"/>
                    <a:pt x="1552" y="11556"/>
                    <a:pt x="1619" y="11362"/>
                  </a:cubicBezTo>
                  <a:cubicBezTo>
                    <a:pt x="1637" y="11319"/>
                    <a:pt x="1661" y="11271"/>
                    <a:pt x="1673" y="11229"/>
                  </a:cubicBezTo>
                  <a:cubicBezTo>
                    <a:pt x="1686" y="11200"/>
                    <a:pt x="1704" y="11159"/>
                    <a:pt x="1704" y="11159"/>
                  </a:cubicBezTo>
                  <a:lnTo>
                    <a:pt x="1704" y="11159"/>
                  </a:lnTo>
                  <a:cubicBezTo>
                    <a:pt x="1704" y="11159"/>
                    <a:pt x="1695" y="11179"/>
                    <a:pt x="1669" y="11237"/>
                  </a:cubicBezTo>
                  <a:lnTo>
                    <a:pt x="1669" y="11237"/>
                  </a:lnTo>
                  <a:cubicBezTo>
                    <a:pt x="1671" y="11232"/>
                    <a:pt x="1672" y="11227"/>
                    <a:pt x="1673" y="11223"/>
                  </a:cubicBezTo>
                  <a:cubicBezTo>
                    <a:pt x="1710" y="11132"/>
                    <a:pt x="1758" y="11041"/>
                    <a:pt x="1801" y="10950"/>
                  </a:cubicBezTo>
                  <a:cubicBezTo>
                    <a:pt x="1892" y="10768"/>
                    <a:pt x="2001" y="10586"/>
                    <a:pt x="2122" y="10411"/>
                  </a:cubicBezTo>
                  <a:cubicBezTo>
                    <a:pt x="2182" y="10326"/>
                    <a:pt x="2243" y="10235"/>
                    <a:pt x="2304" y="10150"/>
                  </a:cubicBezTo>
                  <a:cubicBezTo>
                    <a:pt x="2323" y="10124"/>
                    <a:pt x="2330" y="10114"/>
                    <a:pt x="2331" y="10114"/>
                  </a:cubicBezTo>
                  <a:lnTo>
                    <a:pt x="2331" y="10114"/>
                  </a:lnTo>
                  <a:cubicBezTo>
                    <a:pt x="2331" y="10114"/>
                    <a:pt x="2323" y="10125"/>
                    <a:pt x="2312" y="10141"/>
                  </a:cubicBezTo>
                  <a:lnTo>
                    <a:pt x="2312" y="10141"/>
                  </a:lnTo>
                  <a:cubicBezTo>
                    <a:pt x="2348" y="10099"/>
                    <a:pt x="2377" y="10052"/>
                    <a:pt x="2419" y="10017"/>
                  </a:cubicBezTo>
                  <a:cubicBezTo>
                    <a:pt x="2582" y="9817"/>
                    <a:pt x="2758" y="9629"/>
                    <a:pt x="2940" y="9453"/>
                  </a:cubicBezTo>
                  <a:cubicBezTo>
                    <a:pt x="3031" y="9362"/>
                    <a:pt x="3122" y="9283"/>
                    <a:pt x="3219" y="9199"/>
                  </a:cubicBezTo>
                  <a:cubicBezTo>
                    <a:pt x="3273" y="9150"/>
                    <a:pt x="3316" y="9114"/>
                    <a:pt x="3370" y="9071"/>
                  </a:cubicBezTo>
                  <a:cubicBezTo>
                    <a:pt x="3394" y="9047"/>
                    <a:pt x="3425" y="9029"/>
                    <a:pt x="3449" y="9011"/>
                  </a:cubicBezTo>
                  <a:cubicBezTo>
                    <a:pt x="3482" y="8984"/>
                    <a:pt x="3497" y="8970"/>
                    <a:pt x="3494" y="8970"/>
                  </a:cubicBezTo>
                  <a:cubicBezTo>
                    <a:pt x="3491" y="8970"/>
                    <a:pt x="3476" y="8980"/>
                    <a:pt x="3449" y="8999"/>
                  </a:cubicBezTo>
                  <a:cubicBezTo>
                    <a:pt x="3631" y="8841"/>
                    <a:pt x="3849" y="8714"/>
                    <a:pt x="4055" y="8593"/>
                  </a:cubicBezTo>
                  <a:cubicBezTo>
                    <a:pt x="4152" y="8532"/>
                    <a:pt x="4255" y="8477"/>
                    <a:pt x="4358" y="8423"/>
                  </a:cubicBezTo>
                  <a:cubicBezTo>
                    <a:pt x="4406" y="8405"/>
                    <a:pt x="4455" y="8374"/>
                    <a:pt x="4509" y="8350"/>
                  </a:cubicBezTo>
                  <a:cubicBezTo>
                    <a:pt x="4527" y="8332"/>
                    <a:pt x="4558" y="8326"/>
                    <a:pt x="4582" y="8314"/>
                  </a:cubicBezTo>
                  <a:cubicBezTo>
                    <a:pt x="4593" y="8308"/>
                    <a:pt x="4622" y="8296"/>
                    <a:pt x="4642" y="8287"/>
                  </a:cubicBezTo>
                  <a:lnTo>
                    <a:pt x="4642" y="8287"/>
                  </a:lnTo>
                  <a:cubicBezTo>
                    <a:pt x="4674" y="8275"/>
                    <a:pt x="4711" y="8262"/>
                    <a:pt x="4721" y="8259"/>
                  </a:cubicBezTo>
                  <a:lnTo>
                    <a:pt x="4855" y="8211"/>
                  </a:lnTo>
                  <a:cubicBezTo>
                    <a:pt x="4970" y="8175"/>
                    <a:pt x="5085" y="8138"/>
                    <a:pt x="5206" y="8108"/>
                  </a:cubicBezTo>
                  <a:cubicBezTo>
                    <a:pt x="5394" y="8055"/>
                    <a:pt x="5593" y="8019"/>
                    <a:pt x="5793" y="7984"/>
                  </a:cubicBezTo>
                  <a:lnTo>
                    <a:pt x="5793" y="7984"/>
                  </a:lnTo>
                  <a:cubicBezTo>
                    <a:pt x="5807" y="7982"/>
                    <a:pt x="5820" y="7981"/>
                    <a:pt x="5830" y="7981"/>
                  </a:cubicBezTo>
                  <a:cubicBezTo>
                    <a:pt x="5885" y="7968"/>
                    <a:pt x="5933" y="7968"/>
                    <a:pt x="5982" y="7962"/>
                  </a:cubicBezTo>
                  <a:cubicBezTo>
                    <a:pt x="6085" y="7956"/>
                    <a:pt x="6182" y="7950"/>
                    <a:pt x="6285" y="7950"/>
                  </a:cubicBezTo>
                  <a:cubicBezTo>
                    <a:pt x="6345" y="7947"/>
                    <a:pt x="6405" y="7945"/>
                    <a:pt x="6466" y="7945"/>
                  </a:cubicBezTo>
                  <a:cubicBezTo>
                    <a:pt x="6612" y="7945"/>
                    <a:pt x="6757" y="7954"/>
                    <a:pt x="6903" y="7962"/>
                  </a:cubicBezTo>
                  <a:lnTo>
                    <a:pt x="7176" y="7987"/>
                  </a:lnTo>
                  <a:cubicBezTo>
                    <a:pt x="7215" y="7992"/>
                    <a:pt x="7231" y="7994"/>
                    <a:pt x="7233" y="7994"/>
                  </a:cubicBezTo>
                  <a:cubicBezTo>
                    <a:pt x="7235" y="7994"/>
                    <a:pt x="7216" y="7991"/>
                    <a:pt x="7196" y="7988"/>
                  </a:cubicBezTo>
                  <a:lnTo>
                    <a:pt x="7196" y="7988"/>
                  </a:lnTo>
                  <a:cubicBezTo>
                    <a:pt x="7252" y="7994"/>
                    <a:pt x="7307" y="8000"/>
                    <a:pt x="7357" y="8017"/>
                  </a:cubicBezTo>
                  <a:cubicBezTo>
                    <a:pt x="7545" y="8047"/>
                    <a:pt x="7727" y="8090"/>
                    <a:pt x="7909" y="8138"/>
                  </a:cubicBezTo>
                  <a:cubicBezTo>
                    <a:pt x="8272" y="8229"/>
                    <a:pt x="8618" y="8350"/>
                    <a:pt x="8969" y="8496"/>
                  </a:cubicBezTo>
                  <a:cubicBezTo>
                    <a:pt x="8980" y="8498"/>
                    <a:pt x="8989" y="8501"/>
                    <a:pt x="8997" y="8504"/>
                  </a:cubicBezTo>
                  <a:lnTo>
                    <a:pt x="8997" y="8504"/>
                  </a:lnTo>
                  <a:cubicBezTo>
                    <a:pt x="9023" y="8517"/>
                    <a:pt x="9051" y="8530"/>
                    <a:pt x="9078" y="8538"/>
                  </a:cubicBezTo>
                  <a:lnTo>
                    <a:pt x="9327" y="8653"/>
                  </a:lnTo>
                  <a:cubicBezTo>
                    <a:pt x="9478" y="8726"/>
                    <a:pt x="9630" y="8805"/>
                    <a:pt x="9781" y="8890"/>
                  </a:cubicBezTo>
                  <a:cubicBezTo>
                    <a:pt x="10048" y="9029"/>
                    <a:pt x="10302" y="9180"/>
                    <a:pt x="10563" y="9350"/>
                  </a:cubicBezTo>
                  <a:cubicBezTo>
                    <a:pt x="10763" y="9483"/>
                    <a:pt x="10963" y="9623"/>
                    <a:pt x="11157" y="9768"/>
                  </a:cubicBezTo>
                  <a:cubicBezTo>
                    <a:pt x="11178" y="9781"/>
                    <a:pt x="11255" y="9840"/>
                    <a:pt x="11256" y="9840"/>
                  </a:cubicBezTo>
                  <a:cubicBezTo>
                    <a:pt x="11256" y="9840"/>
                    <a:pt x="11244" y="9831"/>
                    <a:pt x="11211" y="9805"/>
                  </a:cubicBezTo>
                  <a:cubicBezTo>
                    <a:pt x="11178" y="9780"/>
                    <a:pt x="11165" y="9770"/>
                    <a:pt x="11165" y="9770"/>
                  </a:cubicBezTo>
                  <a:lnTo>
                    <a:pt x="11165" y="9770"/>
                  </a:lnTo>
                  <a:cubicBezTo>
                    <a:pt x="11166" y="9770"/>
                    <a:pt x="11238" y="9824"/>
                    <a:pt x="11260" y="9841"/>
                  </a:cubicBezTo>
                  <a:cubicBezTo>
                    <a:pt x="11308" y="9889"/>
                    <a:pt x="11363" y="9926"/>
                    <a:pt x="11417" y="9968"/>
                  </a:cubicBezTo>
                  <a:cubicBezTo>
                    <a:pt x="11460" y="10011"/>
                    <a:pt x="11502" y="10047"/>
                    <a:pt x="11545" y="10083"/>
                  </a:cubicBezTo>
                  <a:cubicBezTo>
                    <a:pt x="11669" y="10199"/>
                    <a:pt x="11827" y="10265"/>
                    <a:pt x="11990" y="10265"/>
                  </a:cubicBezTo>
                  <a:cubicBezTo>
                    <a:pt x="12074" y="10265"/>
                    <a:pt x="12159" y="10248"/>
                    <a:pt x="12241" y="10211"/>
                  </a:cubicBezTo>
                  <a:cubicBezTo>
                    <a:pt x="12478" y="10114"/>
                    <a:pt x="12635" y="9889"/>
                    <a:pt x="12635" y="9629"/>
                  </a:cubicBezTo>
                  <a:lnTo>
                    <a:pt x="12635" y="9610"/>
                  </a:lnTo>
                  <a:lnTo>
                    <a:pt x="12635" y="9610"/>
                  </a:lnTo>
                  <a:cubicBezTo>
                    <a:pt x="12653" y="9504"/>
                    <a:pt x="12678" y="9398"/>
                    <a:pt x="12702" y="9296"/>
                  </a:cubicBezTo>
                  <a:cubicBezTo>
                    <a:pt x="12884" y="8587"/>
                    <a:pt x="13138" y="7890"/>
                    <a:pt x="13387" y="7199"/>
                  </a:cubicBezTo>
                  <a:cubicBezTo>
                    <a:pt x="13623" y="6544"/>
                    <a:pt x="13872" y="5902"/>
                    <a:pt x="14120" y="5260"/>
                  </a:cubicBezTo>
                  <a:cubicBezTo>
                    <a:pt x="14143" y="5203"/>
                    <a:pt x="14165" y="5146"/>
                    <a:pt x="14183" y="5094"/>
                  </a:cubicBezTo>
                  <a:lnTo>
                    <a:pt x="14183" y="5094"/>
                  </a:lnTo>
                  <a:cubicBezTo>
                    <a:pt x="14187" y="5086"/>
                    <a:pt x="14192" y="5075"/>
                    <a:pt x="14199" y="5060"/>
                  </a:cubicBezTo>
                  <a:cubicBezTo>
                    <a:pt x="14241" y="4963"/>
                    <a:pt x="14278" y="4872"/>
                    <a:pt x="14326" y="4775"/>
                  </a:cubicBezTo>
                  <a:cubicBezTo>
                    <a:pt x="14411" y="4593"/>
                    <a:pt x="14502" y="4418"/>
                    <a:pt x="14599" y="4242"/>
                  </a:cubicBezTo>
                  <a:cubicBezTo>
                    <a:pt x="14783" y="3909"/>
                    <a:pt x="14996" y="3605"/>
                    <a:pt x="15222" y="3302"/>
                  </a:cubicBezTo>
                  <a:lnTo>
                    <a:pt x="15222" y="3302"/>
                  </a:lnTo>
                  <a:cubicBezTo>
                    <a:pt x="15226" y="3297"/>
                    <a:pt x="15230" y="3294"/>
                    <a:pt x="15235" y="3290"/>
                  </a:cubicBezTo>
                  <a:cubicBezTo>
                    <a:pt x="15265" y="3260"/>
                    <a:pt x="15289" y="3224"/>
                    <a:pt x="15308" y="3193"/>
                  </a:cubicBezTo>
                  <a:cubicBezTo>
                    <a:pt x="15368" y="3115"/>
                    <a:pt x="15441" y="3042"/>
                    <a:pt x="15502" y="2969"/>
                  </a:cubicBezTo>
                  <a:cubicBezTo>
                    <a:pt x="15623" y="2842"/>
                    <a:pt x="15744" y="2715"/>
                    <a:pt x="15871" y="2594"/>
                  </a:cubicBezTo>
                  <a:cubicBezTo>
                    <a:pt x="15998" y="2472"/>
                    <a:pt x="16126" y="2357"/>
                    <a:pt x="16265" y="2242"/>
                  </a:cubicBezTo>
                  <a:cubicBezTo>
                    <a:pt x="16295" y="2224"/>
                    <a:pt x="16320" y="2200"/>
                    <a:pt x="16350" y="2181"/>
                  </a:cubicBezTo>
                  <a:lnTo>
                    <a:pt x="16350" y="2181"/>
                  </a:lnTo>
                  <a:cubicBezTo>
                    <a:pt x="16339" y="2191"/>
                    <a:pt x="16330" y="2199"/>
                    <a:pt x="16321" y="2206"/>
                  </a:cubicBezTo>
                  <a:lnTo>
                    <a:pt x="16321" y="2206"/>
                  </a:lnTo>
                  <a:cubicBezTo>
                    <a:pt x="16327" y="2201"/>
                    <a:pt x="16333" y="2197"/>
                    <a:pt x="16338" y="2194"/>
                  </a:cubicBezTo>
                  <a:cubicBezTo>
                    <a:pt x="16411" y="2139"/>
                    <a:pt x="16477" y="2091"/>
                    <a:pt x="16544" y="2048"/>
                  </a:cubicBezTo>
                  <a:cubicBezTo>
                    <a:pt x="16817" y="1866"/>
                    <a:pt x="17101" y="1715"/>
                    <a:pt x="17398" y="1576"/>
                  </a:cubicBezTo>
                  <a:cubicBezTo>
                    <a:pt x="17418" y="1567"/>
                    <a:pt x="17427" y="1564"/>
                    <a:pt x="17427" y="1564"/>
                  </a:cubicBezTo>
                  <a:lnTo>
                    <a:pt x="17427" y="1564"/>
                  </a:lnTo>
                  <a:cubicBezTo>
                    <a:pt x="17430" y="1564"/>
                    <a:pt x="17331" y="1608"/>
                    <a:pt x="17333" y="1608"/>
                  </a:cubicBezTo>
                  <a:cubicBezTo>
                    <a:pt x="17334" y="1608"/>
                    <a:pt x="17344" y="1604"/>
                    <a:pt x="17368" y="1594"/>
                  </a:cubicBezTo>
                  <a:lnTo>
                    <a:pt x="17483" y="1545"/>
                  </a:lnTo>
                  <a:cubicBezTo>
                    <a:pt x="17562" y="1515"/>
                    <a:pt x="17635" y="1497"/>
                    <a:pt x="17713" y="1472"/>
                  </a:cubicBezTo>
                  <a:cubicBezTo>
                    <a:pt x="17865" y="1424"/>
                    <a:pt x="18016" y="1382"/>
                    <a:pt x="18168" y="1351"/>
                  </a:cubicBezTo>
                  <a:cubicBezTo>
                    <a:pt x="18234" y="1333"/>
                    <a:pt x="18301" y="1321"/>
                    <a:pt x="18368" y="1315"/>
                  </a:cubicBezTo>
                  <a:cubicBezTo>
                    <a:pt x="18382" y="1312"/>
                    <a:pt x="18403" y="1309"/>
                    <a:pt x="18422" y="1307"/>
                  </a:cubicBezTo>
                  <a:lnTo>
                    <a:pt x="18422" y="1307"/>
                  </a:lnTo>
                  <a:cubicBezTo>
                    <a:pt x="18401" y="1309"/>
                    <a:pt x="18374" y="1312"/>
                    <a:pt x="18338" y="1315"/>
                  </a:cubicBezTo>
                  <a:cubicBezTo>
                    <a:pt x="18380" y="1303"/>
                    <a:pt x="18416" y="1303"/>
                    <a:pt x="18453" y="1297"/>
                  </a:cubicBezTo>
                  <a:cubicBezTo>
                    <a:pt x="18604" y="1285"/>
                    <a:pt x="18762" y="1273"/>
                    <a:pt x="18913" y="1273"/>
                  </a:cubicBezTo>
                  <a:close/>
                  <a:moveTo>
                    <a:pt x="22279" y="29079"/>
                  </a:moveTo>
                  <a:cubicBezTo>
                    <a:pt x="22278" y="29080"/>
                    <a:pt x="22276" y="29080"/>
                    <a:pt x="22276" y="29080"/>
                  </a:cubicBezTo>
                  <a:cubicBezTo>
                    <a:pt x="22277" y="29080"/>
                    <a:pt x="22278" y="29079"/>
                    <a:pt x="22279" y="29079"/>
                  </a:cubicBezTo>
                  <a:close/>
                  <a:moveTo>
                    <a:pt x="18890" y="0"/>
                  </a:moveTo>
                  <a:cubicBezTo>
                    <a:pt x="17622" y="0"/>
                    <a:pt x="16410" y="531"/>
                    <a:pt x="15423" y="1315"/>
                  </a:cubicBezTo>
                  <a:cubicBezTo>
                    <a:pt x="14811" y="1800"/>
                    <a:pt x="14296" y="2406"/>
                    <a:pt x="13865" y="3048"/>
                  </a:cubicBezTo>
                  <a:cubicBezTo>
                    <a:pt x="13278" y="3908"/>
                    <a:pt x="12914" y="4878"/>
                    <a:pt x="12544" y="5848"/>
                  </a:cubicBezTo>
                  <a:cubicBezTo>
                    <a:pt x="12214" y="6717"/>
                    <a:pt x="11884" y="7603"/>
                    <a:pt x="11617" y="8494"/>
                  </a:cubicBezTo>
                  <a:lnTo>
                    <a:pt x="11617" y="8494"/>
                  </a:lnTo>
                  <a:cubicBezTo>
                    <a:pt x="11223" y="8218"/>
                    <a:pt x="10808" y="7969"/>
                    <a:pt x="10393" y="7744"/>
                  </a:cubicBezTo>
                  <a:cubicBezTo>
                    <a:pt x="9180" y="7095"/>
                    <a:pt x="7844" y="6673"/>
                    <a:pt x="6474" y="6673"/>
                  </a:cubicBezTo>
                  <a:cubicBezTo>
                    <a:pt x="6168" y="6673"/>
                    <a:pt x="5860" y="6694"/>
                    <a:pt x="5552" y="6738"/>
                  </a:cubicBezTo>
                  <a:cubicBezTo>
                    <a:pt x="3728" y="6999"/>
                    <a:pt x="2140" y="8193"/>
                    <a:pt x="1098" y="9683"/>
                  </a:cubicBezTo>
                  <a:cubicBezTo>
                    <a:pt x="558" y="10453"/>
                    <a:pt x="243" y="11344"/>
                    <a:pt x="122" y="12271"/>
                  </a:cubicBezTo>
                  <a:cubicBezTo>
                    <a:pt x="1" y="13180"/>
                    <a:pt x="128" y="14131"/>
                    <a:pt x="413" y="14998"/>
                  </a:cubicBezTo>
                  <a:cubicBezTo>
                    <a:pt x="746" y="16046"/>
                    <a:pt x="1292" y="17016"/>
                    <a:pt x="1934" y="17900"/>
                  </a:cubicBezTo>
                  <a:cubicBezTo>
                    <a:pt x="2746" y="19009"/>
                    <a:pt x="3697" y="19991"/>
                    <a:pt x="4734" y="20888"/>
                  </a:cubicBezTo>
                  <a:cubicBezTo>
                    <a:pt x="6006" y="21985"/>
                    <a:pt x="7394" y="22954"/>
                    <a:pt x="8824" y="23833"/>
                  </a:cubicBezTo>
                  <a:cubicBezTo>
                    <a:pt x="10533" y="24875"/>
                    <a:pt x="12308" y="25784"/>
                    <a:pt x="14138" y="26614"/>
                  </a:cubicBezTo>
                  <a:cubicBezTo>
                    <a:pt x="16338" y="27602"/>
                    <a:pt x="18604" y="28474"/>
                    <a:pt x="20895" y="29250"/>
                  </a:cubicBezTo>
                  <a:cubicBezTo>
                    <a:pt x="21507" y="29450"/>
                    <a:pt x="22119" y="29650"/>
                    <a:pt x="22731" y="29844"/>
                  </a:cubicBezTo>
                  <a:cubicBezTo>
                    <a:pt x="22792" y="29864"/>
                    <a:pt x="22851" y="29873"/>
                    <a:pt x="22908" y="29873"/>
                  </a:cubicBezTo>
                  <a:cubicBezTo>
                    <a:pt x="23186" y="29873"/>
                    <a:pt x="23413" y="29658"/>
                    <a:pt x="23519" y="29402"/>
                  </a:cubicBezTo>
                  <a:cubicBezTo>
                    <a:pt x="23658" y="29056"/>
                    <a:pt x="23767" y="28711"/>
                    <a:pt x="23882" y="28359"/>
                  </a:cubicBezTo>
                  <a:cubicBezTo>
                    <a:pt x="24185" y="27432"/>
                    <a:pt x="24458" y="26475"/>
                    <a:pt x="24694" y="25523"/>
                  </a:cubicBezTo>
                  <a:cubicBezTo>
                    <a:pt x="25052" y="24105"/>
                    <a:pt x="25336" y="22675"/>
                    <a:pt x="25561" y="21227"/>
                  </a:cubicBezTo>
                  <a:cubicBezTo>
                    <a:pt x="25833" y="19415"/>
                    <a:pt x="26015" y="17597"/>
                    <a:pt x="26070" y="15773"/>
                  </a:cubicBezTo>
                  <a:cubicBezTo>
                    <a:pt x="26142" y="13749"/>
                    <a:pt x="26058" y="11719"/>
                    <a:pt x="25809" y="9714"/>
                  </a:cubicBezTo>
                  <a:cubicBezTo>
                    <a:pt x="25773" y="9441"/>
                    <a:pt x="25730" y="9144"/>
                    <a:pt x="25688" y="8847"/>
                  </a:cubicBezTo>
                  <a:cubicBezTo>
                    <a:pt x="25688" y="8847"/>
                    <a:pt x="25688" y="8847"/>
                    <a:pt x="25688" y="8846"/>
                  </a:cubicBezTo>
                  <a:lnTo>
                    <a:pt x="25688" y="8846"/>
                  </a:lnTo>
                  <a:cubicBezTo>
                    <a:pt x="25506" y="7604"/>
                    <a:pt x="25227" y="6375"/>
                    <a:pt x="24785" y="5199"/>
                  </a:cubicBezTo>
                  <a:cubicBezTo>
                    <a:pt x="24427" y="4254"/>
                    <a:pt x="23991" y="3333"/>
                    <a:pt x="23385" y="2527"/>
                  </a:cubicBezTo>
                  <a:cubicBezTo>
                    <a:pt x="22870" y="1836"/>
                    <a:pt x="22264" y="1224"/>
                    <a:pt x="21531" y="770"/>
                  </a:cubicBezTo>
                  <a:cubicBezTo>
                    <a:pt x="20883" y="364"/>
                    <a:pt x="20168" y="121"/>
                    <a:pt x="19410" y="30"/>
                  </a:cubicBezTo>
                  <a:cubicBezTo>
                    <a:pt x="19236" y="10"/>
                    <a:pt x="19063" y="0"/>
                    <a:pt x="18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1687050" y="3911175"/>
              <a:ext cx="78350" cy="67350"/>
            </a:xfrm>
            <a:custGeom>
              <a:avLst/>
              <a:gdLst/>
              <a:ahLst/>
              <a:cxnLst/>
              <a:rect l="l" t="t" r="r" b="b"/>
              <a:pathLst>
                <a:path w="3134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98"/>
                    <a:pt x="933" y="177"/>
                  </a:cubicBezTo>
                  <a:cubicBezTo>
                    <a:pt x="927" y="183"/>
                    <a:pt x="915" y="189"/>
                    <a:pt x="909" y="189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1"/>
                    <a:pt x="303" y="1898"/>
                  </a:cubicBezTo>
                  <a:cubicBezTo>
                    <a:pt x="443" y="2122"/>
                    <a:pt x="642" y="2310"/>
                    <a:pt x="867" y="2449"/>
                  </a:cubicBezTo>
                  <a:cubicBezTo>
                    <a:pt x="1097" y="2583"/>
                    <a:pt x="1339" y="2655"/>
                    <a:pt x="1594" y="2686"/>
                  </a:cubicBezTo>
                  <a:cubicBezTo>
                    <a:pt x="1638" y="2691"/>
                    <a:pt x="1682" y="2693"/>
                    <a:pt x="1726" y="2693"/>
                  </a:cubicBezTo>
                  <a:cubicBezTo>
                    <a:pt x="1933" y="2693"/>
                    <a:pt x="2131" y="2637"/>
                    <a:pt x="2321" y="2552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06" y="1928"/>
                    <a:pt x="3097" y="1674"/>
                    <a:pt x="3121" y="1389"/>
                  </a:cubicBezTo>
                  <a:cubicBezTo>
                    <a:pt x="3133" y="1159"/>
                    <a:pt x="3060" y="880"/>
                    <a:pt x="2939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1674475" y="3895225"/>
              <a:ext cx="111425" cy="98675"/>
            </a:xfrm>
            <a:custGeom>
              <a:avLst/>
              <a:gdLst/>
              <a:ahLst/>
              <a:cxnLst/>
              <a:rect l="l" t="t" r="r" b="b"/>
              <a:pathLst>
                <a:path w="4457" h="3947" extrusionOk="0">
                  <a:moveTo>
                    <a:pt x="1411" y="2300"/>
                  </a:moveTo>
                  <a:lnTo>
                    <a:pt x="1411" y="2300"/>
                  </a:lnTo>
                  <a:cubicBezTo>
                    <a:pt x="1413" y="2302"/>
                    <a:pt x="1416" y="2304"/>
                    <a:pt x="1418" y="2306"/>
                  </a:cubicBezTo>
                  <a:cubicBezTo>
                    <a:pt x="1416" y="2304"/>
                    <a:pt x="1414" y="2302"/>
                    <a:pt x="1411" y="2300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3" y="2609"/>
                  </a:moveTo>
                  <a:cubicBezTo>
                    <a:pt x="1848" y="2611"/>
                    <a:pt x="1854" y="2613"/>
                    <a:pt x="1861" y="2615"/>
                  </a:cubicBezTo>
                  <a:cubicBezTo>
                    <a:pt x="1855" y="2613"/>
                    <a:pt x="1849" y="2612"/>
                    <a:pt x="1843" y="2609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7" y="2670"/>
                    <a:pt x="2335" y="2671"/>
                  </a:cubicBezTo>
                  <a:lnTo>
                    <a:pt x="2335" y="2671"/>
                  </a:lnTo>
                  <a:cubicBezTo>
                    <a:pt x="2337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493" y="1303"/>
                    <a:pt x="2483" y="1298"/>
                    <a:pt x="2473" y="1294"/>
                  </a:cubicBezTo>
                  <a:cubicBezTo>
                    <a:pt x="2473" y="1293"/>
                    <a:pt x="2475" y="1292"/>
                    <a:pt x="2476" y="1292"/>
                  </a:cubicBezTo>
                  <a:cubicBezTo>
                    <a:pt x="2486" y="1292"/>
                    <a:pt x="2508" y="1303"/>
                    <a:pt x="2534" y="1317"/>
                  </a:cubicBezTo>
                  <a:lnTo>
                    <a:pt x="2534" y="1317"/>
                  </a:lnTo>
                  <a:cubicBezTo>
                    <a:pt x="2530" y="1315"/>
                    <a:pt x="2526" y="1314"/>
                    <a:pt x="2521" y="1312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526" y="1317"/>
                    <a:pt x="2541" y="1323"/>
                    <a:pt x="2546" y="1324"/>
                  </a:cubicBezTo>
                  <a:lnTo>
                    <a:pt x="2546" y="1324"/>
                  </a:lnTo>
                  <a:cubicBezTo>
                    <a:pt x="2542" y="1321"/>
                    <a:pt x="2538" y="1319"/>
                    <a:pt x="2534" y="1317"/>
                  </a:cubicBezTo>
                  <a:lnTo>
                    <a:pt x="2534" y="1317"/>
                  </a:lnTo>
                  <a:cubicBezTo>
                    <a:pt x="2545" y="1321"/>
                    <a:pt x="2549" y="1324"/>
                    <a:pt x="2547" y="1324"/>
                  </a:cubicBezTo>
                  <a:cubicBezTo>
                    <a:pt x="2547" y="1324"/>
                    <a:pt x="2547" y="1324"/>
                    <a:pt x="2546" y="1324"/>
                  </a:cubicBezTo>
                  <a:lnTo>
                    <a:pt x="2546" y="1324"/>
                  </a:lnTo>
                  <a:cubicBezTo>
                    <a:pt x="2589" y="1348"/>
                    <a:pt x="2636" y="1378"/>
                    <a:pt x="2642" y="1384"/>
                  </a:cubicBezTo>
                  <a:lnTo>
                    <a:pt x="2709" y="1423"/>
                  </a:lnTo>
                  <a:lnTo>
                    <a:pt x="2709" y="1423"/>
                  </a:lnTo>
                  <a:cubicBezTo>
                    <a:pt x="2710" y="1424"/>
                    <a:pt x="2711" y="1425"/>
                    <a:pt x="2712" y="1426"/>
                  </a:cubicBezTo>
                  <a:lnTo>
                    <a:pt x="2712" y="1426"/>
                  </a:lnTo>
                  <a:cubicBezTo>
                    <a:pt x="2722" y="1436"/>
                    <a:pt x="2733" y="1447"/>
                    <a:pt x="2745" y="1457"/>
                  </a:cubicBezTo>
                  <a:cubicBezTo>
                    <a:pt x="2775" y="1487"/>
                    <a:pt x="2865" y="1547"/>
                    <a:pt x="2872" y="1589"/>
                  </a:cubicBezTo>
                  <a:lnTo>
                    <a:pt x="2872" y="1589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89"/>
                  </a:cubicBezTo>
                  <a:lnTo>
                    <a:pt x="2872" y="1589"/>
                  </a:lnTo>
                  <a:cubicBezTo>
                    <a:pt x="2884" y="1610"/>
                    <a:pt x="2899" y="1631"/>
                    <a:pt x="2909" y="1657"/>
                  </a:cubicBezTo>
                  <a:cubicBezTo>
                    <a:pt x="2923" y="1676"/>
                    <a:pt x="2930" y="1699"/>
                    <a:pt x="2938" y="1717"/>
                  </a:cubicBezTo>
                  <a:lnTo>
                    <a:pt x="2938" y="1717"/>
                  </a:lnTo>
                  <a:cubicBezTo>
                    <a:pt x="2955" y="1774"/>
                    <a:pt x="2971" y="1839"/>
                    <a:pt x="2988" y="1894"/>
                  </a:cubicBezTo>
                  <a:cubicBezTo>
                    <a:pt x="2988" y="1895"/>
                    <a:pt x="2988" y="1895"/>
                    <a:pt x="2988" y="1896"/>
                  </a:cubicBezTo>
                  <a:lnTo>
                    <a:pt x="2988" y="1896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0"/>
                    <a:pt x="2976" y="2021"/>
                    <a:pt x="2976" y="2039"/>
                  </a:cubicBezTo>
                  <a:cubicBezTo>
                    <a:pt x="2976" y="2045"/>
                    <a:pt x="2976" y="2050"/>
                    <a:pt x="2976" y="2054"/>
                  </a:cubicBezTo>
                  <a:lnTo>
                    <a:pt x="2976" y="2054"/>
                  </a:lnTo>
                  <a:cubicBezTo>
                    <a:pt x="2965" y="2099"/>
                    <a:pt x="2957" y="2143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30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6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9" y="2306"/>
                    <a:pt x="2866" y="2330"/>
                    <a:pt x="2848" y="2354"/>
                  </a:cubicBezTo>
                  <a:cubicBezTo>
                    <a:pt x="2840" y="2363"/>
                    <a:pt x="2822" y="2384"/>
                    <a:pt x="2813" y="2397"/>
                  </a:cubicBezTo>
                  <a:lnTo>
                    <a:pt x="2813" y="2397"/>
                  </a:lnTo>
                  <a:cubicBezTo>
                    <a:pt x="2788" y="2424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70" y="2596"/>
                  </a:cubicBezTo>
                  <a:cubicBezTo>
                    <a:pt x="2592" y="2582"/>
                    <a:pt x="2599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7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7" y="2673"/>
                    <a:pt x="2298" y="2677"/>
                    <a:pt x="2291" y="2681"/>
                  </a:cubicBezTo>
                  <a:lnTo>
                    <a:pt x="2291" y="2681"/>
                  </a:lnTo>
                  <a:cubicBezTo>
                    <a:pt x="2281" y="2681"/>
                    <a:pt x="2271" y="2682"/>
                    <a:pt x="2261" y="2682"/>
                  </a:cubicBezTo>
                  <a:cubicBezTo>
                    <a:pt x="2219" y="2682"/>
                    <a:pt x="2174" y="2675"/>
                    <a:pt x="2145" y="2675"/>
                  </a:cubicBezTo>
                  <a:cubicBezTo>
                    <a:pt x="2132" y="2675"/>
                    <a:pt x="2116" y="2677"/>
                    <a:pt x="2104" y="2679"/>
                  </a:cubicBezTo>
                  <a:lnTo>
                    <a:pt x="2104" y="2679"/>
                  </a:lnTo>
                  <a:cubicBezTo>
                    <a:pt x="2077" y="2673"/>
                    <a:pt x="2048" y="2664"/>
                    <a:pt x="2024" y="2657"/>
                  </a:cubicBezTo>
                  <a:cubicBezTo>
                    <a:pt x="1964" y="2639"/>
                    <a:pt x="1903" y="2627"/>
                    <a:pt x="1842" y="2602"/>
                  </a:cubicBezTo>
                  <a:cubicBezTo>
                    <a:pt x="1836" y="2601"/>
                    <a:pt x="1827" y="2599"/>
                    <a:pt x="1817" y="2597"/>
                  </a:cubicBezTo>
                  <a:lnTo>
                    <a:pt x="1817" y="2597"/>
                  </a:lnTo>
                  <a:cubicBezTo>
                    <a:pt x="1801" y="2588"/>
                    <a:pt x="1786" y="2579"/>
                    <a:pt x="1770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9" y="2464"/>
                    <a:pt x="1582" y="2457"/>
                  </a:cubicBezTo>
                  <a:cubicBezTo>
                    <a:pt x="1570" y="2445"/>
                    <a:pt x="1545" y="2427"/>
                    <a:pt x="1527" y="2415"/>
                  </a:cubicBezTo>
                  <a:cubicBezTo>
                    <a:pt x="1485" y="2372"/>
                    <a:pt x="1448" y="2330"/>
                    <a:pt x="1400" y="2281"/>
                  </a:cubicBezTo>
                  <a:cubicBezTo>
                    <a:pt x="1396" y="2277"/>
                    <a:pt x="1392" y="2274"/>
                    <a:pt x="1388" y="2270"/>
                  </a:cubicBezTo>
                  <a:lnTo>
                    <a:pt x="1388" y="2270"/>
                  </a:lnTo>
                  <a:cubicBezTo>
                    <a:pt x="1378" y="2256"/>
                    <a:pt x="1369" y="2242"/>
                    <a:pt x="1364" y="2233"/>
                  </a:cubicBezTo>
                  <a:cubicBezTo>
                    <a:pt x="1357" y="2220"/>
                    <a:pt x="1341" y="2185"/>
                    <a:pt x="1325" y="2152"/>
                  </a:cubicBezTo>
                  <a:lnTo>
                    <a:pt x="1325" y="2152"/>
                  </a:lnTo>
                  <a:cubicBezTo>
                    <a:pt x="1325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6"/>
                    <a:pt x="1308" y="2122"/>
                    <a:pt x="1307" y="2118"/>
                  </a:cubicBezTo>
                  <a:lnTo>
                    <a:pt x="1307" y="2118"/>
                  </a:lnTo>
                  <a:cubicBezTo>
                    <a:pt x="1312" y="2128"/>
                    <a:pt x="1319" y="2140"/>
                    <a:pt x="1325" y="2152"/>
                  </a:cubicBezTo>
                  <a:lnTo>
                    <a:pt x="1325" y="2152"/>
                  </a:lnTo>
                  <a:cubicBezTo>
                    <a:pt x="1323" y="2139"/>
                    <a:pt x="1316" y="2117"/>
                    <a:pt x="1302" y="2101"/>
                  </a:cubicBezTo>
                  <a:lnTo>
                    <a:pt x="1302" y="2101"/>
                  </a:lnTo>
                  <a:cubicBezTo>
                    <a:pt x="1304" y="2107"/>
                    <a:pt x="1305" y="2112"/>
                    <a:pt x="1307" y="2118"/>
                  </a:cubicBezTo>
                  <a:lnTo>
                    <a:pt x="1307" y="2118"/>
                  </a:lnTo>
                  <a:cubicBezTo>
                    <a:pt x="1298" y="2103"/>
                    <a:pt x="1290" y="2091"/>
                    <a:pt x="1285" y="2087"/>
                  </a:cubicBezTo>
                  <a:lnTo>
                    <a:pt x="1285" y="2087"/>
                  </a:lnTo>
                  <a:cubicBezTo>
                    <a:pt x="1292" y="2091"/>
                    <a:pt x="1297" y="2096"/>
                    <a:pt x="1302" y="2101"/>
                  </a:cubicBezTo>
                  <a:lnTo>
                    <a:pt x="1302" y="2101"/>
                  </a:lnTo>
                  <a:cubicBezTo>
                    <a:pt x="1299" y="2091"/>
                    <a:pt x="1296" y="2081"/>
                    <a:pt x="1293" y="2072"/>
                  </a:cubicBezTo>
                  <a:lnTo>
                    <a:pt x="1293" y="2072"/>
                  </a:lnTo>
                  <a:cubicBezTo>
                    <a:pt x="1292" y="2073"/>
                    <a:pt x="1292" y="2075"/>
                    <a:pt x="1292" y="2076"/>
                  </a:cubicBezTo>
                  <a:lnTo>
                    <a:pt x="1292" y="2076"/>
                  </a:lnTo>
                  <a:cubicBezTo>
                    <a:pt x="1292" y="2074"/>
                    <a:pt x="1292" y="2071"/>
                    <a:pt x="1291" y="2069"/>
                  </a:cubicBezTo>
                  <a:lnTo>
                    <a:pt x="1291" y="2069"/>
                  </a:lnTo>
                  <a:cubicBezTo>
                    <a:pt x="1292" y="2070"/>
                    <a:pt x="1292" y="2071"/>
                    <a:pt x="1293" y="2072"/>
                  </a:cubicBezTo>
                  <a:lnTo>
                    <a:pt x="1293" y="2072"/>
                  </a:lnTo>
                  <a:cubicBezTo>
                    <a:pt x="1297" y="2020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3"/>
                    <a:pt x="1279" y="2009"/>
                  </a:cubicBezTo>
                  <a:cubicBezTo>
                    <a:pt x="1279" y="2022"/>
                    <a:pt x="1289" y="2049"/>
                    <a:pt x="1291" y="2069"/>
                  </a:cubicBezTo>
                  <a:lnTo>
                    <a:pt x="1291" y="2069"/>
                  </a:lnTo>
                  <a:cubicBezTo>
                    <a:pt x="1286" y="2054"/>
                    <a:pt x="1281" y="2040"/>
                    <a:pt x="1279" y="2027"/>
                  </a:cubicBezTo>
                  <a:cubicBezTo>
                    <a:pt x="1275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7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1"/>
                  </a:cubicBezTo>
                  <a:lnTo>
                    <a:pt x="1292" y="1861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1"/>
                  </a:cubicBezTo>
                  <a:lnTo>
                    <a:pt x="1292" y="1861"/>
                  </a:lnTo>
                  <a:cubicBezTo>
                    <a:pt x="1294" y="1853"/>
                    <a:pt x="1295" y="1845"/>
                    <a:pt x="1297" y="1839"/>
                  </a:cubicBezTo>
                  <a:cubicBezTo>
                    <a:pt x="1303" y="1815"/>
                    <a:pt x="1309" y="1784"/>
                    <a:pt x="1321" y="1760"/>
                  </a:cubicBezTo>
                  <a:cubicBezTo>
                    <a:pt x="1324" y="1747"/>
                    <a:pt x="1328" y="1736"/>
                    <a:pt x="1331" y="1723"/>
                  </a:cubicBezTo>
                  <a:lnTo>
                    <a:pt x="1331" y="1723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4"/>
                    <a:pt x="1378" y="1634"/>
                  </a:cubicBezTo>
                  <a:cubicBezTo>
                    <a:pt x="1374" y="1634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5" y="1576"/>
                  </a:cubicBezTo>
                  <a:lnTo>
                    <a:pt x="1425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5" y="1574"/>
                    <a:pt x="1425" y="1576"/>
                  </a:cubicBezTo>
                  <a:lnTo>
                    <a:pt x="1425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1" y="1"/>
                    <a:pt x="1486" y="74"/>
                    <a:pt x="1164" y="239"/>
                  </a:cubicBezTo>
                  <a:cubicBezTo>
                    <a:pt x="818" y="421"/>
                    <a:pt x="509" y="669"/>
                    <a:pt x="297" y="1003"/>
                  </a:cubicBezTo>
                  <a:cubicBezTo>
                    <a:pt x="115" y="1300"/>
                    <a:pt x="0" y="1687"/>
                    <a:pt x="24" y="2033"/>
                  </a:cubicBezTo>
                  <a:cubicBezTo>
                    <a:pt x="67" y="2899"/>
                    <a:pt x="733" y="3566"/>
                    <a:pt x="1521" y="3827"/>
                  </a:cubicBezTo>
                  <a:cubicBezTo>
                    <a:pt x="1748" y="3906"/>
                    <a:pt x="1988" y="3947"/>
                    <a:pt x="2228" y="3947"/>
                  </a:cubicBezTo>
                  <a:cubicBezTo>
                    <a:pt x="2429" y="3947"/>
                    <a:pt x="2630" y="3918"/>
                    <a:pt x="2824" y="3857"/>
                  </a:cubicBezTo>
                  <a:cubicBezTo>
                    <a:pt x="3272" y="3717"/>
                    <a:pt x="3618" y="3457"/>
                    <a:pt x="3903" y="3087"/>
                  </a:cubicBezTo>
                  <a:cubicBezTo>
                    <a:pt x="4456" y="2349"/>
                    <a:pt x="4367" y="1243"/>
                    <a:pt x="3680" y="595"/>
                  </a:cubicBezTo>
                  <a:lnTo>
                    <a:pt x="3680" y="595"/>
                  </a:lnTo>
                  <a:cubicBezTo>
                    <a:pt x="3668" y="583"/>
                    <a:pt x="3656" y="572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2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1568425" y="3843775"/>
              <a:ext cx="68350" cy="60825"/>
            </a:xfrm>
            <a:custGeom>
              <a:avLst/>
              <a:gdLst/>
              <a:ahLst/>
              <a:cxnLst/>
              <a:rect l="l" t="t" r="r" b="b"/>
              <a:pathLst>
                <a:path w="2734" h="2433" extrusionOk="0">
                  <a:moveTo>
                    <a:pt x="1131" y="1"/>
                  </a:moveTo>
                  <a:cubicBezTo>
                    <a:pt x="1031" y="1"/>
                    <a:pt x="931" y="10"/>
                    <a:pt x="831" y="25"/>
                  </a:cubicBezTo>
                  <a:cubicBezTo>
                    <a:pt x="552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3" y="1019"/>
                  </a:cubicBezTo>
                  <a:cubicBezTo>
                    <a:pt x="31" y="1213"/>
                    <a:pt x="73" y="1358"/>
                    <a:pt x="158" y="1540"/>
                  </a:cubicBezTo>
                  <a:cubicBezTo>
                    <a:pt x="206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28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7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0" y="2400"/>
                    <a:pt x="1909" y="2370"/>
                    <a:pt x="2067" y="2303"/>
                  </a:cubicBezTo>
                  <a:cubicBezTo>
                    <a:pt x="2291" y="2231"/>
                    <a:pt x="2491" y="2043"/>
                    <a:pt x="2594" y="1831"/>
                  </a:cubicBezTo>
                  <a:cubicBezTo>
                    <a:pt x="2673" y="1655"/>
                    <a:pt x="2727" y="1497"/>
                    <a:pt x="2727" y="1297"/>
                  </a:cubicBezTo>
                  <a:cubicBezTo>
                    <a:pt x="2733" y="1110"/>
                    <a:pt x="2685" y="940"/>
                    <a:pt x="2606" y="776"/>
                  </a:cubicBezTo>
                  <a:cubicBezTo>
                    <a:pt x="2552" y="661"/>
                    <a:pt x="2479" y="558"/>
                    <a:pt x="2388" y="473"/>
                  </a:cubicBezTo>
                  <a:cubicBezTo>
                    <a:pt x="2249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3" y="110"/>
                    <a:pt x="1552" y="61"/>
                  </a:cubicBezTo>
                  <a:cubicBezTo>
                    <a:pt x="1413" y="19"/>
                    <a:pt x="1273" y="1"/>
                    <a:pt x="1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1551300" y="3828000"/>
              <a:ext cx="101675" cy="92925"/>
            </a:xfrm>
            <a:custGeom>
              <a:avLst/>
              <a:gdLst/>
              <a:ahLst/>
              <a:cxnLst/>
              <a:rect l="l" t="t" r="r" b="b"/>
              <a:pathLst>
                <a:path w="4067" h="3717" extrusionOk="0">
                  <a:moveTo>
                    <a:pt x="1706" y="1285"/>
                  </a:moveTo>
                  <a:cubicBezTo>
                    <a:pt x="1707" y="1285"/>
                    <a:pt x="1709" y="1286"/>
                    <a:pt x="1710" y="1286"/>
                  </a:cubicBezTo>
                  <a:cubicBezTo>
                    <a:pt x="1709" y="1286"/>
                    <a:pt x="1708" y="1285"/>
                    <a:pt x="1706" y="1285"/>
                  </a:cubicBezTo>
                  <a:close/>
                  <a:moveTo>
                    <a:pt x="1384" y="1466"/>
                  </a:moveTo>
                  <a:lnTo>
                    <a:pt x="1384" y="1466"/>
                  </a:lnTo>
                  <a:cubicBezTo>
                    <a:pt x="1383" y="1467"/>
                    <a:pt x="1383" y="1467"/>
                    <a:pt x="1382" y="1468"/>
                  </a:cubicBezTo>
                  <a:lnTo>
                    <a:pt x="1384" y="1466"/>
                  </a:lnTo>
                  <a:close/>
                  <a:moveTo>
                    <a:pt x="2506" y="1488"/>
                  </a:moveTo>
                  <a:lnTo>
                    <a:pt x="2506" y="1488"/>
                  </a:lnTo>
                  <a:cubicBezTo>
                    <a:pt x="2531" y="1492"/>
                    <a:pt x="2555" y="1495"/>
                    <a:pt x="2576" y="1498"/>
                  </a:cubicBezTo>
                  <a:cubicBezTo>
                    <a:pt x="2555" y="1498"/>
                    <a:pt x="2539" y="1495"/>
                    <a:pt x="2522" y="1493"/>
                  </a:cubicBezTo>
                  <a:lnTo>
                    <a:pt x="2522" y="1493"/>
                  </a:lnTo>
                  <a:cubicBezTo>
                    <a:pt x="2515" y="1491"/>
                    <a:pt x="2510" y="1489"/>
                    <a:pt x="2506" y="1488"/>
                  </a:cubicBezTo>
                  <a:close/>
                  <a:moveTo>
                    <a:pt x="1376" y="1474"/>
                  </a:moveTo>
                  <a:cubicBezTo>
                    <a:pt x="1376" y="1474"/>
                    <a:pt x="1370" y="1485"/>
                    <a:pt x="1362" y="1499"/>
                  </a:cubicBezTo>
                  <a:lnTo>
                    <a:pt x="1362" y="1499"/>
                  </a:lnTo>
                  <a:cubicBezTo>
                    <a:pt x="1366" y="1486"/>
                    <a:pt x="1370" y="1476"/>
                    <a:pt x="1376" y="1474"/>
                  </a:cubicBezTo>
                  <a:close/>
                  <a:moveTo>
                    <a:pt x="2601" y="1543"/>
                  </a:moveTo>
                  <a:lnTo>
                    <a:pt x="2601" y="1543"/>
                  </a:lnTo>
                  <a:cubicBezTo>
                    <a:pt x="2604" y="1545"/>
                    <a:pt x="2607" y="1547"/>
                    <a:pt x="2610" y="1550"/>
                  </a:cubicBezTo>
                  <a:lnTo>
                    <a:pt x="2610" y="1550"/>
                  </a:lnTo>
                  <a:cubicBezTo>
                    <a:pt x="2608" y="1548"/>
                    <a:pt x="2606" y="1546"/>
                    <a:pt x="2604" y="1544"/>
                  </a:cubicBezTo>
                  <a:lnTo>
                    <a:pt x="2604" y="1544"/>
                  </a:lnTo>
                  <a:cubicBezTo>
                    <a:pt x="2603" y="1544"/>
                    <a:pt x="2602" y="1543"/>
                    <a:pt x="2601" y="1543"/>
                  </a:cubicBezTo>
                  <a:close/>
                  <a:moveTo>
                    <a:pt x="1349" y="1698"/>
                  </a:moveTo>
                  <a:cubicBezTo>
                    <a:pt x="1350" y="1703"/>
                    <a:pt x="1351" y="1708"/>
                    <a:pt x="1352" y="1710"/>
                  </a:cubicBezTo>
                  <a:cubicBezTo>
                    <a:pt x="1351" y="1709"/>
                    <a:pt x="1350" y="1705"/>
                    <a:pt x="1349" y="1698"/>
                  </a:cubicBezTo>
                  <a:close/>
                  <a:moveTo>
                    <a:pt x="1392" y="1812"/>
                  </a:moveTo>
                  <a:cubicBezTo>
                    <a:pt x="1392" y="1812"/>
                    <a:pt x="1394" y="1818"/>
                    <a:pt x="1401" y="1832"/>
                  </a:cubicBezTo>
                  <a:lnTo>
                    <a:pt x="1401" y="1832"/>
                  </a:lnTo>
                  <a:cubicBezTo>
                    <a:pt x="1395" y="1820"/>
                    <a:pt x="1392" y="1812"/>
                    <a:pt x="1392" y="1812"/>
                  </a:cubicBezTo>
                  <a:close/>
                  <a:moveTo>
                    <a:pt x="2781" y="2002"/>
                  </a:moveTo>
                  <a:lnTo>
                    <a:pt x="2781" y="2002"/>
                  </a:lnTo>
                  <a:cubicBezTo>
                    <a:pt x="2780" y="2016"/>
                    <a:pt x="2779" y="2030"/>
                    <a:pt x="2779" y="2030"/>
                  </a:cubicBezTo>
                  <a:cubicBezTo>
                    <a:pt x="2779" y="2030"/>
                    <a:pt x="2780" y="2023"/>
                    <a:pt x="2781" y="2002"/>
                  </a:cubicBezTo>
                  <a:close/>
                  <a:moveTo>
                    <a:pt x="2345" y="2437"/>
                  </a:moveTo>
                  <a:lnTo>
                    <a:pt x="2345" y="2437"/>
                  </a:lnTo>
                  <a:cubicBezTo>
                    <a:pt x="2348" y="2437"/>
                    <a:pt x="2350" y="2437"/>
                    <a:pt x="2352" y="2437"/>
                  </a:cubicBezTo>
                  <a:cubicBezTo>
                    <a:pt x="2350" y="2437"/>
                    <a:pt x="2348" y="2437"/>
                    <a:pt x="2345" y="2437"/>
                  </a:cubicBezTo>
                  <a:close/>
                  <a:moveTo>
                    <a:pt x="2061" y="2433"/>
                  </a:moveTo>
                  <a:cubicBezTo>
                    <a:pt x="2076" y="2433"/>
                    <a:pt x="2116" y="2436"/>
                    <a:pt x="2132" y="2443"/>
                  </a:cubicBezTo>
                  <a:lnTo>
                    <a:pt x="2132" y="2443"/>
                  </a:lnTo>
                  <a:cubicBezTo>
                    <a:pt x="2119" y="2442"/>
                    <a:pt x="2106" y="2440"/>
                    <a:pt x="2091" y="2437"/>
                  </a:cubicBezTo>
                  <a:cubicBezTo>
                    <a:pt x="2054" y="2435"/>
                    <a:pt x="2050" y="2433"/>
                    <a:pt x="2061" y="2433"/>
                  </a:cubicBezTo>
                  <a:close/>
                  <a:moveTo>
                    <a:pt x="1873" y="1286"/>
                  </a:moveTo>
                  <a:cubicBezTo>
                    <a:pt x="1897" y="1286"/>
                    <a:pt x="1922" y="1292"/>
                    <a:pt x="1952" y="1292"/>
                  </a:cubicBezTo>
                  <a:cubicBezTo>
                    <a:pt x="2013" y="1310"/>
                    <a:pt x="2073" y="1322"/>
                    <a:pt x="2134" y="1347"/>
                  </a:cubicBezTo>
                  <a:cubicBezTo>
                    <a:pt x="2140" y="1349"/>
                    <a:pt x="2145" y="1351"/>
                    <a:pt x="2149" y="1352"/>
                  </a:cubicBezTo>
                  <a:lnTo>
                    <a:pt x="2149" y="1352"/>
                  </a:lnTo>
                  <a:cubicBezTo>
                    <a:pt x="2154" y="1354"/>
                    <a:pt x="2159" y="1356"/>
                    <a:pt x="2164" y="1359"/>
                  </a:cubicBezTo>
                  <a:cubicBezTo>
                    <a:pt x="2243" y="1401"/>
                    <a:pt x="2322" y="1444"/>
                    <a:pt x="2412" y="1474"/>
                  </a:cubicBezTo>
                  <a:cubicBezTo>
                    <a:pt x="2440" y="1477"/>
                    <a:pt x="2470" y="1482"/>
                    <a:pt x="2498" y="1486"/>
                  </a:cubicBezTo>
                  <a:lnTo>
                    <a:pt x="2498" y="1486"/>
                  </a:lnTo>
                  <a:cubicBezTo>
                    <a:pt x="2500" y="1487"/>
                    <a:pt x="2503" y="1490"/>
                    <a:pt x="2508" y="1492"/>
                  </a:cubicBezTo>
                  <a:lnTo>
                    <a:pt x="2508" y="1492"/>
                  </a:lnTo>
                  <a:cubicBezTo>
                    <a:pt x="2505" y="1492"/>
                    <a:pt x="2501" y="1492"/>
                    <a:pt x="2497" y="1492"/>
                  </a:cubicBezTo>
                  <a:cubicBezTo>
                    <a:pt x="2497" y="1492"/>
                    <a:pt x="2507" y="1495"/>
                    <a:pt x="2519" y="1498"/>
                  </a:cubicBezTo>
                  <a:lnTo>
                    <a:pt x="2519" y="1498"/>
                  </a:lnTo>
                  <a:cubicBezTo>
                    <a:pt x="2541" y="1510"/>
                    <a:pt x="2576" y="1528"/>
                    <a:pt x="2601" y="1543"/>
                  </a:cubicBezTo>
                  <a:lnTo>
                    <a:pt x="2601" y="1543"/>
                  </a:lnTo>
                  <a:cubicBezTo>
                    <a:pt x="2584" y="1528"/>
                    <a:pt x="2566" y="1512"/>
                    <a:pt x="2566" y="1512"/>
                  </a:cubicBezTo>
                  <a:lnTo>
                    <a:pt x="2566" y="1512"/>
                  </a:lnTo>
                  <a:cubicBezTo>
                    <a:pt x="2567" y="1512"/>
                    <a:pt x="2576" y="1519"/>
                    <a:pt x="2600" y="1541"/>
                  </a:cubicBezTo>
                  <a:cubicBezTo>
                    <a:pt x="2602" y="1542"/>
                    <a:pt x="2603" y="1543"/>
                    <a:pt x="2604" y="1544"/>
                  </a:cubicBezTo>
                  <a:lnTo>
                    <a:pt x="2604" y="1544"/>
                  </a:lnTo>
                  <a:cubicBezTo>
                    <a:pt x="2621" y="1554"/>
                    <a:pt x="2632" y="1562"/>
                    <a:pt x="2631" y="1565"/>
                  </a:cubicBezTo>
                  <a:cubicBezTo>
                    <a:pt x="2631" y="1565"/>
                    <a:pt x="2630" y="1565"/>
                    <a:pt x="2630" y="1565"/>
                  </a:cubicBezTo>
                  <a:cubicBezTo>
                    <a:pt x="2629" y="1565"/>
                    <a:pt x="2620" y="1558"/>
                    <a:pt x="2610" y="1550"/>
                  </a:cubicBezTo>
                  <a:lnTo>
                    <a:pt x="2610" y="1550"/>
                  </a:lnTo>
                  <a:cubicBezTo>
                    <a:pt x="2632" y="1571"/>
                    <a:pt x="2658" y="1592"/>
                    <a:pt x="2679" y="1613"/>
                  </a:cubicBezTo>
                  <a:cubicBezTo>
                    <a:pt x="2686" y="1621"/>
                    <a:pt x="2696" y="1632"/>
                    <a:pt x="2705" y="1642"/>
                  </a:cubicBezTo>
                  <a:lnTo>
                    <a:pt x="2705" y="1642"/>
                  </a:lnTo>
                  <a:cubicBezTo>
                    <a:pt x="2709" y="1649"/>
                    <a:pt x="2713" y="1657"/>
                    <a:pt x="2715" y="1662"/>
                  </a:cubicBezTo>
                  <a:cubicBezTo>
                    <a:pt x="2721" y="1678"/>
                    <a:pt x="2726" y="1699"/>
                    <a:pt x="2740" y="1712"/>
                  </a:cubicBezTo>
                  <a:lnTo>
                    <a:pt x="2740" y="1712"/>
                  </a:lnTo>
                  <a:cubicBezTo>
                    <a:pt x="2754" y="1759"/>
                    <a:pt x="2768" y="1810"/>
                    <a:pt x="2780" y="1859"/>
                  </a:cubicBezTo>
                  <a:lnTo>
                    <a:pt x="2780" y="1859"/>
                  </a:lnTo>
                  <a:cubicBezTo>
                    <a:pt x="2779" y="1886"/>
                    <a:pt x="2780" y="1935"/>
                    <a:pt x="2781" y="1962"/>
                  </a:cubicBezTo>
                  <a:lnTo>
                    <a:pt x="2781" y="1962"/>
                  </a:lnTo>
                  <a:cubicBezTo>
                    <a:pt x="2778" y="1982"/>
                    <a:pt x="2773" y="2024"/>
                    <a:pt x="2770" y="2037"/>
                  </a:cubicBezTo>
                  <a:cubicBezTo>
                    <a:pt x="2758" y="2067"/>
                    <a:pt x="2747" y="2085"/>
                    <a:pt x="2740" y="2113"/>
                  </a:cubicBezTo>
                  <a:lnTo>
                    <a:pt x="2740" y="2113"/>
                  </a:lnTo>
                  <a:cubicBezTo>
                    <a:pt x="2737" y="2120"/>
                    <a:pt x="2733" y="2129"/>
                    <a:pt x="2728" y="2140"/>
                  </a:cubicBezTo>
                  <a:cubicBezTo>
                    <a:pt x="2722" y="2152"/>
                    <a:pt x="2717" y="2164"/>
                    <a:pt x="2712" y="2177"/>
                  </a:cubicBezTo>
                  <a:lnTo>
                    <a:pt x="2712" y="2177"/>
                  </a:lnTo>
                  <a:cubicBezTo>
                    <a:pt x="2694" y="2203"/>
                    <a:pt x="2674" y="2230"/>
                    <a:pt x="2660" y="2256"/>
                  </a:cubicBezTo>
                  <a:lnTo>
                    <a:pt x="2660" y="2256"/>
                  </a:lnTo>
                  <a:lnTo>
                    <a:pt x="2618" y="2298"/>
                  </a:lnTo>
                  <a:cubicBezTo>
                    <a:pt x="2610" y="2307"/>
                    <a:pt x="2590" y="2327"/>
                    <a:pt x="2579" y="2338"/>
                  </a:cubicBezTo>
                  <a:lnTo>
                    <a:pt x="2579" y="2338"/>
                  </a:lnTo>
                  <a:cubicBezTo>
                    <a:pt x="2578" y="2339"/>
                    <a:pt x="2577" y="2340"/>
                    <a:pt x="2576" y="2340"/>
                  </a:cubicBezTo>
                  <a:cubicBezTo>
                    <a:pt x="2564" y="2353"/>
                    <a:pt x="2540" y="2359"/>
                    <a:pt x="2528" y="2371"/>
                  </a:cubicBezTo>
                  <a:cubicBezTo>
                    <a:pt x="2519" y="2375"/>
                    <a:pt x="2456" y="2405"/>
                    <a:pt x="2452" y="2405"/>
                  </a:cubicBezTo>
                  <a:cubicBezTo>
                    <a:pt x="2450" y="2405"/>
                    <a:pt x="2457" y="2401"/>
                    <a:pt x="2479" y="2389"/>
                  </a:cubicBezTo>
                  <a:cubicBezTo>
                    <a:pt x="2497" y="2381"/>
                    <a:pt x="2502" y="2377"/>
                    <a:pt x="2500" y="2377"/>
                  </a:cubicBezTo>
                  <a:cubicBezTo>
                    <a:pt x="2491" y="2377"/>
                    <a:pt x="2390" y="2415"/>
                    <a:pt x="2376" y="2419"/>
                  </a:cubicBezTo>
                  <a:cubicBezTo>
                    <a:pt x="2354" y="2430"/>
                    <a:pt x="2342" y="2431"/>
                    <a:pt x="2323" y="2436"/>
                  </a:cubicBezTo>
                  <a:lnTo>
                    <a:pt x="2323" y="2436"/>
                  </a:lnTo>
                  <a:cubicBezTo>
                    <a:pt x="2322" y="2436"/>
                    <a:pt x="2321" y="2436"/>
                    <a:pt x="2320" y="2436"/>
                  </a:cubicBezTo>
                  <a:cubicBezTo>
                    <a:pt x="2273" y="2436"/>
                    <a:pt x="2215" y="2443"/>
                    <a:pt x="2176" y="2443"/>
                  </a:cubicBezTo>
                  <a:cubicBezTo>
                    <a:pt x="2161" y="2443"/>
                    <a:pt x="2147" y="2443"/>
                    <a:pt x="2133" y="2443"/>
                  </a:cubicBezTo>
                  <a:lnTo>
                    <a:pt x="2133" y="2443"/>
                  </a:lnTo>
                  <a:cubicBezTo>
                    <a:pt x="2107" y="2420"/>
                    <a:pt x="1994" y="2413"/>
                    <a:pt x="1960" y="2408"/>
                  </a:cubicBezTo>
                  <a:lnTo>
                    <a:pt x="1960" y="2408"/>
                  </a:lnTo>
                  <a:cubicBezTo>
                    <a:pt x="1938" y="2397"/>
                    <a:pt x="1909" y="2383"/>
                    <a:pt x="1909" y="2383"/>
                  </a:cubicBezTo>
                  <a:cubicBezTo>
                    <a:pt x="1867" y="2359"/>
                    <a:pt x="1831" y="2328"/>
                    <a:pt x="1782" y="2310"/>
                  </a:cubicBezTo>
                  <a:cubicBezTo>
                    <a:pt x="1772" y="2303"/>
                    <a:pt x="1763" y="2296"/>
                    <a:pt x="1755" y="2290"/>
                  </a:cubicBezTo>
                  <a:lnTo>
                    <a:pt x="1755" y="2290"/>
                  </a:lnTo>
                  <a:cubicBezTo>
                    <a:pt x="1750" y="2286"/>
                    <a:pt x="1740" y="2277"/>
                    <a:pt x="1723" y="2263"/>
                  </a:cubicBezTo>
                  <a:lnTo>
                    <a:pt x="1723" y="2263"/>
                  </a:lnTo>
                  <a:cubicBezTo>
                    <a:pt x="1720" y="2260"/>
                    <a:pt x="1718" y="2258"/>
                    <a:pt x="1716" y="2256"/>
                  </a:cubicBezTo>
                  <a:cubicBezTo>
                    <a:pt x="1716" y="2256"/>
                    <a:pt x="1715" y="2255"/>
                    <a:pt x="1715" y="2255"/>
                  </a:cubicBezTo>
                  <a:lnTo>
                    <a:pt x="1715" y="2255"/>
                  </a:lnTo>
                  <a:cubicBezTo>
                    <a:pt x="1681" y="2222"/>
                    <a:pt x="1646" y="2193"/>
                    <a:pt x="1607" y="2153"/>
                  </a:cubicBezTo>
                  <a:cubicBezTo>
                    <a:pt x="1598" y="2144"/>
                    <a:pt x="1567" y="2104"/>
                    <a:pt x="1566" y="2104"/>
                  </a:cubicBezTo>
                  <a:lnTo>
                    <a:pt x="1566" y="2104"/>
                  </a:lnTo>
                  <a:cubicBezTo>
                    <a:pt x="1566" y="2104"/>
                    <a:pt x="1571" y="2112"/>
                    <a:pt x="1588" y="2134"/>
                  </a:cubicBezTo>
                  <a:cubicBezTo>
                    <a:pt x="1605" y="2157"/>
                    <a:pt x="1611" y="2165"/>
                    <a:pt x="1611" y="2165"/>
                  </a:cubicBezTo>
                  <a:cubicBezTo>
                    <a:pt x="1611" y="2165"/>
                    <a:pt x="1588" y="2136"/>
                    <a:pt x="1576" y="2128"/>
                  </a:cubicBezTo>
                  <a:cubicBezTo>
                    <a:pt x="1540" y="2080"/>
                    <a:pt x="1510" y="2025"/>
                    <a:pt x="1479" y="1977"/>
                  </a:cubicBezTo>
                  <a:cubicBezTo>
                    <a:pt x="1467" y="1953"/>
                    <a:pt x="1449" y="1922"/>
                    <a:pt x="1437" y="1898"/>
                  </a:cubicBezTo>
                  <a:cubicBezTo>
                    <a:pt x="1434" y="1895"/>
                    <a:pt x="1428" y="1886"/>
                    <a:pt x="1422" y="1874"/>
                  </a:cubicBezTo>
                  <a:lnTo>
                    <a:pt x="1422" y="1874"/>
                  </a:lnTo>
                  <a:cubicBezTo>
                    <a:pt x="1418" y="1863"/>
                    <a:pt x="1409" y="1843"/>
                    <a:pt x="1407" y="1837"/>
                  </a:cubicBezTo>
                  <a:cubicBezTo>
                    <a:pt x="1394" y="1807"/>
                    <a:pt x="1382" y="1783"/>
                    <a:pt x="1376" y="1753"/>
                  </a:cubicBezTo>
                  <a:cubicBezTo>
                    <a:pt x="1364" y="1722"/>
                    <a:pt x="1358" y="1704"/>
                    <a:pt x="1352" y="1674"/>
                  </a:cubicBezTo>
                  <a:cubicBezTo>
                    <a:pt x="1350" y="1666"/>
                    <a:pt x="1348" y="1659"/>
                    <a:pt x="1346" y="1654"/>
                  </a:cubicBezTo>
                  <a:lnTo>
                    <a:pt x="1346" y="1654"/>
                  </a:lnTo>
                  <a:cubicBezTo>
                    <a:pt x="1346" y="1637"/>
                    <a:pt x="1346" y="1622"/>
                    <a:pt x="1346" y="1619"/>
                  </a:cubicBezTo>
                  <a:cubicBezTo>
                    <a:pt x="1346" y="1601"/>
                    <a:pt x="1351" y="1573"/>
                    <a:pt x="1348" y="1573"/>
                  </a:cubicBezTo>
                  <a:lnTo>
                    <a:pt x="1348" y="1573"/>
                  </a:lnTo>
                  <a:cubicBezTo>
                    <a:pt x="1351" y="1558"/>
                    <a:pt x="1354" y="1534"/>
                    <a:pt x="1359" y="1513"/>
                  </a:cubicBezTo>
                  <a:lnTo>
                    <a:pt x="1359" y="1513"/>
                  </a:lnTo>
                  <a:cubicBezTo>
                    <a:pt x="1360" y="1510"/>
                    <a:pt x="1362" y="1507"/>
                    <a:pt x="1364" y="1504"/>
                  </a:cubicBezTo>
                  <a:cubicBezTo>
                    <a:pt x="1380" y="1494"/>
                    <a:pt x="1387" y="1474"/>
                    <a:pt x="1392" y="1457"/>
                  </a:cubicBezTo>
                  <a:lnTo>
                    <a:pt x="1392" y="1457"/>
                  </a:lnTo>
                  <a:lnTo>
                    <a:pt x="1425" y="1419"/>
                  </a:lnTo>
                  <a:lnTo>
                    <a:pt x="1448" y="1399"/>
                  </a:lnTo>
                  <a:lnTo>
                    <a:pt x="1448" y="1399"/>
                  </a:lnTo>
                  <a:cubicBezTo>
                    <a:pt x="1486" y="1381"/>
                    <a:pt x="1545" y="1338"/>
                    <a:pt x="1586" y="1309"/>
                  </a:cubicBezTo>
                  <a:lnTo>
                    <a:pt x="1586" y="1309"/>
                  </a:lnTo>
                  <a:cubicBezTo>
                    <a:pt x="1598" y="1303"/>
                    <a:pt x="1609" y="1298"/>
                    <a:pt x="1625" y="1298"/>
                  </a:cubicBezTo>
                  <a:cubicBezTo>
                    <a:pt x="1625" y="1298"/>
                    <a:pt x="1638" y="1295"/>
                    <a:pt x="1654" y="1291"/>
                  </a:cubicBezTo>
                  <a:lnTo>
                    <a:pt x="1654" y="1291"/>
                  </a:lnTo>
                  <a:cubicBezTo>
                    <a:pt x="1661" y="1292"/>
                    <a:pt x="1671" y="1292"/>
                    <a:pt x="1685" y="1292"/>
                  </a:cubicBezTo>
                  <a:cubicBezTo>
                    <a:pt x="1752" y="1286"/>
                    <a:pt x="1813" y="1286"/>
                    <a:pt x="1873" y="1286"/>
                  </a:cubicBezTo>
                  <a:close/>
                  <a:moveTo>
                    <a:pt x="1784" y="0"/>
                  </a:moveTo>
                  <a:cubicBezTo>
                    <a:pt x="1588" y="0"/>
                    <a:pt x="1391" y="31"/>
                    <a:pt x="1201" y="98"/>
                  </a:cubicBezTo>
                  <a:cubicBezTo>
                    <a:pt x="595" y="310"/>
                    <a:pt x="170" y="807"/>
                    <a:pt x="86" y="1444"/>
                  </a:cubicBezTo>
                  <a:cubicBezTo>
                    <a:pt x="1" y="2044"/>
                    <a:pt x="304" y="2625"/>
                    <a:pt x="691" y="3055"/>
                  </a:cubicBezTo>
                  <a:cubicBezTo>
                    <a:pt x="1049" y="3460"/>
                    <a:pt x="1611" y="3717"/>
                    <a:pt x="2151" y="3717"/>
                  </a:cubicBezTo>
                  <a:cubicBezTo>
                    <a:pt x="2170" y="3717"/>
                    <a:pt x="2188" y="3717"/>
                    <a:pt x="2206" y="3716"/>
                  </a:cubicBezTo>
                  <a:cubicBezTo>
                    <a:pt x="2832" y="3704"/>
                    <a:pt x="3475" y="3399"/>
                    <a:pt x="3797" y="2844"/>
                  </a:cubicBezTo>
                  <a:lnTo>
                    <a:pt x="3797" y="2844"/>
                  </a:lnTo>
                  <a:cubicBezTo>
                    <a:pt x="3809" y="2825"/>
                    <a:pt x="3820" y="2804"/>
                    <a:pt x="3830" y="2783"/>
                  </a:cubicBezTo>
                  <a:lnTo>
                    <a:pt x="3830" y="2783"/>
                  </a:lnTo>
                  <a:cubicBezTo>
                    <a:pt x="3830" y="2783"/>
                    <a:pt x="3830" y="2783"/>
                    <a:pt x="3830" y="2783"/>
                  </a:cubicBezTo>
                  <a:cubicBezTo>
                    <a:pt x="3841" y="2762"/>
                    <a:pt x="3850" y="2742"/>
                    <a:pt x="3859" y="2720"/>
                  </a:cubicBezTo>
                  <a:lnTo>
                    <a:pt x="3859" y="2720"/>
                  </a:lnTo>
                  <a:cubicBezTo>
                    <a:pt x="3971" y="2468"/>
                    <a:pt x="4049" y="2214"/>
                    <a:pt x="4055" y="1928"/>
                  </a:cubicBezTo>
                  <a:cubicBezTo>
                    <a:pt x="4067" y="1631"/>
                    <a:pt x="3982" y="1371"/>
                    <a:pt x="3861" y="1104"/>
                  </a:cubicBezTo>
                  <a:cubicBezTo>
                    <a:pt x="3673" y="672"/>
                    <a:pt x="3253" y="356"/>
                    <a:pt x="2796" y="245"/>
                  </a:cubicBezTo>
                  <a:lnTo>
                    <a:pt x="2796" y="245"/>
                  </a:lnTo>
                  <a:cubicBezTo>
                    <a:pt x="2480" y="95"/>
                    <a:pt x="2132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1607350" y="3919050"/>
              <a:ext cx="67750" cy="67825"/>
            </a:xfrm>
            <a:custGeom>
              <a:avLst/>
              <a:gdLst/>
              <a:ahLst/>
              <a:cxnLst/>
              <a:rect l="l" t="t" r="r" b="b"/>
              <a:pathLst>
                <a:path w="2710" h="2713" extrusionOk="0">
                  <a:moveTo>
                    <a:pt x="1291" y="1256"/>
                  </a:moveTo>
                  <a:cubicBezTo>
                    <a:pt x="1298" y="1256"/>
                    <a:pt x="1304" y="1257"/>
                    <a:pt x="1310" y="1258"/>
                  </a:cubicBezTo>
                  <a:lnTo>
                    <a:pt x="1310" y="1258"/>
                  </a:lnTo>
                  <a:cubicBezTo>
                    <a:pt x="1304" y="1257"/>
                    <a:pt x="1297" y="1256"/>
                    <a:pt x="1291" y="1256"/>
                  </a:cubicBezTo>
                  <a:close/>
                  <a:moveTo>
                    <a:pt x="1364" y="1275"/>
                  </a:moveTo>
                  <a:lnTo>
                    <a:pt x="1364" y="1275"/>
                  </a:lnTo>
                  <a:cubicBezTo>
                    <a:pt x="1361" y="1276"/>
                    <a:pt x="1359" y="1277"/>
                    <a:pt x="1357" y="1278"/>
                  </a:cubicBezTo>
                  <a:lnTo>
                    <a:pt x="1357" y="1278"/>
                  </a:lnTo>
                  <a:cubicBezTo>
                    <a:pt x="1357" y="1278"/>
                    <a:pt x="1357" y="1278"/>
                    <a:pt x="1357" y="1277"/>
                  </a:cubicBezTo>
                  <a:lnTo>
                    <a:pt x="1357" y="1277"/>
                  </a:lnTo>
                  <a:cubicBezTo>
                    <a:pt x="1359" y="1277"/>
                    <a:pt x="1361" y="1276"/>
                    <a:pt x="1363" y="1275"/>
                  </a:cubicBezTo>
                  <a:lnTo>
                    <a:pt x="1363" y="1275"/>
                  </a:lnTo>
                  <a:cubicBezTo>
                    <a:pt x="1363" y="1275"/>
                    <a:pt x="1364" y="1275"/>
                    <a:pt x="1364" y="1275"/>
                  </a:cubicBezTo>
                  <a:close/>
                  <a:moveTo>
                    <a:pt x="1355" y="1278"/>
                  </a:moveTo>
                  <a:cubicBezTo>
                    <a:pt x="1355" y="1279"/>
                    <a:pt x="1354" y="1279"/>
                    <a:pt x="1354" y="1280"/>
                  </a:cubicBezTo>
                  <a:lnTo>
                    <a:pt x="1354" y="1280"/>
                  </a:lnTo>
                  <a:cubicBezTo>
                    <a:pt x="1345" y="1284"/>
                    <a:pt x="1336" y="1287"/>
                    <a:pt x="1326" y="1291"/>
                  </a:cubicBezTo>
                  <a:lnTo>
                    <a:pt x="1326" y="1291"/>
                  </a:lnTo>
                  <a:cubicBezTo>
                    <a:pt x="1326" y="1290"/>
                    <a:pt x="1327" y="1290"/>
                    <a:pt x="1327" y="1289"/>
                  </a:cubicBezTo>
                  <a:lnTo>
                    <a:pt x="1327" y="1289"/>
                  </a:lnTo>
                  <a:cubicBezTo>
                    <a:pt x="1336" y="1285"/>
                    <a:pt x="1346" y="1282"/>
                    <a:pt x="1355" y="1278"/>
                  </a:cubicBezTo>
                  <a:close/>
                  <a:moveTo>
                    <a:pt x="1327" y="1289"/>
                  </a:moveTo>
                  <a:lnTo>
                    <a:pt x="1327" y="1289"/>
                  </a:lnTo>
                  <a:cubicBezTo>
                    <a:pt x="1327" y="1290"/>
                    <a:pt x="1326" y="1291"/>
                    <a:pt x="1326" y="1291"/>
                  </a:cubicBezTo>
                  <a:lnTo>
                    <a:pt x="1326" y="1291"/>
                  </a:lnTo>
                  <a:cubicBezTo>
                    <a:pt x="1315" y="1296"/>
                    <a:pt x="1303" y="1300"/>
                    <a:pt x="1291" y="1304"/>
                  </a:cubicBezTo>
                  <a:cubicBezTo>
                    <a:pt x="1304" y="1299"/>
                    <a:pt x="1315" y="1294"/>
                    <a:pt x="1327" y="1289"/>
                  </a:cubicBezTo>
                  <a:close/>
                  <a:moveTo>
                    <a:pt x="1345" y="1291"/>
                  </a:moveTo>
                  <a:cubicBezTo>
                    <a:pt x="1345" y="1291"/>
                    <a:pt x="1344" y="1292"/>
                    <a:pt x="1344" y="1293"/>
                  </a:cubicBezTo>
                  <a:lnTo>
                    <a:pt x="1344" y="1293"/>
                  </a:lnTo>
                  <a:cubicBezTo>
                    <a:pt x="1336" y="1299"/>
                    <a:pt x="1328" y="1306"/>
                    <a:pt x="1320" y="1313"/>
                  </a:cubicBezTo>
                  <a:lnTo>
                    <a:pt x="1320" y="1313"/>
                  </a:lnTo>
                  <a:cubicBezTo>
                    <a:pt x="1320" y="1311"/>
                    <a:pt x="1321" y="1310"/>
                    <a:pt x="1321" y="1308"/>
                  </a:cubicBezTo>
                  <a:lnTo>
                    <a:pt x="1321" y="1308"/>
                  </a:lnTo>
                  <a:cubicBezTo>
                    <a:pt x="1329" y="1302"/>
                    <a:pt x="1337" y="1296"/>
                    <a:pt x="1345" y="1291"/>
                  </a:cubicBezTo>
                  <a:close/>
                  <a:moveTo>
                    <a:pt x="1436" y="1307"/>
                  </a:moveTo>
                  <a:cubicBezTo>
                    <a:pt x="1438" y="1309"/>
                    <a:pt x="1441" y="1310"/>
                    <a:pt x="1443" y="1312"/>
                  </a:cubicBezTo>
                  <a:lnTo>
                    <a:pt x="1443" y="1312"/>
                  </a:lnTo>
                  <a:cubicBezTo>
                    <a:pt x="1443" y="1311"/>
                    <a:pt x="1442" y="1309"/>
                    <a:pt x="1441" y="1308"/>
                  </a:cubicBezTo>
                  <a:lnTo>
                    <a:pt x="1441" y="1308"/>
                  </a:lnTo>
                  <a:cubicBezTo>
                    <a:pt x="1442" y="1308"/>
                    <a:pt x="1442" y="1308"/>
                    <a:pt x="1443" y="1308"/>
                  </a:cubicBezTo>
                  <a:lnTo>
                    <a:pt x="1443" y="1308"/>
                  </a:lnTo>
                  <a:cubicBezTo>
                    <a:pt x="1443" y="1310"/>
                    <a:pt x="1444" y="1311"/>
                    <a:pt x="1445" y="1313"/>
                  </a:cubicBezTo>
                  <a:lnTo>
                    <a:pt x="1445" y="1313"/>
                  </a:lnTo>
                  <a:cubicBezTo>
                    <a:pt x="1444" y="1313"/>
                    <a:pt x="1444" y="1312"/>
                    <a:pt x="1443" y="1312"/>
                  </a:cubicBezTo>
                  <a:lnTo>
                    <a:pt x="1443" y="1312"/>
                  </a:lnTo>
                  <a:cubicBezTo>
                    <a:pt x="1444" y="1313"/>
                    <a:pt x="1444" y="1314"/>
                    <a:pt x="1444" y="1314"/>
                  </a:cubicBezTo>
                  <a:lnTo>
                    <a:pt x="1444" y="1314"/>
                  </a:lnTo>
                  <a:cubicBezTo>
                    <a:pt x="1442" y="1312"/>
                    <a:pt x="1440" y="1311"/>
                    <a:pt x="1438" y="1309"/>
                  </a:cubicBezTo>
                  <a:lnTo>
                    <a:pt x="1438" y="1309"/>
                  </a:lnTo>
                  <a:cubicBezTo>
                    <a:pt x="1437" y="1308"/>
                    <a:pt x="1436" y="1308"/>
                    <a:pt x="1436" y="1307"/>
                  </a:cubicBezTo>
                  <a:close/>
                  <a:moveTo>
                    <a:pt x="1445" y="1313"/>
                  </a:moveTo>
                  <a:cubicBezTo>
                    <a:pt x="1445" y="1314"/>
                    <a:pt x="1446" y="1314"/>
                    <a:pt x="1447" y="1315"/>
                  </a:cubicBezTo>
                  <a:lnTo>
                    <a:pt x="1447" y="1315"/>
                  </a:lnTo>
                  <a:cubicBezTo>
                    <a:pt x="1447" y="1316"/>
                    <a:pt x="1447" y="1316"/>
                    <a:pt x="1447" y="1317"/>
                  </a:cubicBezTo>
                  <a:lnTo>
                    <a:pt x="1447" y="1317"/>
                  </a:lnTo>
                  <a:cubicBezTo>
                    <a:pt x="1447" y="1316"/>
                    <a:pt x="1446" y="1316"/>
                    <a:pt x="1445" y="1315"/>
                  </a:cubicBezTo>
                  <a:lnTo>
                    <a:pt x="1445" y="1315"/>
                  </a:lnTo>
                  <a:cubicBezTo>
                    <a:pt x="1446" y="1317"/>
                    <a:pt x="1446" y="1318"/>
                    <a:pt x="1447" y="1320"/>
                  </a:cubicBezTo>
                  <a:lnTo>
                    <a:pt x="1447" y="1320"/>
                  </a:lnTo>
                  <a:cubicBezTo>
                    <a:pt x="1447" y="1320"/>
                    <a:pt x="1447" y="1320"/>
                    <a:pt x="1446" y="1319"/>
                  </a:cubicBezTo>
                  <a:lnTo>
                    <a:pt x="1446" y="1319"/>
                  </a:lnTo>
                  <a:cubicBezTo>
                    <a:pt x="1446" y="1318"/>
                    <a:pt x="1445" y="1316"/>
                    <a:pt x="1444" y="1314"/>
                  </a:cubicBezTo>
                  <a:lnTo>
                    <a:pt x="1444" y="1314"/>
                  </a:lnTo>
                  <a:cubicBezTo>
                    <a:pt x="1445" y="1315"/>
                    <a:pt x="1445" y="1315"/>
                    <a:pt x="1445" y="1315"/>
                  </a:cubicBezTo>
                  <a:lnTo>
                    <a:pt x="1445" y="1315"/>
                  </a:lnTo>
                  <a:cubicBezTo>
                    <a:pt x="1445" y="1314"/>
                    <a:pt x="1445" y="1314"/>
                    <a:pt x="1445" y="1313"/>
                  </a:cubicBezTo>
                  <a:close/>
                  <a:moveTo>
                    <a:pt x="1455" y="1320"/>
                  </a:moveTo>
                  <a:lnTo>
                    <a:pt x="1455" y="1320"/>
                  </a:lnTo>
                  <a:cubicBezTo>
                    <a:pt x="1455" y="1320"/>
                    <a:pt x="1455" y="1321"/>
                    <a:pt x="1455" y="1321"/>
                  </a:cubicBezTo>
                  <a:lnTo>
                    <a:pt x="1455" y="1321"/>
                  </a:lnTo>
                  <a:cubicBezTo>
                    <a:pt x="1455" y="1321"/>
                    <a:pt x="1455" y="1322"/>
                    <a:pt x="1455" y="1322"/>
                  </a:cubicBezTo>
                  <a:lnTo>
                    <a:pt x="1455" y="1322"/>
                  </a:lnTo>
                  <a:cubicBezTo>
                    <a:pt x="1455" y="1322"/>
                    <a:pt x="1455" y="1321"/>
                    <a:pt x="1455" y="1320"/>
                  </a:cubicBezTo>
                  <a:close/>
                  <a:moveTo>
                    <a:pt x="1457" y="1322"/>
                  </a:moveTo>
                  <a:lnTo>
                    <a:pt x="1457" y="1322"/>
                  </a:lnTo>
                  <a:cubicBezTo>
                    <a:pt x="1459" y="1323"/>
                    <a:pt x="1461" y="1325"/>
                    <a:pt x="1463" y="1326"/>
                  </a:cubicBezTo>
                  <a:lnTo>
                    <a:pt x="1463" y="1326"/>
                  </a:lnTo>
                  <a:cubicBezTo>
                    <a:pt x="1463" y="1327"/>
                    <a:pt x="1462" y="1327"/>
                    <a:pt x="1462" y="1328"/>
                  </a:cubicBezTo>
                  <a:lnTo>
                    <a:pt x="1462" y="1328"/>
                  </a:lnTo>
                  <a:cubicBezTo>
                    <a:pt x="1460" y="1327"/>
                    <a:pt x="1458" y="1325"/>
                    <a:pt x="1457" y="1324"/>
                  </a:cubicBezTo>
                  <a:lnTo>
                    <a:pt x="1457" y="1324"/>
                  </a:lnTo>
                  <a:cubicBezTo>
                    <a:pt x="1457" y="1323"/>
                    <a:pt x="1457" y="1323"/>
                    <a:pt x="1457" y="1322"/>
                  </a:cubicBezTo>
                  <a:close/>
                  <a:moveTo>
                    <a:pt x="1319" y="1310"/>
                  </a:moveTo>
                  <a:lnTo>
                    <a:pt x="1319" y="1310"/>
                  </a:lnTo>
                  <a:cubicBezTo>
                    <a:pt x="1319" y="1311"/>
                    <a:pt x="1318" y="1313"/>
                    <a:pt x="1317" y="1315"/>
                  </a:cubicBezTo>
                  <a:lnTo>
                    <a:pt x="1317" y="1315"/>
                  </a:lnTo>
                  <a:cubicBezTo>
                    <a:pt x="1310" y="1320"/>
                    <a:pt x="1304" y="1326"/>
                    <a:pt x="1297" y="1331"/>
                  </a:cubicBezTo>
                  <a:lnTo>
                    <a:pt x="1297" y="1331"/>
                  </a:lnTo>
                  <a:cubicBezTo>
                    <a:pt x="1297" y="1330"/>
                    <a:pt x="1297" y="1330"/>
                    <a:pt x="1297" y="1329"/>
                  </a:cubicBezTo>
                  <a:lnTo>
                    <a:pt x="1297" y="1329"/>
                  </a:lnTo>
                  <a:cubicBezTo>
                    <a:pt x="1304" y="1322"/>
                    <a:pt x="1312" y="1316"/>
                    <a:pt x="1319" y="1310"/>
                  </a:cubicBezTo>
                  <a:close/>
                  <a:moveTo>
                    <a:pt x="1297" y="1329"/>
                  </a:moveTo>
                  <a:lnTo>
                    <a:pt x="1297" y="1329"/>
                  </a:lnTo>
                  <a:cubicBezTo>
                    <a:pt x="1297" y="1330"/>
                    <a:pt x="1297" y="1330"/>
                    <a:pt x="1297" y="1331"/>
                  </a:cubicBezTo>
                  <a:lnTo>
                    <a:pt x="1297" y="1331"/>
                  </a:lnTo>
                  <a:cubicBezTo>
                    <a:pt x="1295" y="1332"/>
                    <a:pt x="1293" y="1333"/>
                    <a:pt x="1291" y="1334"/>
                  </a:cubicBezTo>
                  <a:cubicBezTo>
                    <a:pt x="1293" y="1333"/>
                    <a:pt x="1295" y="1331"/>
                    <a:pt x="1297" y="1329"/>
                  </a:cubicBezTo>
                  <a:close/>
                  <a:moveTo>
                    <a:pt x="1466" y="1329"/>
                  </a:moveTo>
                  <a:lnTo>
                    <a:pt x="1466" y="1329"/>
                  </a:lnTo>
                  <a:cubicBezTo>
                    <a:pt x="1477" y="1337"/>
                    <a:pt x="1488" y="1345"/>
                    <a:pt x="1498" y="1353"/>
                  </a:cubicBezTo>
                  <a:cubicBezTo>
                    <a:pt x="1486" y="1346"/>
                    <a:pt x="1476" y="1338"/>
                    <a:pt x="1466" y="1331"/>
                  </a:cubicBezTo>
                  <a:lnTo>
                    <a:pt x="1466" y="1331"/>
                  </a:lnTo>
                  <a:cubicBezTo>
                    <a:pt x="1466" y="1330"/>
                    <a:pt x="1466" y="1329"/>
                    <a:pt x="1466" y="1329"/>
                  </a:cubicBezTo>
                  <a:close/>
                  <a:moveTo>
                    <a:pt x="1249" y="1383"/>
                  </a:moveTo>
                  <a:lnTo>
                    <a:pt x="1249" y="1383"/>
                  </a:lnTo>
                  <a:cubicBezTo>
                    <a:pt x="1259" y="1390"/>
                    <a:pt x="1269" y="1398"/>
                    <a:pt x="1279" y="1406"/>
                  </a:cubicBezTo>
                  <a:lnTo>
                    <a:pt x="1279" y="1406"/>
                  </a:lnTo>
                  <a:cubicBezTo>
                    <a:pt x="1278" y="1407"/>
                    <a:pt x="1278" y="1408"/>
                    <a:pt x="1278" y="1408"/>
                  </a:cubicBezTo>
                  <a:lnTo>
                    <a:pt x="1278" y="1408"/>
                  </a:lnTo>
                  <a:cubicBezTo>
                    <a:pt x="1268" y="1400"/>
                    <a:pt x="1258" y="1392"/>
                    <a:pt x="1249" y="1383"/>
                  </a:cubicBezTo>
                  <a:close/>
                  <a:moveTo>
                    <a:pt x="1449" y="1407"/>
                  </a:moveTo>
                  <a:lnTo>
                    <a:pt x="1449" y="1407"/>
                  </a:lnTo>
                  <a:cubicBezTo>
                    <a:pt x="1447" y="1409"/>
                    <a:pt x="1445" y="1410"/>
                    <a:pt x="1443" y="1412"/>
                  </a:cubicBezTo>
                  <a:lnTo>
                    <a:pt x="1443" y="1412"/>
                  </a:lnTo>
                  <a:cubicBezTo>
                    <a:pt x="1443" y="1412"/>
                    <a:pt x="1443" y="1412"/>
                    <a:pt x="1443" y="1411"/>
                  </a:cubicBezTo>
                  <a:lnTo>
                    <a:pt x="1443" y="1411"/>
                  </a:lnTo>
                  <a:cubicBezTo>
                    <a:pt x="1445" y="1410"/>
                    <a:pt x="1447" y="1409"/>
                    <a:pt x="1449" y="1407"/>
                  </a:cubicBezTo>
                  <a:close/>
                  <a:moveTo>
                    <a:pt x="1281" y="1408"/>
                  </a:moveTo>
                  <a:cubicBezTo>
                    <a:pt x="1283" y="1410"/>
                    <a:pt x="1285" y="1412"/>
                    <a:pt x="1288" y="1414"/>
                  </a:cubicBezTo>
                  <a:lnTo>
                    <a:pt x="1288" y="1414"/>
                  </a:lnTo>
                  <a:cubicBezTo>
                    <a:pt x="1288" y="1415"/>
                    <a:pt x="1288" y="1415"/>
                    <a:pt x="1288" y="1416"/>
                  </a:cubicBezTo>
                  <a:lnTo>
                    <a:pt x="1288" y="1416"/>
                  </a:lnTo>
                  <a:cubicBezTo>
                    <a:pt x="1285" y="1414"/>
                    <a:pt x="1283" y="1412"/>
                    <a:pt x="1280" y="1410"/>
                  </a:cubicBezTo>
                  <a:lnTo>
                    <a:pt x="1280" y="1410"/>
                  </a:lnTo>
                  <a:cubicBezTo>
                    <a:pt x="1280" y="1409"/>
                    <a:pt x="1281" y="1409"/>
                    <a:pt x="1281" y="1408"/>
                  </a:cubicBezTo>
                  <a:close/>
                  <a:moveTo>
                    <a:pt x="1443" y="1411"/>
                  </a:moveTo>
                  <a:cubicBezTo>
                    <a:pt x="1443" y="1412"/>
                    <a:pt x="1443" y="1412"/>
                    <a:pt x="1443" y="1412"/>
                  </a:cubicBezTo>
                  <a:lnTo>
                    <a:pt x="1443" y="1412"/>
                  </a:lnTo>
                  <a:cubicBezTo>
                    <a:pt x="1438" y="1417"/>
                    <a:pt x="1432" y="1421"/>
                    <a:pt x="1426" y="1425"/>
                  </a:cubicBezTo>
                  <a:lnTo>
                    <a:pt x="1426" y="1425"/>
                  </a:lnTo>
                  <a:cubicBezTo>
                    <a:pt x="1427" y="1425"/>
                    <a:pt x="1427" y="1424"/>
                    <a:pt x="1427" y="1424"/>
                  </a:cubicBezTo>
                  <a:lnTo>
                    <a:pt x="1427" y="1424"/>
                  </a:lnTo>
                  <a:cubicBezTo>
                    <a:pt x="1432" y="1419"/>
                    <a:pt x="1438" y="1415"/>
                    <a:pt x="1443" y="1411"/>
                  </a:cubicBezTo>
                  <a:close/>
                  <a:moveTo>
                    <a:pt x="1424" y="1426"/>
                  </a:moveTo>
                  <a:lnTo>
                    <a:pt x="1424" y="1426"/>
                  </a:lnTo>
                  <a:cubicBezTo>
                    <a:pt x="1424" y="1426"/>
                    <a:pt x="1424" y="1427"/>
                    <a:pt x="1423" y="1427"/>
                  </a:cubicBezTo>
                  <a:lnTo>
                    <a:pt x="1423" y="1427"/>
                  </a:lnTo>
                  <a:cubicBezTo>
                    <a:pt x="1420" y="1429"/>
                    <a:pt x="1417" y="1432"/>
                    <a:pt x="1414" y="1434"/>
                  </a:cubicBezTo>
                  <a:lnTo>
                    <a:pt x="1414" y="1434"/>
                  </a:lnTo>
                  <a:cubicBezTo>
                    <a:pt x="1417" y="1431"/>
                    <a:pt x="1421" y="1429"/>
                    <a:pt x="1424" y="1426"/>
                  </a:cubicBezTo>
                  <a:close/>
                  <a:moveTo>
                    <a:pt x="1295" y="1416"/>
                  </a:moveTo>
                  <a:lnTo>
                    <a:pt x="1295" y="1416"/>
                  </a:lnTo>
                  <a:cubicBezTo>
                    <a:pt x="1296" y="1417"/>
                    <a:pt x="1296" y="1418"/>
                    <a:pt x="1297" y="1419"/>
                  </a:cubicBezTo>
                  <a:lnTo>
                    <a:pt x="1297" y="1419"/>
                  </a:lnTo>
                  <a:cubicBezTo>
                    <a:pt x="1298" y="1420"/>
                    <a:pt x="1299" y="1422"/>
                    <a:pt x="1299" y="1424"/>
                  </a:cubicBezTo>
                  <a:lnTo>
                    <a:pt x="1299" y="1424"/>
                  </a:lnTo>
                  <a:cubicBezTo>
                    <a:pt x="1299" y="1424"/>
                    <a:pt x="1298" y="1423"/>
                    <a:pt x="1297" y="1422"/>
                  </a:cubicBezTo>
                  <a:lnTo>
                    <a:pt x="1297" y="1422"/>
                  </a:lnTo>
                  <a:cubicBezTo>
                    <a:pt x="1298" y="1423"/>
                    <a:pt x="1299" y="1424"/>
                    <a:pt x="1300" y="1425"/>
                  </a:cubicBezTo>
                  <a:lnTo>
                    <a:pt x="1300" y="1425"/>
                  </a:lnTo>
                  <a:cubicBezTo>
                    <a:pt x="1303" y="1432"/>
                    <a:pt x="1306" y="1440"/>
                    <a:pt x="1309" y="1447"/>
                  </a:cubicBezTo>
                  <a:lnTo>
                    <a:pt x="1309" y="1447"/>
                  </a:lnTo>
                  <a:cubicBezTo>
                    <a:pt x="1307" y="1446"/>
                    <a:pt x="1305" y="1446"/>
                    <a:pt x="1304" y="1445"/>
                  </a:cubicBezTo>
                  <a:lnTo>
                    <a:pt x="1304" y="1445"/>
                  </a:lnTo>
                  <a:cubicBezTo>
                    <a:pt x="1301" y="1438"/>
                    <a:pt x="1299" y="1430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6" y="1421"/>
                    <a:pt x="1294" y="1421"/>
                    <a:pt x="1293" y="1420"/>
                  </a:cubicBezTo>
                  <a:lnTo>
                    <a:pt x="1293" y="1420"/>
                  </a:lnTo>
                  <a:cubicBezTo>
                    <a:pt x="1293" y="1419"/>
                    <a:pt x="1293" y="1419"/>
                    <a:pt x="1293" y="1419"/>
                  </a:cubicBezTo>
                  <a:lnTo>
                    <a:pt x="1293" y="1419"/>
                  </a:lnTo>
                  <a:cubicBezTo>
                    <a:pt x="1294" y="1420"/>
                    <a:pt x="1296" y="1421"/>
                    <a:pt x="1297" y="1422"/>
                  </a:cubicBezTo>
                  <a:lnTo>
                    <a:pt x="1297" y="1422"/>
                  </a:lnTo>
                  <a:cubicBezTo>
                    <a:pt x="1296" y="1420"/>
                    <a:pt x="1296" y="1418"/>
                    <a:pt x="1295" y="1416"/>
                  </a:cubicBezTo>
                  <a:close/>
                  <a:moveTo>
                    <a:pt x="1449" y="1437"/>
                  </a:moveTo>
                  <a:lnTo>
                    <a:pt x="1449" y="1437"/>
                  </a:lnTo>
                  <a:cubicBezTo>
                    <a:pt x="1438" y="1443"/>
                    <a:pt x="1426" y="1448"/>
                    <a:pt x="1414" y="1453"/>
                  </a:cubicBezTo>
                  <a:lnTo>
                    <a:pt x="1414" y="1453"/>
                  </a:lnTo>
                  <a:cubicBezTo>
                    <a:pt x="1414" y="1452"/>
                    <a:pt x="1415" y="1451"/>
                    <a:pt x="1415" y="1450"/>
                  </a:cubicBezTo>
                  <a:lnTo>
                    <a:pt x="1415" y="1450"/>
                  </a:lnTo>
                  <a:cubicBezTo>
                    <a:pt x="1426" y="1446"/>
                    <a:pt x="1438" y="1442"/>
                    <a:pt x="1449" y="1437"/>
                  </a:cubicBezTo>
                  <a:close/>
                  <a:moveTo>
                    <a:pt x="1415" y="1450"/>
                  </a:moveTo>
                  <a:cubicBezTo>
                    <a:pt x="1414" y="1451"/>
                    <a:pt x="1414" y="1452"/>
                    <a:pt x="1414" y="1453"/>
                  </a:cubicBezTo>
                  <a:lnTo>
                    <a:pt x="1414" y="1453"/>
                  </a:lnTo>
                  <a:cubicBezTo>
                    <a:pt x="1407" y="1455"/>
                    <a:pt x="1399" y="1458"/>
                    <a:pt x="1392" y="1460"/>
                  </a:cubicBezTo>
                  <a:lnTo>
                    <a:pt x="1392" y="1460"/>
                  </a:lnTo>
                  <a:cubicBezTo>
                    <a:pt x="1392" y="1460"/>
                    <a:pt x="1393" y="1459"/>
                    <a:pt x="1393" y="1459"/>
                  </a:cubicBezTo>
                  <a:lnTo>
                    <a:pt x="1393" y="1459"/>
                  </a:lnTo>
                  <a:cubicBezTo>
                    <a:pt x="1400" y="1456"/>
                    <a:pt x="1408" y="1453"/>
                    <a:pt x="1415" y="1450"/>
                  </a:cubicBezTo>
                  <a:close/>
                  <a:moveTo>
                    <a:pt x="1371" y="1275"/>
                  </a:moveTo>
                  <a:cubicBezTo>
                    <a:pt x="1374" y="1275"/>
                    <a:pt x="1377" y="1275"/>
                    <a:pt x="1380" y="1275"/>
                  </a:cubicBezTo>
                  <a:lnTo>
                    <a:pt x="1380" y="1275"/>
                  </a:lnTo>
                  <a:cubicBezTo>
                    <a:pt x="1390" y="1280"/>
                    <a:pt x="1400" y="1286"/>
                    <a:pt x="1411" y="1291"/>
                  </a:cubicBezTo>
                  <a:lnTo>
                    <a:pt x="1411" y="1291"/>
                  </a:lnTo>
                  <a:cubicBezTo>
                    <a:pt x="1417" y="1297"/>
                    <a:pt x="1424" y="1303"/>
                    <a:pt x="1430" y="1309"/>
                  </a:cubicBezTo>
                  <a:lnTo>
                    <a:pt x="1430" y="1309"/>
                  </a:lnTo>
                  <a:cubicBezTo>
                    <a:pt x="1436" y="1318"/>
                    <a:pt x="1442" y="1327"/>
                    <a:pt x="1448" y="1336"/>
                  </a:cubicBezTo>
                  <a:lnTo>
                    <a:pt x="1448" y="1336"/>
                  </a:lnTo>
                  <a:cubicBezTo>
                    <a:pt x="1447" y="1341"/>
                    <a:pt x="1447" y="1347"/>
                    <a:pt x="1447" y="1353"/>
                  </a:cubicBezTo>
                  <a:lnTo>
                    <a:pt x="1447" y="1353"/>
                  </a:lnTo>
                  <a:cubicBezTo>
                    <a:pt x="1446" y="1356"/>
                    <a:pt x="1446" y="1359"/>
                    <a:pt x="1445" y="1362"/>
                  </a:cubicBezTo>
                  <a:lnTo>
                    <a:pt x="1445" y="1362"/>
                  </a:lnTo>
                  <a:cubicBezTo>
                    <a:pt x="1434" y="1382"/>
                    <a:pt x="1423" y="1402"/>
                    <a:pt x="1412" y="1421"/>
                  </a:cubicBezTo>
                  <a:lnTo>
                    <a:pt x="1412" y="1421"/>
                  </a:lnTo>
                  <a:cubicBezTo>
                    <a:pt x="1399" y="1434"/>
                    <a:pt x="1386" y="1447"/>
                    <a:pt x="1373" y="1460"/>
                  </a:cubicBezTo>
                  <a:lnTo>
                    <a:pt x="1373" y="1460"/>
                  </a:lnTo>
                  <a:cubicBezTo>
                    <a:pt x="1371" y="1461"/>
                    <a:pt x="1368" y="1463"/>
                    <a:pt x="1366" y="1464"/>
                  </a:cubicBezTo>
                  <a:lnTo>
                    <a:pt x="1366" y="1464"/>
                  </a:lnTo>
                  <a:cubicBezTo>
                    <a:pt x="1353" y="1457"/>
                    <a:pt x="1339" y="1449"/>
                    <a:pt x="1327" y="1442"/>
                  </a:cubicBezTo>
                  <a:lnTo>
                    <a:pt x="1327" y="1442"/>
                  </a:lnTo>
                  <a:cubicBezTo>
                    <a:pt x="1319" y="1434"/>
                    <a:pt x="1311" y="1427"/>
                    <a:pt x="1304" y="1419"/>
                  </a:cubicBezTo>
                  <a:lnTo>
                    <a:pt x="1304" y="1419"/>
                  </a:lnTo>
                  <a:cubicBezTo>
                    <a:pt x="1301" y="1414"/>
                    <a:pt x="1298" y="1409"/>
                    <a:pt x="1295" y="1404"/>
                  </a:cubicBezTo>
                  <a:lnTo>
                    <a:pt x="1295" y="1404"/>
                  </a:lnTo>
                  <a:cubicBezTo>
                    <a:pt x="1298" y="1390"/>
                    <a:pt x="1302" y="1375"/>
                    <a:pt x="1306" y="1361"/>
                  </a:cubicBezTo>
                  <a:lnTo>
                    <a:pt x="1306" y="1361"/>
                  </a:lnTo>
                  <a:cubicBezTo>
                    <a:pt x="1316" y="1343"/>
                    <a:pt x="1326" y="1326"/>
                    <a:pt x="1337" y="1309"/>
                  </a:cubicBezTo>
                  <a:lnTo>
                    <a:pt x="1337" y="1309"/>
                  </a:lnTo>
                  <a:cubicBezTo>
                    <a:pt x="1348" y="1297"/>
                    <a:pt x="1359" y="1286"/>
                    <a:pt x="1371" y="1275"/>
                  </a:cubicBezTo>
                  <a:lnTo>
                    <a:pt x="1371" y="1275"/>
                  </a:lnTo>
                  <a:cubicBezTo>
                    <a:pt x="1371" y="1275"/>
                    <a:pt x="1371" y="1275"/>
                    <a:pt x="1371" y="1275"/>
                  </a:cubicBezTo>
                  <a:close/>
                  <a:moveTo>
                    <a:pt x="1304" y="1446"/>
                  </a:moveTo>
                  <a:lnTo>
                    <a:pt x="1304" y="1446"/>
                  </a:lnTo>
                  <a:cubicBezTo>
                    <a:pt x="1306" y="1447"/>
                    <a:pt x="1307" y="1447"/>
                    <a:pt x="1309" y="1448"/>
                  </a:cubicBezTo>
                  <a:lnTo>
                    <a:pt x="1309" y="1448"/>
                  </a:lnTo>
                  <a:cubicBezTo>
                    <a:pt x="1311" y="1453"/>
                    <a:pt x="1313" y="1459"/>
                    <a:pt x="1314" y="1464"/>
                  </a:cubicBezTo>
                  <a:lnTo>
                    <a:pt x="1314" y="1464"/>
                  </a:lnTo>
                  <a:cubicBezTo>
                    <a:pt x="1313" y="1464"/>
                    <a:pt x="1312" y="1464"/>
                    <a:pt x="1310" y="1464"/>
                  </a:cubicBezTo>
                  <a:lnTo>
                    <a:pt x="1310" y="1464"/>
                  </a:lnTo>
                  <a:cubicBezTo>
                    <a:pt x="1308" y="1458"/>
                    <a:pt x="1306" y="1452"/>
                    <a:pt x="1304" y="1446"/>
                  </a:cubicBezTo>
                  <a:close/>
                  <a:moveTo>
                    <a:pt x="1389" y="1460"/>
                  </a:moveTo>
                  <a:cubicBezTo>
                    <a:pt x="1389" y="1460"/>
                    <a:pt x="1389" y="1461"/>
                    <a:pt x="1389" y="1461"/>
                  </a:cubicBezTo>
                  <a:lnTo>
                    <a:pt x="1389" y="1461"/>
                  </a:lnTo>
                  <a:cubicBezTo>
                    <a:pt x="1385" y="1463"/>
                    <a:pt x="1381" y="1464"/>
                    <a:pt x="1377" y="1465"/>
                  </a:cubicBezTo>
                  <a:lnTo>
                    <a:pt x="1377" y="1465"/>
                  </a:lnTo>
                  <a:cubicBezTo>
                    <a:pt x="1381" y="1463"/>
                    <a:pt x="1385" y="1462"/>
                    <a:pt x="1389" y="1460"/>
                  </a:cubicBezTo>
                  <a:close/>
                  <a:moveTo>
                    <a:pt x="1311" y="1464"/>
                  </a:moveTo>
                  <a:lnTo>
                    <a:pt x="1311" y="1464"/>
                  </a:lnTo>
                  <a:cubicBezTo>
                    <a:pt x="1312" y="1465"/>
                    <a:pt x="1313" y="1465"/>
                    <a:pt x="1315" y="1465"/>
                  </a:cubicBezTo>
                  <a:lnTo>
                    <a:pt x="1315" y="1465"/>
                  </a:lnTo>
                  <a:cubicBezTo>
                    <a:pt x="1316" y="1470"/>
                    <a:pt x="1317" y="1475"/>
                    <a:pt x="1319" y="1480"/>
                  </a:cubicBezTo>
                  <a:lnTo>
                    <a:pt x="1319" y="1480"/>
                  </a:lnTo>
                  <a:cubicBezTo>
                    <a:pt x="1318" y="1480"/>
                    <a:pt x="1317" y="1480"/>
                    <a:pt x="1317" y="1480"/>
                  </a:cubicBezTo>
                  <a:lnTo>
                    <a:pt x="1317" y="1480"/>
                  </a:lnTo>
                  <a:cubicBezTo>
                    <a:pt x="1315" y="1475"/>
                    <a:pt x="1313" y="1470"/>
                    <a:pt x="1311" y="1464"/>
                  </a:cubicBezTo>
                  <a:close/>
                  <a:moveTo>
                    <a:pt x="1412" y="1478"/>
                  </a:moveTo>
                  <a:cubicBezTo>
                    <a:pt x="1425" y="1480"/>
                    <a:pt x="1437" y="1483"/>
                    <a:pt x="1449" y="1486"/>
                  </a:cubicBezTo>
                  <a:cubicBezTo>
                    <a:pt x="1436" y="1483"/>
                    <a:pt x="1424" y="1481"/>
                    <a:pt x="1412" y="1478"/>
                  </a:cubicBezTo>
                  <a:close/>
                  <a:moveTo>
                    <a:pt x="1319" y="1480"/>
                  </a:moveTo>
                  <a:cubicBezTo>
                    <a:pt x="1320" y="1483"/>
                    <a:pt x="1320" y="1485"/>
                    <a:pt x="1321" y="1487"/>
                  </a:cubicBezTo>
                  <a:lnTo>
                    <a:pt x="1321" y="1487"/>
                  </a:lnTo>
                  <a:cubicBezTo>
                    <a:pt x="1320" y="1487"/>
                    <a:pt x="1320" y="1488"/>
                    <a:pt x="1320" y="1488"/>
                  </a:cubicBezTo>
                  <a:lnTo>
                    <a:pt x="1320" y="1488"/>
                  </a:lnTo>
                  <a:cubicBezTo>
                    <a:pt x="1319" y="1485"/>
                    <a:pt x="1318" y="1483"/>
                    <a:pt x="1317" y="1481"/>
                  </a:cubicBezTo>
                  <a:lnTo>
                    <a:pt x="1317" y="1481"/>
                  </a:lnTo>
                  <a:cubicBezTo>
                    <a:pt x="1318" y="1481"/>
                    <a:pt x="1318" y="1480"/>
                    <a:pt x="1319" y="1480"/>
                  </a:cubicBezTo>
                  <a:close/>
                  <a:moveTo>
                    <a:pt x="1281" y="1476"/>
                  </a:moveTo>
                  <a:cubicBezTo>
                    <a:pt x="1281" y="1481"/>
                    <a:pt x="1280" y="1487"/>
                    <a:pt x="1279" y="1492"/>
                  </a:cubicBezTo>
                  <a:cubicBezTo>
                    <a:pt x="1280" y="1487"/>
                    <a:pt x="1280" y="1481"/>
                    <a:pt x="1281" y="1476"/>
                  </a:cubicBezTo>
                  <a:close/>
                  <a:moveTo>
                    <a:pt x="1321" y="1488"/>
                  </a:moveTo>
                  <a:lnTo>
                    <a:pt x="1321" y="1488"/>
                  </a:lnTo>
                  <a:cubicBezTo>
                    <a:pt x="1321" y="1489"/>
                    <a:pt x="1321" y="1491"/>
                    <a:pt x="1322" y="1492"/>
                  </a:cubicBezTo>
                  <a:cubicBezTo>
                    <a:pt x="1321" y="1491"/>
                    <a:pt x="1321" y="1489"/>
                    <a:pt x="1320" y="1488"/>
                  </a:cubicBezTo>
                  <a:lnTo>
                    <a:pt x="1320" y="1488"/>
                  </a:lnTo>
                  <a:cubicBezTo>
                    <a:pt x="1320" y="1488"/>
                    <a:pt x="1321" y="1488"/>
                    <a:pt x="1321" y="1488"/>
                  </a:cubicBezTo>
                  <a:close/>
                  <a:moveTo>
                    <a:pt x="1373" y="1"/>
                  </a:moveTo>
                  <a:cubicBezTo>
                    <a:pt x="1314" y="1"/>
                    <a:pt x="1255" y="5"/>
                    <a:pt x="1195" y="13"/>
                  </a:cubicBezTo>
                  <a:cubicBezTo>
                    <a:pt x="916" y="50"/>
                    <a:pt x="673" y="183"/>
                    <a:pt x="461" y="371"/>
                  </a:cubicBezTo>
                  <a:cubicBezTo>
                    <a:pt x="280" y="535"/>
                    <a:pt x="146" y="765"/>
                    <a:pt x="73" y="1001"/>
                  </a:cubicBezTo>
                  <a:cubicBezTo>
                    <a:pt x="31" y="1122"/>
                    <a:pt x="19" y="1250"/>
                    <a:pt x="13" y="1371"/>
                  </a:cubicBezTo>
                  <a:cubicBezTo>
                    <a:pt x="1" y="1498"/>
                    <a:pt x="25" y="1625"/>
                    <a:pt x="55" y="1746"/>
                  </a:cubicBezTo>
                  <a:cubicBezTo>
                    <a:pt x="98" y="1868"/>
                    <a:pt x="140" y="2001"/>
                    <a:pt x="219" y="2098"/>
                  </a:cubicBezTo>
                  <a:cubicBezTo>
                    <a:pt x="340" y="2262"/>
                    <a:pt x="443" y="2365"/>
                    <a:pt x="613" y="2486"/>
                  </a:cubicBezTo>
                  <a:cubicBezTo>
                    <a:pt x="807" y="2624"/>
                    <a:pt x="1077" y="2712"/>
                    <a:pt x="1321" y="2712"/>
                  </a:cubicBezTo>
                  <a:cubicBezTo>
                    <a:pt x="1344" y="2712"/>
                    <a:pt x="1366" y="2711"/>
                    <a:pt x="1388" y="2710"/>
                  </a:cubicBezTo>
                  <a:cubicBezTo>
                    <a:pt x="1510" y="2704"/>
                    <a:pt x="1643" y="2686"/>
                    <a:pt x="1764" y="2643"/>
                  </a:cubicBezTo>
                  <a:cubicBezTo>
                    <a:pt x="1940" y="2571"/>
                    <a:pt x="2067" y="2498"/>
                    <a:pt x="2219" y="2377"/>
                  </a:cubicBezTo>
                  <a:cubicBezTo>
                    <a:pt x="2413" y="2219"/>
                    <a:pt x="2534" y="1995"/>
                    <a:pt x="2625" y="1765"/>
                  </a:cubicBezTo>
                  <a:cubicBezTo>
                    <a:pt x="2679" y="1637"/>
                    <a:pt x="2691" y="1498"/>
                    <a:pt x="2697" y="1365"/>
                  </a:cubicBezTo>
                  <a:cubicBezTo>
                    <a:pt x="2709" y="1322"/>
                    <a:pt x="2697" y="1280"/>
                    <a:pt x="2697" y="1243"/>
                  </a:cubicBezTo>
                  <a:cubicBezTo>
                    <a:pt x="2691" y="1153"/>
                    <a:pt x="2685" y="1050"/>
                    <a:pt x="2655" y="959"/>
                  </a:cubicBezTo>
                  <a:cubicBezTo>
                    <a:pt x="2564" y="638"/>
                    <a:pt x="2346" y="371"/>
                    <a:pt x="2049" y="189"/>
                  </a:cubicBezTo>
                  <a:cubicBezTo>
                    <a:pt x="2043" y="186"/>
                    <a:pt x="2037" y="182"/>
                    <a:pt x="2031" y="179"/>
                  </a:cubicBezTo>
                  <a:lnTo>
                    <a:pt x="2031" y="179"/>
                  </a:lnTo>
                  <a:cubicBezTo>
                    <a:pt x="1823" y="64"/>
                    <a:pt x="1604" y="1"/>
                    <a:pt x="1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1232875" y="3185525"/>
              <a:ext cx="723550" cy="715400"/>
            </a:xfrm>
            <a:custGeom>
              <a:avLst/>
              <a:gdLst/>
              <a:ahLst/>
              <a:cxnLst/>
              <a:rect l="l" t="t" r="r" b="b"/>
              <a:pathLst>
                <a:path w="28942" h="28616" extrusionOk="0">
                  <a:moveTo>
                    <a:pt x="21202" y="0"/>
                  </a:moveTo>
                  <a:cubicBezTo>
                    <a:pt x="19055" y="0"/>
                    <a:pt x="16935" y="1641"/>
                    <a:pt x="15846" y="4395"/>
                  </a:cubicBezTo>
                  <a:cubicBezTo>
                    <a:pt x="14301" y="8303"/>
                    <a:pt x="14307" y="8994"/>
                    <a:pt x="14307" y="8994"/>
                  </a:cubicBezTo>
                  <a:cubicBezTo>
                    <a:pt x="14307" y="8994"/>
                    <a:pt x="11769" y="6682"/>
                    <a:pt x="8787" y="6682"/>
                  </a:cubicBezTo>
                  <a:cubicBezTo>
                    <a:pt x="7327" y="6682"/>
                    <a:pt x="5760" y="7237"/>
                    <a:pt x="4333" y="8891"/>
                  </a:cubicBezTo>
                  <a:cubicBezTo>
                    <a:pt x="0" y="13920"/>
                    <a:pt x="6145" y="22664"/>
                    <a:pt x="25202" y="28615"/>
                  </a:cubicBezTo>
                  <a:cubicBezTo>
                    <a:pt x="25202" y="28615"/>
                    <a:pt x="28941" y="19114"/>
                    <a:pt x="27378" y="8382"/>
                  </a:cubicBezTo>
                  <a:cubicBezTo>
                    <a:pt x="26513" y="2469"/>
                    <a:pt x="23837" y="0"/>
                    <a:pt x="2120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1337250" y="3401850"/>
              <a:ext cx="339625" cy="349725"/>
            </a:xfrm>
            <a:custGeom>
              <a:avLst/>
              <a:gdLst/>
              <a:ahLst/>
              <a:cxnLst/>
              <a:rect l="l" t="t" r="r" b="b"/>
              <a:pathLst>
                <a:path w="13585" h="13989" extrusionOk="0">
                  <a:moveTo>
                    <a:pt x="4185" y="1"/>
                  </a:moveTo>
                  <a:cubicBezTo>
                    <a:pt x="2733" y="1"/>
                    <a:pt x="1205" y="994"/>
                    <a:pt x="721" y="3577"/>
                  </a:cubicBezTo>
                  <a:cubicBezTo>
                    <a:pt x="0" y="7370"/>
                    <a:pt x="5297" y="11176"/>
                    <a:pt x="5297" y="11176"/>
                  </a:cubicBezTo>
                  <a:cubicBezTo>
                    <a:pt x="6981" y="12587"/>
                    <a:pt x="9066" y="13672"/>
                    <a:pt x="10423" y="13951"/>
                  </a:cubicBezTo>
                  <a:cubicBezTo>
                    <a:pt x="10550" y="13976"/>
                    <a:pt x="10681" y="13988"/>
                    <a:pt x="10815" y="13988"/>
                  </a:cubicBezTo>
                  <a:cubicBezTo>
                    <a:pt x="12109" y="13988"/>
                    <a:pt x="13585" y="12846"/>
                    <a:pt x="13277" y="11709"/>
                  </a:cubicBezTo>
                  <a:cubicBezTo>
                    <a:pt x="12938" y="10461"/>
                    <a:pt x="9114" y="7637"/>
                    <a:pt x="8508" y="6334"/>
                  </a:cubicBezTo>
                  <a:cubicBezTo>
                    <a:pt x="7363" y="3886"/>
                    <a:pt x="7726" y="1765"/>
                    <a:pt x="6054" y="589"/>
                  </a:cubicBezTo>
                  <a:cubicBezTo>
                    <a:pt x="5524" y="217"/>
                    <a:pt x="4863" y="1"/>
                    <a:pt x="41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1678700" y="3727850"/>
              <a:ext cx="109750" cy="92500"/>
            </a:xfrm>
            <a:custGeom>
              <a:avLst/>
              <a:gdLst/>
              <a:ahLst/>
              <a:cxnLst/>
              <a:rect l="l" t="t" r="r" b="b"/>
              <a:pathLst>
                <a:path w="4390" h="3700" extrusionOk="0">
                  <a:moveTo>
                    <a:pt x="2382" y="1"/>
                  </a:moveTo>
                  <a:cubicBezTo>
                    <a:pt x="1923" y="1"/>
                    <a:pt x="1464" y="190"/>
                    <a:pt x="1104" y="662"/>
                  </a:cubicBezTo>
                  <a:cubicBezTo>
                    <a:pt x="1" y="2123"/>
                    <a:pt x="1534" y="3208"/>
                    <a:pt x="1534" y="3208"/>
                  </a:cubicBezTo>
                  <a:cubicBezTo>
                    <a:pt x="1847" y="3556"/>
                    <a:pt x="2188" y="3699"/>
                    <a:pt x="2520" y="3699"/>
                  </a:cubicBezTo>
                  <a:cubicBezTo>
                    <a:pt x="3489" y="3699"/>
                    <a:pt x="4389" y="2487"/>
                    <a:pt x="4340" y="1608"/>
                  </a:cubicBezTo>
                  <a:cubicBezTo>
                    <a:pt x="4286" y="818"/>
                    <a:pt x="3335" y="1"/>
                    <a:pt x="238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1687050" y="3911175"/>
              <a:ext cx="78500" cy="67350"/>
            </a:xfrm>
            <a:custGeom>
              <a:avLst/>
              <a:gdLst/>
              <a:ahLst/>
              <a:cxnLst/>
              <a:rect l="l" t="t" r="r" b="b"/>
              <a:pathLst>
                <a:path w="3140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104"/>
                    <a:pt x="939" y="177"/>
                  </a:cubicBezTo>
                  <a:cubicBezTo>
                    <a:pt x="927" y="183"/>
                    <a:pt x="915" y="195"/>
                    <a:pt x="909" y="195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7"/>
                    <a:pt x="303" y="1898"/>
                  </a:cubicBezTo>
                  <a:cubicBezTo>
                    <a:pt x="443" y="2122"/>
                    <a:pt x="642" y="2316"/>
                    <a:pt x="867" y="2449"/>
                  </a:cubicBezTo>
                  <a:cubicBezTo>
                    <a:pt x="1097" y="2589"/>
                    <a:pt x="1339" y="2655"/>
                    <a:pt x="1594" y="2686"/>
                  </a:cubicBezTo>
                  <a:cubicBezTo>
                    <a:pt x="1639" y="2691"/>
                    <a:pt x="1683" y="2693"/>
                    <a:pt x="1727" y="2693"/>
                  </a:cubicBezTo>
                  <a:cubicBezTo>
                    <a:pt x="1933" y="2693"/>
                    <a:pt x="2131" y="2638"/>
                    <a:pt x="2321" y="2558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12" y="1922"/>
                    <a:pt x="3109" y="1668"/>
                    <a:pt x="3127" y="1389"/>
                  </a:cubicBezTo>
                  <a:cubicBezTo>
                    <a:pt x="3139" y="1165"/>
                    <a:pt x="3066" y="880"/>
                    <a:pt x="2945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1568575" y="3843775"/>
              <a:ext cx="68200" cy="60825"/>
            </a:xfrm>
            <a:custGeom>
              <a:avLst/>
              <a:gdLst/>
              <a:ahLst/>
              <a:cxnLst/>
              <a:rect l="l" t="t" r="r" b="b"/>
              <a:pathLst>
                <a:path w="2728" h="2433" extrusionOk="0">
                  <a:moveTo>
                    <a:pt x="1137" y="1"/>
                  </a:moveTo>
                  <a:cubicBezTo>
                    <a:pt x="1038" y="1"/>
                    <a:pt x="937" y="10"/>
                    <a:pt x="837" y="25"/>
                  </a:cubicBezTo>
                  <a:cubicBezTo>
                    <a:pt x="558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9" y="1019"/>
                  </a:cubicBezTo>
                  <a:cubicBezTo>
                    <a:pt x="31" y="1213"/>
                    <a:pt x="79" y="1358"/>
                    <a:pt x="158" y="1540"/>
                  </a:cubicBezTo>
                  <a:cubicBezTo>
                    <a:pt x="207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34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8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6" y="2400"/>
                    <a:pt x="1909" y="2370"/>
                    <a:pt x="2067" y="2303"/>
                  </a:cubicBezTo>
                  <a:cubicBezTo>
                    <a:pt x="2279" y="2212"/>
                    <a:pt x="2485" y="2025"/>
                    <a:pt x="2582" y="1812"/>
                  </a:cubicBezTo>
                  <a:cubicBezTo>
                    <a:pt x="2667" y="1637"/>
                    <a:pt x="2721" y="1479"/>
                    <a:pt x="2721" y="1279"/>
                  </a:cubicBezTo>
                  <a:cubicBezTo>
                    <a:pt x="2727" y="1110"/>
                    <a:pt x="2685" y="940"/>
                    <a:pt x="2606" y="776"/>
                  </a:cubicBezTo>
                  <a:cubicBezTo>
                    <a:pt x="2558" y="661"/>
                    <a:pt x="2479" y="558"/>
                    <a:pt x="2388" y="473"/>
                  </a:cubicBezTo>
                  <a:cubicBezTo>
                    <a:pt x="2255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9" y="104"/>
                    <a:pt x="1558" y="61"/>
                  </a:cubicBezTo>
                  <a:cubicBezTo>
                    <a:pt x="1419" y="19"/>
                    <a:pt x="1279" y="1"/>
                    <a:pt x="1137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1396775" y="3279175"/>
              <a:ext cx="518600" cy="594275"/>
            </a:xfrm>
            <a:custGeom>
              <a:avLst/>
              <a:gdLst/>
              <a:ahLst/>
              <a:cxnLst/>
              <a:rect l="l" t="t" r="r" b="b"/>
              <a:pathLst>
                <a:path w="20744" h="23771" extrusionOk="0">
                  <a:moveTo>
                    <a:pt x="19435" y="6159"/>
                  </a:moveTo>
                  <a:cubicBezTo>
                    <a:pt x="19435" y="6160"/>
                    <a:pt x="19434" y="6162"/>
                    <a:pt x="19434" y="6163"/>
                  </a:cubicBezTo>
                  <a:cubicBezTo>
                    <a:pt x="19434" y="6162"/>
                    <a:pt x="19435" y="6160"/>
                    <a:pt x="19435" y="6159"/>
                  </a:cubicBezTo>
                  <a:close/>
                  <a:moveTo>
                    <a:pt x="11199" y="20233"/>
                  </a:moveTo>
                  <a:cubicBezTo>
                    <a:pt x="11199" y="20237"/>
                    <a:pt x="11200" y="20241"/>
                    <a:pt x="11200" y="20244"/>
                  </a:cubicBezTo>
                  <a:lnTo>
                    <a:pt x="11200" y="20244"/>
                  </a:lnTo>
                  <a:cubicBezTo>
                    <a:pt x="11199" y="20244"/>
                    <a:pt x="11199" y="20244"/>
                    <a:pt x="11198" y="20243"/>
                  </a:cubicBezTo>
                  <a:lnTo>
                    <a:pt x="11198" y="20243"/>
                  </a:lnTo>
                  <a:cubicBezTo>
                    <a:pt x="11199" y="20241"/>
                    <a:pt x="11199" y="20238"/>
                    <a:pt x="11199" y="20233"/>
                  </a:cubicBezTo>
                  <a:close/>
                  <a:moveTo>
                    <a:pt x="14753" y="1"/>
                  </a:moveTo>
                  <a:cubicBezTo>
                    <a:pt x="14258" y="1"/>
                    <a:pt x="13765" y="21"/>
                    <a:pt x="13278" y="67"/>
                  </a:cubicBezTo>
                  <a:cubicBezTo>
                    <a:pt x="12472" y="146"/>
                    <a:pt x="11502" y="267"/>
                    <a:pt x="10890" y="855"/>
                  </a:cubicBezTo>
                  <a:cubicBezTo>
                    <a:pt x="10369" y="1358"/>
                    <a:pt x="10345" y="2163"/>
                    <a:pt x="10811" y="2703"/>
                  </a:cubicBezTo>
                  <a:cubicBezTo>
                    <a:pt x="11284" y="3248"/>
                    <a:pt x="12047" y="3515"/>
                    <a:pt x="12708" y="3727"/>
                  </a:cubicBezTo>
                  <a:cubicBezTo>
                    <a:pt x="13623" y="4024"/>
                    <a:pt x="14562" y="4218"/>
                    <a:pt x="15495" y="4430"/>
                  </a:cubicBezTo>
                  <a:cubicBezTo>
                    <a:pt x="16404" y="4642"/>
                    <a:pt x="17325" y="4848"/>
                    <a:pt x="18204" y="5175"/>
                  </a:cubicBezTo>
                  <a:cubicBezTo>
                    <a:pt x="18519" y="5296"/>
                    <a:pt x="18840" y="5430"/>
                    <a:pt x="19113" y="5636"/>
                  </a:cubicBezTo>
                  <a:cubicBezTo>
                    <a:pt x="19279" y="5761"/>
                    <a:pt x="19391" y="5893"/>
                    <a:pt x="19433" y="6055"/>
                  </a:cubicBezTo>
                  <a:lnTo>
                    <a:pt x="19433" y="6055"/>
                  </a:lnTo>
                  <a:cubicBezTo>
                    <a:pt x="19433" y="6054"/>
                    <a:pt x="19433" y="6054"/>
                    <a:pt x="19433" y="6054"/>
                  </a:cubicBezTo>
                  <a:lnTo>
                    <a:pt x="19433" y="6054"/>
                  </a:lnTo>
                  <a:cubicBezTo>
                    <a:pt x="19430" y="6054"/>
                    <a:pt x="19436" y="6112"/>
                    <a:pt x="19435" y="6146"/>
                  </a:cubicBezTo>
                  <a:lnTo>
                    <a:pt x="19435" y="6146"/>
                  </a:lnTo>
                  <a:cubicBezTo>
                    <a:pt x="19430" y="6164"/>
                    <a:pt x="19408" y="6270"/>
                    <a:pt x="19404" y="6284"/>
                  </a:cubicBezTo>
                  <a:cubicBezTo>
                    <a:pt x="19349" y="6423"/>
                    <a:pt x="19240" y="6587"/>
                    <a:pt x="19101" y="6720"/>
                  </a:cubicBezTo>
                  <a:cubicBezTo>
                    <a:pt x="18634" y="7120"/>
                    <a:pt x="17974" y="7278"/>
                    <a:pt x="17386" y="7375"/>
                  </a:cubicBezTo>
                  <a:cubicBezTo>
                    <a:pt x="16766" y="7486"/>
                    <a:pt x="16134" y="7531"/>
                    <a:pt x="15500" y="7531"/>
                  </a:cubicBezTo>
                  <a:cubicBezTo>
                    <a:pt x="14295" y="7531"/>
                    <a:pt x="13079" y="7367"/>
                    <a:pt x="11908" y="7181"/>
                  </a:cubicBezTo>
                  <a:cubicBezTo>
                    <a:pt x="10133" y="6890"/>
                    <a:pt x="8357" y="6520"/>
                    <a:pt x="6576" y="6242"/>
                  </a:cubicBezTo>
                  <a:cubicBezTo>
                    <a:pt x="5584" y="6088"/>
                    <a:pt x="4560" y="5925"/>
                    <a:pt x="3546" y="5925"/>
                  </a:cubicBezTo>
                  <a:cubicBezTo>
                    <a:pt x="3160" y="5925"/>
                    <a:pt x="2775" y="5948"/>
                    <a:pt x="2394" y="6005"/>
                  </a:cubicBezTo>
                  <a:cubicBezTo>
                    <a:pt x="1443" y="6151"/>
                    <a:pt x="528" y="6605"/>
                    <a:pt x="237" y="7599"/>
                  </a:cubicBezTo>
                  <a:cubicBezTo>
                    <a:pt x="1" y="8399"/>
                    <a:pt x="195" y="9253"/>
                    <a:pt x="837" y="9811"/>
                  </a:cubicBezTo>
                  <a:cubicBezTo>
                    <a:pt x="1516" y="10399"/>
                    <a:pt x="2467" y="10605"/>
                    <a:pt x="3334" y="10726"/>
                  </a:cubicBezTo>
                  <a:cubicBezTo>
                    <a:pt x="4129" y="10833"/>
                    <a:pt x="4931" y="10868"/>
                    <a:pt x="5732" y="10868"/>
                  </a:cubicBezTo>
                  <a:cubicBezTo>
                    <a:pt x="6060" y="10868"/>
                    <a:pt x="6388" y="10862"/>
                    <a:pt x="6715" y="10853"/>
                  </a:cubicBezTo>
                  <a:cubicBezTo>
                    <a:pt x="7769" y="10829"/>
                    <a:pt x="8812" y="10762"/>
                    <a:pt x="9866" y="10732"/>
                  </a:cubicBezTo>
                  <a:cubicBezTo>
                    <a:pt x="10008" y="10729"/>
                    <a:pt x="10151" y="10728"/>
                    <a:pt x="10293" y="10728"/>
                  </a:cubicBezTo>
                  <a:cubicBezTo>
                    <a:pt x="11650" y="10728"/>
                    <a:pt x="13013" y="10850"/>
                    <a:pt x="14362" y="10932"/>
                  </a:cubicBezTo>
                  <a:cubicBezTo>
                    <a:pt x="15653" y="11005"/>
                    <a:pt x="17077" y="10992"/>
                    <a:pt x="18289" y="11477"/>
                  </a:cubicBezTo>
                  <a:cubicBezTo>
                    <a:pt x="18628" y="11611"/>
                    <a:pt x="18968" y="11792"/>
                    <a:pt x="19252" y="12029"/>
                  </a:cubicBezTo>
                  <a:cubicBezTo>
                    <a:pt x="19471" y="12216"/>
                    <a:pt x="19646" y="12422"/>
                    <a:pt x="19689" y="12635"/>
                  </a:cubicBezTo>
                  <a:cubicBezTo>
                    <a:pt x="19707" y="12689"/>
                    <a:pt x="19719" y="12707"/>
                    <a:pt x="19683" y="12822"/>
                  </a:cubicBezTo>
                  <a:cubicBezTo>
                    <a:pt x="19677" y="12847"/>
                    <a:pt x="19622" y="12944"/>
                    <a:pt x="19525" y="13028"/>
                  </a:cubicBezTo>
                  <a:cubicBezTo>
                    <a:pt x="19258" y="13253"/>
                    <a:pt x="18828" y="13368"/>
                    <a:pt x="18465" y="13447"/>
                  </a:cubicBezTo>
                  <a:cubicBezTo>
                    <a:pt x="17905" y="13560"/>
                    <a:pt x="17328" y="13604"/>
                    <a:pt x="16748" y="13604"/>
                  </a:cubicBezTo>
                  <a:cubicBezTo>
                    <a:pt x="15776" y="13604"/>
                    <a:pt x="14793" y="13481"/>
                    <a:pt x="13859" y="13356"/>
                  </a:cubicBezTo>
                  <a:cubicBezTo>
                    <a:pt x="10829" y="12938"/>
                    <a:pt x="7872" y="12065"/>
                    <a:pt x="4842" y="11671"/>
                  </a:cubicBezTo>
                  <a:cubicBezTo>
                    <a:pt x="4388" y="11611"/>
                    <a:pt x="3891" y="11548"/>
                    <a:pt x="3399" y="11548"/>
                  </a:cubicBezTo>
                  <a:cubicBezTo>
                    <a:pt x="2902" y="11548"/>
                    <a:pt x="2409" y="11612"/>
                    <a:pt x="1970" y="11810"/>
                  </a:cubicBezTo>
                  <a:cubicBezTo>
                    <a:pt x="1322" y="12101"/>
                    <a:pt x="958" y="12816"/>
                    <a:pt x="1140" y="13519"/>
                  </a:cubicBezTo>
                  <a:cubicBezTo>
                    <a:pt x="1467" y="14768"/>
                    <a:pt x="3328" y="15125"/>
                    <a:pt x="4382" y="15343"/>
                  </a:cubicBezTo>
                  <a:cubicBezTo>
                    <a:pt x="8297" y="16161"/>
                    <a:pt x="12375" y="15980"/>
                    <a:pt x="16271" y="16876"/>
                  </a:cubicBezTo>
                  <a:cubicBezTo>
                    <a:pt x="16604" y="16949"/>
                    <a:pt x="16932" y="17040"/>
                    <a:pt x="17259" y="17155"/>
                  </a:cubicBezTo>
                  <a:cubicBezTo>
                    <a:pt x="17404" y="17210"/>
                    <a:pt x="17416" y="17210"/>
                    <a:pt x="17562" y="17282"/>
                  </a:cubicBezTo>
                  <a:cubicBezTo>
                    <a:pt x="17614" y="17308"/>
                    <a:pt x="17796" y="17433"/>
                    <a:pt x="17811" y="17433"/>
                  </a:cubicBezTo>
                  <a:cubicBezTo>
                    <a:pt x="17814" y="17433"/>
                    <a:pt x="17812" y="17429"/>
                    <a:pt x="17804" y="17422"/>
                  </a:cubicBezTo>
                  <a:lnTo>
                    <a:pt x="17804" y="17422"/>
                  </a:lnTo>
                  <a:cubicBezTo>
                    <a:pt x="17841" y="17452"/>
                    <a:pt x="17871" y="17482"/>
                    <a:pt x="17901" y="17513"/>
                  </a:cubicBezTo>
                  <a:cubicBezTo>
                    <a:pt x="17923" y="17535"/>
                    <a:pt x="17932" y="17545"/>
                    <a:pt x="17936" y="17547"/>
                  </a:cubicBezTo>
                  <a:lnTo>
                    <a:pt x="17936" y="17547"/>
                  </a:lnTo>
                  <a:cubicBezTo>
                    <a:pt x="17937" y="17548"/>
                    <a:pt x="17937" y="17548"/>
                    <a:pt x="17937" y="17549"/>
                  </a:cubicBezTo>
                  <a:cubicBezTo>
                    <a:pt x="17992" y="17634"/>
                    <a:pt x="18010" y="17700"/>
                    <a:pt x="18010" y="17743"/>
                  </a:cubicBezTo>
                  <a:cubicBezTo>
                    <a:pt x="18016" y="17828"/>
                    <a:pt x="18010" y="17852"/>
                    <a:pt x="17950" y="17931"/>
                  </a:cubicBezTo>
                  <a:cubicBezTo>
                    <a:pt x="17959" y="17918"/>
                    <a:pt x="17961" y="17913"/>
                    <a:pt x="17960" y="17913"/>
                  </a:cubicBezTo>
                  <a:cubicBezTo>
                    <a:pt x="17954" y="17913"/>
                    <a:pt x="17890" y="17983"/>
                    <a:pt x="17871" y="17997"/>
                  </a:cubicBezTo>
                  <a:cubicBezTo>
                    <a:pt x="17873" y="17995"/>
                    <a:pt x="17874" y="17994"/>
                    <a:pt x="17873" y="17994"/>
                  </a:cubicBezTo>
                  <a:cubicBezTo>
                    <a:pt x="17866" y="17994"/>
                    <a:pt x="17752" y="18073"/>
                    <a:pt x="17719" y="18094"/>
                  </a:cubicBezTo>
                  <a:cubicBezTo>
                    <a:pt x="17022" y="18488"/>
                    <a:pt x="16077" y="18549"/>
                    <a:pt x="15295" y="18634"/>
                  </a:cubicBezTo>
                  <a:cubicBezTo>
                    <a:pt x="14296" y="18749"/>
                    <a:pt x="13290" y="18803"/>
                    <a:pt x="12296" y="18973"/>
                  </a:cubicBezTo>
                  <a:cubicBezTo>
                    <a:pt x="11666" y="19082"/>
                    <a:pt x="10799" y="19221"/>
                    <a:pt x="10436" y="19827"/>
                  </a:cubicBezTo>
                  <a:cubicBezTo>
                    <a:pt x="9963" y="20609"/>
                    <a:pt x="10757" y="21148"/>
                    <a:pt x="11411" y="21361"/>
                  </a:cubicBezTo>
                  <a:cubicBezTo>
                    <a:pt x="13381" y="21997"/>
                    <a:pt x="15574" y="21797"/>
                    <a:pt x="17622" y="21973"/>
                  </a:cubicBezTo>
                  <a:cubicBezTo>
                    <a:pt x="17859" y="21997"/>
                    <a:pt x="18119" y="22027"/>
                    <a:pt x="18325" y="22136"/>
                  </a:cubicBezTo>
                  <a:cubicBezTo>
                    <a:pt x="18377" y="22167"/>
                    <a:pt x="18441" y="22202"/>
                    <a:pt x="18478" y="22245"/>
                  </a:cubicBezTo>
                  <a:lnTo>
                    <a:pt x="18478" y="22245"/>
                  </a:lnTo>
                  <a:cubicBezTo>
                    <a:pt x="18476" y="22247"/>
                    <a:pt x="18482" y="22263"/>
                    <a:pt x="18483" y="22264"/>
                  </a:cubicBezTo>
                  <a:lnTo>
                    <a:pt x="18483" y="22264"/>
                  </a:lnTo>
                  <a:cubicBezTo>
                    <a:pt x="18312" y="22676"/>
                    <a:pt x="17386" y="22809"/>
                    <a:pt x="16998" y="22875"/>
                  </a:cubicBezTo>
                  <a:cubicBezTo>
                    <a:pt x="16451" y="22972"/>
                    <a:pt x="16638" y="23770"/>
                    <a:pt x="17140" y="23770"/>
                  </a:cubicBezTo>
                  <a:cubicBezTo>
                    <a:pt x="17173" y="23770"/>
                    <a:pt x="17206" y="23767"/>
                    <a:pt x="17241" y="23760"/>
                  </a:cubicBezTo>
                  <a:cubicBezTo>
                    <a:pt x="18040" y="23615"/>
                    <a:pt x="19980" y="22997"/>
                    <a:pt x="19283" y="21797"/>
                  </a:cubicBezTo>
                  <a:cubicBezTo>
                    <a:pt x="18780" y="20942"/>
                    <a:pt x="17465" y="21033"/>
                    <a:pt x="16616" y="20997"/>
                  </a:cubicBezTo>
                  <a:cubicBezTo>
                    <a:pt x="15471" y="20948"/>
                    <a:pt x="14326" y="20906"/>
                    <a:pt x="13199" y="20767"/>
                  </a:cubicBezTo>
                  <a:cubicBezTo>
                    <a:pt x="12714" y="20706"/>
                    <a:pt x="12223" y="20639"/>
                    <a:pt x="11751" y="20494"/>
                  </a:cubicBezTo>
                  <a:cubicBezTo>
                    <a:pt x="11599" y="20452"/>
                    <a:pt x="11448" y="20403"/>
                    <a:pt x="11314" y="20324"/>
                  </a:cubicBezTo>
                  <a:cubicBezTo>
                    <a:pt x="11256" y="20288"/>
                    <a:pt x="11254" y="20282"/>
                    <a:pt x="11237" y="20269"/>
                  </a:cubicBezTo>
                  <a:lnTo>
                    <a:pt x="11237" y="20269"/>
                  </a:lnTo>
                  <a:cubicBezTo>
                    <a:pt x="11242" y="20262"/>
                    <a:pt x="11247" y="20256"/>
                    <a:pt x="11254" y="20252"/>
                  </a:cubicBezTo>
                  <a:lnTo>
                    <a:pt x="11254" y="20252"/>
                  </a:lnTo>
                  <a:cubicBezTo>
                    <a:pt x="11252" y="20253"/>
                    <a:pt x="11251" y="20254"/>
                    <a:pt x="11252" y="20254"/>
                  </a:cubicBezTo>
                  <a:cubicBezTo>
                    <a:pt x="11263" y="20254"/>
                    <a:pt x="11456" y="20129"/>
                    <a:pt x="11484" y="20118"/>
                  </a:cubicBezTo>
                  <a:cubicBezTo>
                    <a:pt x="11835" y="19973"/>
                    <a:pt x="12229" y="19906"/>
                    <a:pt x="12599" y="19846"/>
                  </a:cubicBezTo>
                  <a:cubicBezTo>
                    <a:pt x="13568" y="19688"/>
                    <a:pt x="14562" y="19634"/>
                    <a:pt x="15538" y="19518"/>
                  </a:cubicBezTo>
                  <a:cubicBezTo>
                    <a:pt x="16623" y="19391"/>
                    <a:pt x="19683" y="19028"/>
                    <a:pt x="18780" y="17185"/>
                  </a:cubicBezTo>
                  <a:cubicBezTo>
                    <a:pt x="18543" y="16707"/>
                    <a:pt x="18040" y="16458"/>
                    <a:pt x="17562" y="16276"/>
                  </a:cubicBezTo>
                  <a:cubicBezTo>
                    <a:pt x="16877" y="16010"/>
                    <a:pt x="16150" y="15883"/>
                    <a:pt x="15435" y="15761"/>
                  </a:cubicBezTo>
                  <a:cubicBezTo>
                    <a:pt x="13387" y="15428"/>
                    <a:pt x="11314" y="15277"/>
                    <a:pt x="9254" y="15071"/>
                  </a:cubicBezTo>
                  <a:cubicBezTo>
                    <a:pt x="7357" y="14883"/>
                    <a:pt x="5406" y="14725"/>
                    <a:pt x="3570" y="14186"/>
                  </a:cubicBezTo>
                  <a:cubicBezTo>
                    <a:pt x="3031" y="14028"/>
                    <a:pt x="2449" y="13822"/>
                    <a:pt x="2122" y="13465"/>
                  </a:cubicBezTo>
                  <a:lnTo>
                    <a:pt x="2122" y="13465"/>
                  </a:lnTo>
                  <a:cubicBezTo>
                    <a:pt x="2123" y="13466"/>
                    <a:pt x="2123" y="13466"/>
                    <a:pt x="2123" y="13466"/>
                  </a:cubicBezTo>
                  <a:cubicBezTo>
                    <a:pt x="2128" y="13466"/>
                    <a:pt x="2052" y="13347"/>
                    <a:pt x="2045" y="13347"/>
                  </a:cubicBezTo>
                  <a:cubicBezTo>
                    <a:pt x="2043" y="13347"/>
                    <a:pt x="2044" y="13352"/>
                    <a:pt x="2049" y="13362"/>
                  </a:cubicBezTo>
                  <a:cubicBezTo>
                    <a:pt x="2031" y="13325"/>
                    <a:pt x="2019" y="13277"/>
                    <a:pt x="2013" y="13234"/>
                  </a:cubicBezTo>
                  <a:cubicBezTo>
                    <a:pt x="2012" y="13232"/>
                    <a:pt x="2011" y="13230"/>
                    <a:pt x="2010" y="13227"/>
                  </a:cubicBezTo>
                  <a:lnTo>
                    <a:pt x="2010" y="13227"/>
                  </a:lnTo>
                  <a:cubicBezTo>
                    <a:pt x="2011" y="13234"/>
                    <a:pt x="2012" y="13243"/>
                    <a:pt x="2013" y="13253"/>
                  </a:cubicBezTo>
                  <a:cubicBezTo>
                    <a:pt x="2008" y="13238"/>
                    <a:pt x="2006" y="13221"/>
                    <a:pt x="2004" y="13203"/>
                  </a:cubicBezTo>
                  <a:lnTo>
                    <a:pt x="2004" y="13203"/>
                  </a:lnTo>
                  <a:cubicBezTo>
                    <a:pt x="2005" y="13210"/>
                    <a:pt x="2007" y="13219"/>
                    <a:pt x="2010" y="13227"/>
                  </a:cubicBezTo>
                  <a:lnTo>
                    <a:pt x="2010" y="13227"/>
                  </a:lnTo>
                  <a:cubicBezTo>
                    <a:pt x="2006" y="13201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6"/>
                    <a:pt x="2004" y="13200"/>
                    <a:pt x="2004" y="13203"/>
                  </a:cubicBezTo>
                  <a:lnTo>
                    <a:pt x="2004" y="13203"/>
                  </a:lnTo>
                  <a:cubicBezTo>
                    <a:pt x="2004" y="13197"/>
                    <a:pt x="2003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1"/>
                    <a:pt x="2006" y="13127"/>
                    <a:pt x="2013" y="13095"/>
                  </a:cubicBezTo>
                  <a:cubicBezTo>
                    <a:pt x="2043" y="12871"/>
                    <a:pt x="2091" y="12738"/>
                    <a:pt x="2328" y="12635"/>
                  </a:cubicBezTo>
                  <a:cubicBezTo>
                    <a:pt x="2644" y="12485"/>
                    <a:pt x="3025" y="12434"/>
                    <a:pt x="3420" y="12434"/>
                  </a:cubicBezTo>
                  <a:cubicBezTo>
                    <a:pt x="3971" y="12434"/>
                    <a:pt x="4551" y="12534"/>
                    <a:pt x="5024" y="12604"/>
                  </a:cubicBezTo>
                  <a:cubicBezTo>
                    <a:pt x="6473" y="12816"/>
                    <a:pt x="7903" y="13144"/>
                    <a:pt x="9333" y="13447"/>
                  </a:cubicBezTo>
                  <a:cubicBezTo>
                    <a:pt x="10926" y="13780"/>
                    <a:pt x="12526" y="14095"/>
                    <a:pt x="14132" y="14301"/>
                  </a:cubicBezTo>
                  <a:cubicBezTo>
                    <a:pt x="14998" y="14410"/>
                    <a:pt x="15888" y="14502"/>
                    <a:pt x="16773" y="14502"/>
                  </a:cubicBezTo>
                  <a:cubicBezTo>
                    <a:pt x="17418" y="14502"/>
                    <a:pt x="18060" y="14453"/>
                    <a:pt x="18689" y="14325"/>
                  </a:cubicBezTo>
                  <a:cubicBezTo>
                    <a:pt x="19416" y="14174"/>
                    <a:pt x="20343" y="13840"/>
                    <a:pt x="20561" y="13035"/>
                  </a:cubicBezTo>
                  <a:cubicBezTo>
                    <a:pt x="20743" y="12356"/>
                    <a:pt x="20313" y="11720"/>
                    <a:pt x="19810" y="11308"/>
                  </a:cubicBezTo>
                  <a:cubicBezTo>
                    <a:pt x="19101" y="10726"/>
                    <a:pt x="18198" y="10399"/>
                    <a:pt x="17295" y="10265"/>
                  </a:cubicBezTo>
                  <a:cubicBezTo>
                    <a:pt x="15586" y="10005"/>
                    <a:pt x="13829" y="9968"/>
                    <a:pt x="12102" y="9877"/>
                  </a:cubicBezTo>
                  <a:cubicBezTo>
                    <a:pt x="11392" y="9839"/>
                    <a:pt x="10695" y="9815"/>
                    <a:pt x="9994" y="9815"/>
                  </a:cubicBezTo>
                  <a:cubicBezTo>
                    <a:pt x="9588" y="9815"/>
                    <a:pt x="9181" y="9823"/>
                    <a:pt x="8769" y="9841"/>
                  </a:cubicBezTo>
                  <a:cubicBezTo>
                    <a:pt x="7747" y="9880"/>
                    <a:pt x="6725" y="9934"/>
                    <a:pt x="5703" y="9934"/>
                  </a:cubicBezTo>
                  <a:cubicBezTo>
                    <a:pt x="5604" y="9934"/>
                    <a:pt x="5505" y="9933"/>
                    <a:pt x="5406" y="9932"/>
                  </a:cubicBezTo>
                  <a:cubicBezTo>
                    <a:pt x="4382" y="9914"/>
                    <a:pt x="3328" y="9877"/>
                    <a:pt x="2346" y="9574"/>
                  </a:cubicBezTo>
                  <a:cubicBezTo>
                    <a:pt x="1746" y="9393"/>
                    <a:pt x="1092" y="9053"/>
                    <a:pt x="1043" y="8375"/>
                  </a:cubicBezTo>
                  <a:cubicBezTo>
                    <a:pt x="964" y="7429"/>
                    <a:pt x="1728" y="7011"/>
                    <a:pt x="2558" y="6902"/>
                  </a:cubicBezTo>
                  <a:cubicBezTo>
                    <a:pt x="2897" y="6853"/>
                    <a:pt x="3242" y="6833"/>
                    <a:pt x="3589" y="6833"/>
                  </a:cubicBezTo>
                  <a:cubicBezTo>
                    <a:pt x="4668" y="6833"/>
                    <a:pt x="5770" y="7032"/>
                    <a:pt x="6806" y="7211"/>
                  </a:cubicBezTo>
                  <a:cubicBezTo>
                    <a:pt x="9576" y="7673"/>
                    <a:pt x="12473" y="8455"/>
                    <a:pt x="15329" y="8455"/>
                  </a:cubicBezTo>
                  <a:cubicBezTo>
                    <a:pt x="16071" y="8455"/>
                    <a:pt x="16810" y="8403"/>
                    <a:pt x="17544" y="8278"/>
                  </a:cubicBezTo>
                  <a:cubicBezTo>
                    <a:pt x="18592" y="8102"/>
                    <a:pt x="19901" y="7672"/>
                    <a:pt x="20264" y="6551"/>
                  </a:cubicBezTo>
                  <a:cubicBezTo>
                    <a:pt x="20483" y="5878"/>
                    <a:pt x="20167" y="5278"/>
                    <a:pt x="19628" y="4878"/>
                  </a:cubicBezTo>
                  <a:cubicBezTo>
                    <a:pt x="18992" y="4406"/>
                    <a:pt x="18192" y="4163"/>
                    <a:pt x="17441" y="3951"/>
                  </a:cubicBezTo>
                  <a:cubicBezTo>
                    <a:pt x="16495" y="3690"/>
                    <a:pt x="15526" y="3491"/>
                    <a:pt x="14568" y="3254"/>
                  </a:cubicBezTo>
                  <a:cubicBezTo>
                    <a:pt x="13750" y="3060"/>
                    <a:pt x="12878" y="2872"/>
                    <a:pt x="12120" y="2497"/>
                  </a:cubicBezTo>
                  <a:cubicBezTo>
                    <a:pt x="11860" y="2369"/>
                    <a:pt x="11605" y="2218"/>
                    <a:pt x="11478" y="2054"/>
                  </a:cubicBezTo>
                  <a:cubicBezTo>
                    <a:pt x="11393" y="1945"/>
                    <a:pt x="11351" y="1764"/>
                    <a:pt x="11435" y="1630"/>
                  </a:cubicBezTo>
                  <a:cubicBezTo>
                    <a:pt x="11744" y="1133"/>
                    <a:pt x="12750" y="1024"/>
                    <a:pt x="13356" y="970"/>
                  </a:cubicBezTo>
                  <a:cubicBezTo>
                    <a:pt x="13788" y="931"/>
                    <a:pt x="14223" y="915"/>
                    <a:pt x="14657" y="915"/>
                  </a:cubicBezTo>
                  <a:cubicBezTo>
                    <a:pt x="15185" y="915"/>
                    <a:pt x="15712" y="939"/>
                    <a:pt x="16235" y="976"/>
                  </a:cubicBezTo>
                  <a:cubicBezTo>
                    <a:pt x="16695" y="1006"/>
                    <a:pt x="17150" y="1042"/>
                    <a:pt x="17604" y="1103"/>
                  </a:cubicBezTo>
                  <a:cubicBezTo>
                    <a:pt x="17635" y="1108"/>
                    <a:pt x="17665" y="1111"/>
                    <a:pt x="17693" y="1111"/>
                  </a:cubicBezTo>
                  <a:cubicBezTo>
                    <a:pt x="18196" y="1111"/>
                    <a:pt x="18161" y="275"/>
                    <a:pt x="17610" y="206"/>
                  </a:cubicBezTo>
                  <a:cubicBezTo>
                    <a:pt x="16672" y="78"/>
                    <a:pt x="15709" y="1"/>
                    <a:pt x="1475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1396775" y="3260775"/>
              <a:ext cx="518600" cy="594350"/>
            </a:xfrm>
            <a:custGeom>
              <a:avLst/>
              <a:gdLst/>
              <a:ahLst/>
              <a:cxnLst/>
              <a:rect l="l" t="t" r="r" b="b"/>
              <a:pathLst>
                <a:path w="20744" h="23774" extrusionOk="0">
                  <a:moveTo>
                    <a:pt x="19435" y="6161"/>
                  </a:moveTo>
                  <a:lnTo>
                    <a:pt x="19435" y="6161"/>
                  </a:lnTo>
                  <a:cubicBezTo>
                    <a:pt x="19435" y="6163"/>
                    <a:pt x="19434" y="6164"/>
                    <a:pt x="19434" y="6166"/>
                  </a:cubicBezTo>
                  <a:cubicBezTo>
                    <a:pt x="19434" y="6164"/>
                    <a:pt x="19435" y="6162"/>
                    <a:pt x="19435" y="6161"/>
                  </a:cubicBezTo>
                  <a:close/>
                  <a:moveTo>
                    <a:pt x="2004" y="13192"/>
                  </a:moveTo>
                  <a:cubicBezTo>
                    <a:pt x="2004" y="13195"/>
                    <a:pt x="2004" y="13197"/>
                    <a:pt x="2004" y="13200"/>
                  </a:cubicBezTo>
                  <a:lnTo>
                    <a:pt x="2004" y="13200"/>
                  </a:lnTo>
                  <a:cubicBezTo>
                    <a:pt x="2004" y="13195"/>
                    <a:pt x="2003" y="13192"/>
                    <a:pt x="2004" y="13192"/>
                  </a:cubicBezTo>
                  <a:close/>
                  <a:moveTo>
                    <a:pt x="11199" y="20230"/>
                  </a:moveTo>
                  <a:cubicBezTo>
                    <a:pt x="11200" y="20236"/>
                    <a:pt x="11200" y="20242"/>
                    <a:pt x="11201" y="20247"/>
                  </a:cubicBezTo>
                  <a:lnTo>
                    <a:pt x="11201" y="20247"/>
                  </a:lnTo>
                  <a:cubicBezTo>
                    <a:pt x="11199" y="20247"/>
                    <a:pt x="11198" y="20246"/>
                    <a:pt x="11197" y="20245"/>
                  </a:cubicBezTo>
                  <a:lnTo>
                    <a:pt x="11197" y="20245"/>
                  </a:lnTo>
                  <a:cubicBezTo>
                    <a:pt x="11198" y="20243"/>
                    <a:pt x="11199" y="20238"/>
                    <a:pt x="11199" y="20230"/>
                  </a:cubicBezTo>
                  <a:close/>
                  <a:moveTo>
                    <a:pt x="14760" y="0"/>
                  </a:moveTo>
                  <a:cubicBezTo>
                    <a:pt x="14263" y="0"/>
                    <a:pt x="13767" y="22"/>
                    <a:pt x="13278" y="70"/>
                  </a:cubicBezTo>
                  <a:cubicBezTo>
                    <a:pt x="12472" y="142"/>
                    <a:pt x="11502" y="263"/>
                    <a:pt x="10890" y="857"/>
                  </a:cubicBezTo>
                  <a:cubicBezTo>
                    <a:pt x="10369" y="1354"/>
                    <a:pt x="10345" y="2166"/>
                    <a:pt x="10811" y="2706"/>
                  </a:cubicBezTo>
                  <a:cubicBezTo>
                    <a:pt x="11284" y="3251"/>
                    <a:pt x="12047" y="3518"/>
                    <a:pt x="12708" y="3730"/>
                  </a:cubicBezTo>
                  <a:cubicBezTo>
                    <a:pt x="13623" y="4020"/>
                    <a:pt x="14562" y="4220"/>
                    <a:pt x="15495" y="4433"/>
                  </a:cubicBezTo>
                  <a:cubicBezTo>
                    <a:pt x="16404" y="4645"/>
                    <a:pt x="17325" y="4851"/>
                    <a:pt x="18204" y="5172"/>
                  </a:cubicBezTo>
                  <a:cubicBezTo>
                    <a:pt x="18519" y="5293"/>
                    <a:pt x="18840" y="5432"/>
                    <a:pt x="19113" y="5638"/>
                  </a:cubicBezTo>
                  <a:cubicBezTo>
                    <a:pt x="19279" y="5764"/>
                    <a:pt x="19390" y="5895"/>
                    <a:pt x="19433" y="6052"/>
                  </a:cubicBezTo>
                  <a:lnTo>
                    <a:pt x="19433" y="6052"/>
                  </a:lnTo>
                  <a:cubicBezTo>
                    <a:pt x="19433" y="6051"/>
                    <a:pt x="19433" y="6051"/>
                    <a:pt x="19433" y="6051"/>
                  </a:cubicBezTo>
                  <a:lnTo>
                    <a:pt x="19433" y="6051"/>
                  </a:lnTo>
                  <a:cubicBezTo>
                    <a:pt x="19430" y="6051"/>
                    <a:pt x="19436" y="6110"/>
                    <a:pt x="19436" y="6145"/>
                  </a:cubicBezTo>
                  <a:lnTo>
                    <a:pt x="19436" y="6145"/>
                  </a:lnTo>
                  <a:cubicBezTo>
                    <a:pt x="19430" y="6161"/>
                    <a:pt x="19408" y="6269"/>
                    <a:pt x="19404" y="6287"/>
                  </a:cubicBezTo>
                  <a:cubicBezTo>
                    <a:pt x="19349" y="6426"/>
                    <a:pt x="19240" y="6590"/>
                    <a:pt x="19101" y="6717"/>
                  </a:cubicBezTo>
                  <a:cubicBezTo>
                    <a:pt x="18634" y="7123"/>
                    <a:pt x="17974" y="7281"/>
                    <a:pt x="17386" y="7378"/>
                  </a:cubicBezTo>
                  <a:cubicBezTo>
                    <a:pt x="16766" y="7488"/>
                    <a:pt x="16134" y="7533"/>
                    <a:pt x="15500" y="7533"/>
                  </a:cubicBezTo>
                  <a:cubicBezTo>
                    <a:pt x="14295" y="7533"/>
                    <a:pt x="13079" y="7370"/>
                    <a:pt x="11908" y="7184"/>
                  </a:cubicBezTo>
                  <a:cubicBezTo>
                    <a:pt x="10133" y="6893"/>
                    <a:pt x="8357" y="6523"/>
                    <a:pt x="6576" y="6244"/>
                  </a:cubicBezTo>
                  <a:cubicBezTo>
                    <a:pt x="5584" y="6091"/>
                    <a:pt x="4560" y="5928"/>
                    <a:pt x="3546" y="5928"/>
                  </a:cubicBezTo>
                  <a:cubicBezTo>
                    <a:pt x="3160" y="5928"/>
                    <a:pt x="2775" y="5951"/>
                    <a:pt x="2394" y="6008"/>
                  </a:cubicBezTo>
                  <a:cubicBezTo>
                    <a:pt x="1443" y="6154"/>
                    <a:pt x="528" y="6608"/>
                    <a:pt x="237" y="7596"/>
                  </a:cubicBezTo>
                  <a:cubicBezTo>
                    <a:pt x="1" y="8402"/>
                    <a:pt x="195" y="9256"/>
                    <a:pt x="837" y="9807"/>
                  </a:cubicBezTo>
                  <a:cubicBezTo>
                    <a:pt x="1516" y="10401"/>
                    <a:pt x="2467" y="10607"/>
                    <a:pt x="3334" y="10729"/>
                  </a:cubicBezTo>
                  <a:cubicBezTo>
                    <a:pt x="4129" y="10836"/>
                    <a:pt x="4931" y="10870"/>
                    <a:pt x="5732" y="10870"/>
                  </a:cubicBezTo>
                  <a:cubicBezTo>
                    <a:pt x="6060" y="10870"/>
                    <a:pt x="6388" y="10865"/>
                    <a:pt x="6715" y="10856"/>
                  </a:cubicBezTo>
                  <a:cubicBezTo>
                    <a:pt x="7769" y="10832"/>
                    <a:pt x="8812" y="10765"/>
                    <a:pt x="9866" y="10735"/>
                  </a:cubicBezTo>
                  <a:cubicBezTo>
                    <a:pt x="10014" y="10732"/>
                    <a:pt x="10162" y="10730"/>
                    <a:pt x="10310" y="10730"/>
                  </a:cubicBezTo>
                  <a:cubicBezTo>
                    <a:pt x="11660" y="10730"/>
                    <a:pt x="13019" y="10847"/>
                    <a:pt x="14362" y="10929"/>
                  </a:cubicBezTo>
                  <a:cubicBezTo>
                    <a:pt x="15653" y="11007"/>
                    <a:pt x="17077" y="10989"/>
                    <a:pt x="18289" y="11474"/>
                  </a:cubicBezTo>
                  <a:cubicBezTo>
                    <a:pt x="18628" y="11613"/>
                    <a:pt x="18968" y="11795"/>
                    <a:pt x="19252" y="12031"/>
                  </a:cubicBezTo>
                  <a:cubicBezTo>
                    <a:pt x="19471" y="12219"/>
                    <a:pt x="19646" y="12425"/>
                    <a:pt x="19689" y="12637"/>
                  </a:cubicBezTo>
                  <a:cubicBezTo>
                    <a:pt x="19707" y="12686"/>
                    <a:pt x="19719" y="12710"/>
                    <a:pt x="19683" y="12825"/>
                  </a:cubicBezTo>
                  <a:cubicBezTo>
                    <a:pt x="19677" y="12849"/>
                    <a:pt x="19622" y="12946"/>
                    <a:pt x="19525" y="13031"/>
                  </a:cubicBezTo>
                  <a:cubicBezTo>
                    <a:pt x="19258" y="13255"/>
                    <a:pt x="18828" y="13371"/>
                    <a:pt x="18465" y="13443"/>
                  </a:cubicBezTo>
                  <a:cubicBezTo>
                    <a:pt x="17900" y="13558"/>
                    <a:pt x="17319" y="13602"/>
                    <a:pt x="16733" y="13602"/>
                  </a:cubicBezTo>
                  <a:cubicBezTo>
                    <a:pt x="15766" y="13602"/>
                    <a:pt x="14788" y="13481"/>
                    <a:pt x="13859" y="13352"/>
                  </a:cubicBezTo>
                  <a:cubicBezTo>
                    <a:pt x="10829" y="12940"/>
                    <a:pt x="7872" y="12068"/>
                    <a:pt x="4842" y="11674"/>
                  </a:cubicBezTo>
                  <a:cubicBezTo>
                    <a:pt x="4382" y="11613"/>
                    <a:pt x="3879" y="11547"/>
                    <a:pt x="3382" y="11547"/>
                  </a:cubicBezTo>
                  <a:cubicBezTo>
                    <a:pt x="2890" y="11547"/>
                    <a:pt x="2404" y="11611"/>
                    <a:pt x="1970" y="11807"/>
                  </a:cubicBezTo>
                  <a:cubicBezTo>
                    <a:pt x="1322" y="12104"/>
                    <a:pt x="958" y="12819"/>
                    <a:pt x="1140" y="13522"/>
                  </a:cubicBezTo>
                  <a:cubicBezTo>
                    <a:pt x="1467" y="14770"/>
                    <a:pt x="3328" y="15128"/>
                    <a:pt x="4382" y="15346"/>
                  </a:cubicBezTo>
                  <a:cubicBezTo>
                    <a:pt x="8297" y="16164"/>
                    <a:pt x="12375" y="15982"/>
                    <a:pt x="16271" y="16879"/>
                  </a:cubicBezTo>
                  <a:cubicBezTo>
                    <a:pt x="16604" y="16952"/>
                    <a:pt x="16932" y="17043"/>
                    <a:pt x="17259" y="17158"/>
                  </a:cubicBezTo>
                  <a:cubicBezTo>
                    <a:pt x="17404" y="17212"/>
                    <a:pt x="17416" y="17212"/>
                    <a:pt x="17562" y="17285"/>
                  </a:cubicBezTo>
                  <a:cubicBezTo>
                    <a:pt x="17614" y="17311"/>
                    <a:pt x="17800" y="17434"/>
                    <a:pt x="17812" y="17434"/>
                  </a:cubicBezTo>
                  <a:cubicBezTo>
                    <a:pt x="17813" y="17434"/>
                    <a:pt x="17811" y="17431"/>
                    <a:pt x="17804" y="17425"/>
                  </a:cubicBezTo>
                  <a:lnTo>
                    <a:pt x="17804" y="17425"/>
                  </a:lnTo>
                  <a:cubicBezTo>
                    <a:pt x="17841" y="17455"/>
                    <a:pt x="17871" y="17485"/>
                    <a:pt x="17901" y="17515"/>
                  </a:cubicBezTo>
                  <a:cubicBezTo>
                    <a:pt x="17923" y="17538"/>
                    <a:pt x="17932" y="17548"/>
                    <a:pt x="17936" y="17550"/>
                  </a:cubicBezTo>
                  <a:lnTo>
                    <a:pt x="17936" y="17550"/>
                  </a:lnTo>
                  <a:cubicBezTo>
                    <a:pt x="17937" y="17550"/>
                    <a:pt x="17937" y="17551"/>
                    <a:pt x="17937" y="17552"/>
                  </a:cubicBezTo>
                  <a:cubicBezTo>
                    <a:pt x="17992" y="17637"/>
                    <a:pt x="18010" y="17703"/>
                    <a:pt x="18010" y="17746"/>
                  </a:cubicBezTo>
                  <a:cubicBezTo>
                    <a:pt x="18016" y="17831"/>
                    <a:pt x="18010" y="17855"/>
                    <a:pt x="17950" y="17927"/>
                  </a:cubicBezTo>
                  <a:cubicBezTo>
                    <a:pt x="17958" y="17915"/>
                    <a:pt x="17961" y="17910"/>
                    <a:pt x="17960" y="17910"/>
                  </a:cubicBezTo>
                  <a:cubicBezTo>
                    <a:pt x="17955" y="17910"/>
                    <a:pt x="17890" y="17986"/>
                    <a:pt x="17871" y="18000"/>
                  </a:cubicBezTo>
                  <a:cubicBezTo>
                    <a:pt x="17873" y="17998"/>
                    <a:pt x="17874" y="17996"/>
                    <a:pt x="17873" y="17996"/>
                  </a:cubicBezTo>
                  <a:cubicBezTo>
                    <a:pt x="17866" y="17996"/>
                    <a:pt x="17752" y="18076"/>
                    <a:pt x="17719" y="18097"/>
                  </a:cubicBezTo>
                  <a:cubicBezTo>
                    <a:pt x="17022" y="18491"/>
                    <a:pt x="16077" y="18546"/>
                    <a:pt x="15295" y="18636"/>
                  </a:cubicBezTo>
                  <a:cubicBezTo>
                    <a:pt x="14296" y="18746"/>
                    <a:pt x="13290" y="18806"/>
                    <a:pt x="12296" y="18976"/>
                  </a:cubicBezTo>
                  <a:cubicBezTo>
                    <a:pt x="11666" y="19079"/>
                    <a:pt x="10799" y="19224"/>
                    <a:pt x="10436" y="19830"/>
                  </a:cubicBezTo>
                  <a:cubicBezTo>
                    <a:pt x="9963" y="20612"/>
                    <a:pt x="10757" y="21151"/>
                    <a:pt x="11411" y="21363"/>
                  </a:cubicBezTo>
                  <a:cubicBezTo>
                    <a:pt x="13381" y="22000"/>
                    <a:pt x="15574" y="21800"/>
                    <a:pt x="17622" y="21975"/>
                  </a:cubicBezTo>
                  <a:cubicBezTo>
                    <a:pt x="17859" y="22000"/>
                    <a:pt x="18119" y="22030"/>
                    <a:pt x="18325" y="22139"/>
                  </a:cubicBezTo>
                  <a:cubicBezTo>
                    <a:pt x="18377" y="22165"/>
                    <a:pt x="18441" y="22203"/>
                    <a:pt x="18478" y="22248"/>
                  </a:cubicBezTo>
                  <a:lnTo>
                    <a:pt x="18478" y="22248"/>
                  </a:lnTo>
                  <a:cubicBezTo>
                    <a:pt x="18476" y="22249"/>
                    <a:pt x="18480" y="22261"/>
                    <a:pt x="18482" y="22262"/>
                  </a:cubicBezTo>
                  <a:lnTo>
                    <a:pt x="18482" y="22262"/>
                  </a:lnTo>
                  <a:cubicBezTo>
                    <a:pt x="18311" y="22679"/>
                    <a:pt x="17385" y="22806"/>
                    <a:pt x="16998" y="22878"/>
                  </a:cubicBezTo>
                  <a:cubicBezTo>
                    <a:pt x="16451" y="22975"/>
                    <a:pt x="16638" y="23773"/>
                    <a:pt x="17140" y="23773"/>
                  </a:cubicBezTo>
                  <a:cubicBezTo>
                    <a:pt x="17173" y="23773"/>
                    <a:pt x="17206" y="23770"/>
                    <a:pt x="17241" y="23763"/>
                  </a:cubicBezTo>
                  <a:cubicBezTo>
                    <a:pt x="18040" y="23618"/>
                    <a:pt x="19980" y="22999"/>
                    <a:pt x="19283" y="21800"/>
                  </a:cubicBezTo>
                  <a:cubicBezTo>
                    <a:pt x="18780" y="20945"/>
                    <a:pt x="17465" y="21036"/>
                    <a:pt x="16616" y="21000"/>
                  </a:cubicBezTo>
                  <a:cubicBezTo>
                    <a:pt x="15471" y="20951"/>
                    <a:pt x="14326" y="20909"/>
                    <a:pt x="13199" y="20769"/>
                  </a:cubicBezTo>
                  <a:cubicBezTo>
                    <a:pt x="12714" y="20709"/>
                    <a:pt x="12223" y="20642"/>
                    <a:pt x="11751" y="20497"/>
                  </a:cubicBezTo>
                  <a:cubicBezTo>
                    <a:pt x="11599" y="20454"/>
                    <a:pt x="11448" y="20406"/>
                    <a:pt x="11314" y="20321"/>
                  </a:cubicBezTo>
                  <a:cubicBezTo>
                    <a:pt x="11255" y="20289"/>
                    <a:pt x="11254" y="20285"/>
                    <a:pt x="11237" y="20272"/>
                  </a:cubicBezTo>
                  <a:lnTo>
                    <a:pt x="11237" y="20272"/>
                  </a:lnTo>
                  <a:cubicBezTo>
                    <a:pt x="11242" y="20265"/>
                    <a:pt x="11247" y="20259"/>
                    <a:pt x="11254" y="20254"/>
                  </a:cubicBezTo>
                  <a:lnTo>
                    <a:pt x="11254" y="20254"/>
                  </a:lnTo>
                  <a:cubicBezTo>
                    <a:pt x="11252" y="20256"/>
                    <a:pt x="11251" y="20257"/>
                    <a:pt x="11252" y="20257"/>
                  </a:cubicBezTo>
                  <a:cubicBezTo>
                    <a:pt x="11263" y="20257"/>
                    <a:pt x="11456" y="20132"/>
                    <a:pt x="11484" y="20121"/>
                  </a:cubicBezTo>
                  <a:cubicBezTo>
                    <a:pt x="11835" y="19976"/>
                    <a:pt x="12229" y="19909"/>
                    <a:pt x="12599" y="19848"/>
                  </a:cubicBezTo>
                  <a:cubicBezTo>
                    <a:pt x="13568" y="19685"/>
                    <a:pt x="14562" y="19636"/>
                    <a:pt x="15538" y="19521"/>
                  </a:cubicBezTo>
                  <a:cubicBezTo>
                    <a:pt x="16623" y="19394"/>
                    <a:pt x="19683" y="19030"/>
                    <a:pt x="18780" y="17188"/>
                  </a:cubicBezTo>
                  <a:cubicBezTo>
                    <a:pt x="18543" y="16709"/>
                    <a:pt x="18040" y="16461"/>
                    <a:pt x="17562" y="16279"/>
                  </a:cubicBezTo>
                  <a:cubicBezTo>
                    <a:pt x="16877" y="16013"/>
                    <a:pt x="16150" y="15885"/>
                    <a:pt x="15435" y="15764"/>
                  </a:cubicBezTo>
                  <a:cubicBezTo>
                    <a:pt x="13387" y="15431"/>
                    <a:pt x="11314" y="15279"/>
                    <a:pt x="9254" y="15073"/>
                  </a:cubicBezTo>
                  <a:cubicBezTo>
                    <a:pt x="7357" y="14886"/>
                    <a:pt x="5406" y="14728"/>
                    <a:pt x="3570" y="14189"/>
                  </a:cubicBezTo>
                  <a:cubicBezTo>
                    <a:pt x="3031" y="14031"/>
                    <a:pt x="2449" y="13825"/>
                    <a:pt x="2122" y="13468"/>
                  </a:cubicBezTo>
                  <a:lnTo>
                    <a:pt x="2122" y="13468"/>
                  </a:lnTo>
                  <a:cubicBezTo>
                    <a:pt x="2123" y="13468"/>
                    <a:pt x="2123" y="13469"/>
                    <a:pt x="2123" y="13469"/>
                  </a:cubicBezTo>
                  <a:cubicBezTo>
                    <a:pt x="2128" y="13469"/>
                    <a:pt x="2053" y="13348"/>
                    <a:pt x="2045" y="13348"/>
                  </a:cubicBezTo>
                  <a:cubicBezTo>
                    <a:pt x="2043" y="13348"/>
                    <a:pt x="2044" y="13353"/>
                    <a:pt x="2049" y="13365"/>
                  </a:cubicBezTo>
                  <a:cubicBezTo>
                    <a:pt x="2031" y="13322"/>
                    <a:pt x="2019" y="13280"/>
                    <a:pt x="2013" y="13231"/>
                  </a:cubicBezTo>
                  <a:cubicBezTo>
                    <a:pt x="2011" y="13229"/>
                    <a:pt x="2010" y="13226"/>
                    <a:pt x="2009" y="13223"/>
                  </a:cubicBezTo>
                  <a:lnTo>
                    <a:pt x="2009" y="13223"/>
                  </a:lnTo>
                  <a:cubicBezTo>
                    <a:pt x="2010" y="13232"/>
                    <a:pt x="2011" y="13242"/>
                    <a:pt x="2013" y="13255"/>
                  </a:cubicBezTo>
                  <a:cubicBezTo>
                    <a:pt x="2008" y="13239"/>
                    <a:pt x="2005" y="13220"/>
                    <a:pt x="2004" y="13200"/>
                  </a:cubicBezTo>
                  <a:lnTo>
                    <a:pt x="2004" y="13200"/>
                  </a:lnTo>
                  <a:cubicBezTo>
                    <a:pt x="2005" y="13206"/>
                    <a:pt x="2006" y="13216"/>
                    <a:pt x="2009" y="13223"/>
                  </a:cubicBezTo>
                  <a:lnTo>
                    <a:pt x="2009" y="13223"/>
                  </a:lnTo>
                  <a:cubicBezTo>
                    <a:pt x="2006" y="13200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2"/>
                    <a:pt x="2006" y="13129"/>
                    <a:pt x="2013" y="13098"/>
                  </a:cubicBezTo>
                  <a:cubicBezTo>
                    <a:pt x="2043" y="12868"/>
                    <a:pt x="2091" y="12740"/>
                    <a:pt x="2328" y="12637"/>
                  </a:cubicBezTo>
                  <a:cubicBezTo>
                    <a:pt x="2644" y="12488"/>
                    <a:pt x="3025" y="12437"/>
                    <a:pt x="3420" y="12437"/>
                  </a:cubicBezTo>
                  <a:cubicBezTo>
                    <a:pt x="3971" y="12437"/>
                    <a:pt x="4551" y="12536"/>
                    <a:pt x="5024" y="12607"/>
                  </a:cubicBezTo>
                  <a:cubicBezTo>
                    <a:pt x="6473" y="12819"/>
                    <a:pt x="7903" y="13140"/>
                    <a:pt x="9333" y="13443"/>
                  </a:cubicBezTo>
                  <a:cubicBezTo>
                    <a:pt x="10926" y="13777"/>
                    <a:pt x="12526" y="14098"/>
                    <a:pt x="14132" y="14304"/>
                  </a:cubicBezTo>
                  <a:cubicBezTo>
                    <a:pt x="14990" y="14411"/>
                    <a:pt x="15871" y="14501"/>
                    <a:pt x="16748" y="14501"/>
                  </a:cubicBezTo>
                  <a:cubicBezTo>
                    <a:pt x="17402" y="14501"/>
                    <a:pt x="18052" y="14451"/>
                    <a:pt x="18689" y="14322"/>
                  </a:cubicBezTo>
                  <a:cubicBezTo>
                    <a:pt x="19416" y="14170"/>
                    <a:pt x="20343" y="13837"/>
                    <a:pt x="20561" y="13037"/>
                  </a:cubicBezTo>
                  <a:cubicBezTo>
                    <a:pt x="20743" y="12353"/>
                    <a:pt x="20313" y="11716"/>
                    <a:pt x="19810" y="11310"/>
                  </a:cubicBezTo>
                  <a:cubicBezTo>
                    <a:pt x="19101" y="10729"/>
                    <a:pt x="18198" y="10401"/>
                    <a:pt x="17295" y="10262"/>
                  </a:cubicBezTo>
                  <a:cubicBezTo>
                    <a:pt x="15586" y="10007"/>
                    <a:pt x="13829" y="9971"/>
                    <a:pt x="12102" y="9880"/>
                  </a:cubicBezTo>
                  <a:cubicBezTo>
                    <a:pt x="11368" y="9841"/>
                    <a:pt x="10647" y="9816"/>
                    <a:pt x="9922" y="9816"/>
                  </a:cubicBezTo>
                  <a:cubicBezTo>
                    <a:pt x="9540" y="9816"/>
                    <a:pt x="9156" y="9823"/>
                    <a:pt x="8769" y="9838"/>
                  </a:cubicBezTo>
                  <a:cubicBezTo>
                    <a:pt x="7787" y="9880"/>
                    <a:pt x="6806" y="9932"/>
                    <a:pt x="5824" y="9932"/>
                  </a:cubicBezTo>
                  <a:cubicBezTo>
                    <a:pt x="5685" y="9932"/>
                    <a:pt x="5545" y="9931"/>
                    <a:pt x="5406" y="9929"/>
                  </a:cubicBezTo>
                  <a:cubicBezTo>
                    <a:pt x="4382" y="9917"/>
                    <a:pt x="3328" y="9880"/>
                    <a:pt x="2346" y="9577"/>
                  </a:cubicBezTo>
                  <a:cubicBezTo>
                    <a:pt x="1746" y="9395"/>
                    <a:pt x="1092" y="9050"/>
                    <a:pt x="1043" y="8377"/>
                  </a:cubicBezTo>
                  <a:cubicBezTo>
                    <a:pt x="964" y="7432"/>
                    <a:pt x="1728" y="7014"/>
                    <a:pt x="2558" y="6899"/>
                  </a:cubicBezTo>
                  <a:cubicBezTo>
                    <a:pt x="2890" y="6853"/>
                    <a:pt x="3228" y="6833"/>
                    <a:pt x="3568" y="6833"/>
                  </a:cubicBezTo>
                  <a:cubicBezTo>
                    <a:pt x="4653" y="6833"/>
                    <a:pt x="5763" y="7034"/>
                    <a:pt x="6806" y="7214"/>
                  </a:cubicBezTo>
                  <a:cubicBezTo>
                    <a:pt x="9576" y="7676"/>
                    <a:pt x="12473" y="8458"/>
                    <a:pt x="15329" y="8458"/>
                  </a:cubicBezTo>
                  <a:cubicBezTo>
                    <a:pt x="16071" y="8458"/>
                    <a:pt x="16810" y="8405"/>
                    <a:pt x="17544" y="8280"/>
                  </a:cubicBezTo>
                  <a:cubicBezTo>
                    <a:pt x="18592" y="8105"/>
                    <a:pt x="19901" y="7674"/>
                    <a:pt x="20264" y="6553"/>
                  </a:cubicBezTo>
                  <a:cubicBezTo>
                    <a:pt x="20483" y="5881"/>
                    <a:pt x="20167" y="5281"/>
                    <a:pt x="19628" y="4881"/>
                  </a:cubicBezTo>
                  <a:cubicBezTo>
                    <a:pt x="18992" y="4408"/>
                    <a:pt x="18192" y="4166"/>
                    <a:pt x="17441" y="3954"/>
                  </a:cubicBezTo>
                  <a:cubicBezTo>
                    <a:pt x="16495" y="3687"/>
                    <a:pt x="15526" y="3493"/>
                    <a:pt x="14568" y="3257"/>
                  </a:cubicBezTo>
                  <a:cubicBezTo>
                    <a:pt x="13750" y="3063"/>
                    <a:pt x="12878" y="2869"/>
                    <a:pt x="12120" y="2500"/>
                  </a:cubicBezTo>
                  <a:cubicBezTo>
                    <a:pt x="11860" y="2372"/>
                    <a:pt x="11605" y="2221"/>
                    <a:pt x="11478" y="2051"/>
                  </a:cubicBezTo>
                  <a:cubicBezTo>
                    <a:pt x="11393" y="1948"/>
                    <a:pt x="11351" y="1766"/>
                    <a:pt x="11435" y="1627"/>
                  </a:cubicBezTo>
                  <a:cubicBezTo>
                    <a:pt x="11744" y="1136"/>
                    <a:pt x="12750" y="1021"/>
                    <a:pt x="13356" y="972"/>
                  </a:cubicBezTo>
                  <a:cubicBezTo>
                    <a:pt x="13788" y="934"/>
                    <a:pt x="14223" y="918"/>
                    <a:pt x="14657" y="918"/>
                  </a:cubicBezTo>
                  <a:cubicBezTo>
                    <a:pt x="15185" y="918"/>
                    <a:pt x="15712" y="942"/>
                    <a:pt x="16235" y="979"/>
                  </a:cubicBezTo>
                  <a:cubicBezTo>
                    <a:pt x="16695" y="1009"/>
                    <a:pt x="17150" y="1045"/>
                    <a:pt x="17604" y="1106"/>
                  </a:cubicBezTo>
                  <a:cubicBezTo>
                    <a:pt x="17634" y="1111"/>
                    <a:pt x="17662" y="1113"/>
                    <a:pt x="17689" y="1113"/>
                  </a:cubicBezTo>
                  <a:cubicBezTo>
                    <a:pt x="18196" y="1113"/>
                    <a:pt x="18163" y="278"/>
                    <a:pt x="17610" y="203"/>
                  </a:cubicBezTo>
                  <a:cubicBezTo>
                    <a:pt x="16674" y="79"/>
                    <a:pt x="15714" y="0"/>
                    <a:pt x="1476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1660075" y="3288625"/>
              <a:ext cx="19875" cy="39925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384" y="0"/>
                  </a:moveTo>
                  <a:cubicBezTo>
                    <a:pt x="319" y="0"/>
                    <a:pt x="255" y="29"/>
                    <a:pt x="231" y="89"/>
                  </a:cubicBezTo>
                  <a:cubicBezTo>
                    <a:pt x="1" y="567"/>
                    <a:pt x="91" y="1155"/>
                    <a:pt x="479" y="1531"/>
                  </a:cubicBezTo>
                  <a:cubicBezTo>
                    <a:pt x="511" y="1575"/>
                    <a:pt x="559" y="1596"/>
                    <a:pt x="607" y="1596"/>
                  </a:cubicBezTo>
                  <a:cubicBezTo>
                    <a:pt x="651" y="1596"/>
                    <a:pt x="696" y="1578"/>
                    <a:pt x="728" y="1543"/>
                  </a:cubicBezTo>
                  <a:cubicBezTo>
                    <a:pt x="794" y="1476"/>
                    <a:pt x="794" y="1355"/>
                    <a:pt x="728" y="1289"/>
                  </a:cubicBezTo>
                  <a:cubicBezTo>
                    <a:pt x="703" y="1264"/>
                    <a:pt x="691" y="1252"/>
                    <a:pt x="673" y="1228"/>
                  </a:cubicBezTo>
                  <a:cubicBezTo>
                    <a:pt x="667" y="1222"/>
                    <a:pt x="661" y="1210"/>
                    <a:pt x="655" y="1198"/>
                  </a:cubicBezTo>
                  <a:cubicBezTo>
                    <a:pt x="625" y="1149"/>
                    <a:pt x="594" y="1113"/>
                    <a:pt x="570" y="1058"/>
                  </a:cubicBezTo>
                  <a:cubicBezTo>
                    <a:pt x="564" y="1052"/>
                    <a:pt x="564" y="1040"/>
                    <a:pt x="552" y="1028"/>
                  </a:cubicBezTo>
                  <a:cubicBezTo>
                    <a:pt x="552" y="1028"/>
                    <a:pt x="546" y="1016"/>
                    <a:pt x="546" y="1004"/>
                  </a:cubicBezTo>
                  <a:cubicBezTo>
                    <a:pt x="540" y="986"/>
                    <a:pt x="534" y="967"/>
                    <a:pt x="522" y="949"/>
                  </a:cubicBezTo>
                  <a:cubicBezTo>
                    <a:pt x="510" y="895"/>
                    <a:pt x="491" y="846"/>
                    <a:pt x="485" y="798"/>
                  </a:cubicBezTo>
                  <a:cubicBezTo>
                    <a:pt x="485" y="786"/>
                    <a:pt x="479" y="773"/>
                    <a:pt x="479" y="761"/>
                  </a:cubicBezTo>
                  <a:lnTo>
                    <a:pt x="479" y="755"/>
                  </a:lnTo>
                  <a:cubicBezTo>
                    <a:pt x="479" y="725"/>
                    <a:pt x="467" y="701"/>
                    <a:pt x="467" y="683"/>
                  </a:cubicBezTo>
                  <a:cubicBezTo>
                    <a:pt x="467" y="628"/>
                    <a:pt x="467" y="586"/>
                    <a:pt x="479" y="531"/>
                  </a:cubicBezTo>
                  <a:lnTo>
                    <a:pt x="479" y="525"/>
                  </a:lnTo>
                  <a:lnTo>
                    <a:pt x="479" y="513"/>
                  </a:lnTo>
                  <a:cubicBezTo>
                    <a:pt x="479" y="501"/>
                    <a:pt x="485" y="495"/>
                    <a:pt x="485" y="477"/>
                  </a:cubicBezTo>
                  <a:cubicBezTo>
                    <a:pt x="491" y="452"/>
                    <a:pt x="497" y="422"/>
                    <a:pt x="497" y="404"/>
                  </a:cubicBezTo>
                  <a:lnTo>
                    <a:pt x="522" y="331"/>
                  </a:lnTo>
                  <a:cubicBezTo>
                    <a:pt x="522" y="331"/>
                    <a:pt x="534" y="319"/>
                    <a:pt x="534" y="301"/>
                  </a:cubicBezTo>
                  <a:cubicBezTo>
                    <a:pt x="540" y="295"/>
                    <a:pt x="546" y="271"/>
                    <a:pt x="546" y="271"/>
                  </a:cubicBezTo>
                  <a:cubicBezTo>
                    <a:pt x="594" y="180"/>
                    <a:pt x="570" y="77"/>
                    <a:pt x="479" y="22"/>
                  </a:cubicBezTo>
                  <a:cubicBezTo>
                    <a:pt x="451" y="8"/>
                    <a:pt x="417" y="0"/>
                    <a:pt x="38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1684925" y="3329150"/>
              <a:ext cx="14250" cy="12150"/>
            </a:xfrm>
            <a:custGeom>
              <a:avLst/>
              <a:gdLst/>
              <a:ahLst/>
              <a:cxnLst/>
              <a:rect l="l" t="t" r="r" b="b"/>
              <a:pathLst>
                <a:path w="570" h="486" extrusionOk="0">
                  <a:moveTo>
                    <a:pt x="182" y="1"/>
                  </a:moveTo>
                  <a:cubicBezTo>
                    <a:pt x="158" y="1"/>
                    <a:pt x="134" y="7"/>
                    <a:pt x="115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92"/>
                    <a:pt x="0" y="134"/>
                    <a:pt x="0" y="183"/>
                  </a:cubicBezTo>
                  <a:cubicBezTo>
                    <a:pt x="0" y="225"/>
                    <a:pt x="25" y="280"/>
                    <a:pt x="55" y="310"/>
                  </a:cubicBezTo>
                  <a:cubicBezTo>
                    <a:pt x="67" y="328"/>
                    <a:pt x="85" y="340"/>
                    <a:pt x="97" y="346"/>
                  </a:cubicBezTo>
                  <a:cubicBezTo>
                    <a:pt x="128" y="370"/>
                    <a:pt x="152" y="395"/>
                    <a:pt x="182" y="407"/>
                  </a:cubicBezTo>
                  <a:cubicBezTo>
                    <a:pt x="194" y="419"/>
                    <a:pt x="218" y="431"/>
                    <a:pt x="237" y="437"/>
                  </a:cubicBezTo>
                  <a:cubicBezTo>
                    <a:pt x="267" y="455"/>
                    <a:pt x="303" y="467"/>
                    <a:pt x="334" y="480"/>
                  </a:cubicBezTo>
                  <a:cubicBezTo>
                    <a:pt x="358" y="486"/>
                    <a:pt x="376" y="486"/>
                    <a:pt x="406" y="486"/>
                  </a:cubicBezTo>
                  <a:cubicBezTo>
                    <a:pt x="431" y="486"/>
                    <a:pt x="455" y="480"/>
                    <a:pt x="479" y="461"/>
                  </a:cubicBezTo>
                  <a:cubicBezTo>
                    <a:pt x="497" y="449"/>
                    <a:pt x="515" y="431"/>
                    <a:pt x="528" y="419"/>
                  </a:cubicBezTo>
                  <a:cubicBezTo>
                    <a:pt x="546" y="401"/>
                    <a:pt x="558" y="377"/>
                    <a:pt x="558" y="358"/>
                  </a:cubicBezTo>
                  <a:cubicBezTo>
                    <a:pt x="558" y="340"/>
                    <a:pt x="570" y="328"/>
                    <a:pt x="570" y="310"/>
                  </a:cubicBezTo>
                  <a:cubicBezTo>
                    <a:pt x="570" y="280"/>
                    <a:pt x="558" y="249"/>
                    <a:pt x="546" y="219"/>
                  </a:cubicBezTo>
                  <a:cubicBezTo>
                    <a:pt x="540" y="213"/>
                    <a:pt x="528" y="195"/>
                    <a:pt x="515" y="183"/>
                  </a:cubicBezTo>
                  <a:cubicBezTo>
                    <a:pt x="491" y="158"/>
                    <a:pt x="467" y="152"/>
                    <a:pt x="437" y="134"/>
                  </a:cubicBezTo>
                  <a:cubicBezTo>
                    <a:pt x="400" y="122"/>
                    <a:pt x="370" y="98"/>
                    <a:pt x="334" y="74"/>
                  </a:cubicBezTo>
                  <a:lnTo>
                    <a:pt x="309" y="55"/>
                  </a:lnTo>
                  <a:cubicBezTo>
                    <a:pt x="297" y="37"/>
                    <a:pt x="273" y="25"/>
                    <a:pt x="249" y="13"/>
                  </a:cubicBezTo>
                  <a:cubicBezTo>
                    <a:pt x="225" y="1"/>
                    <a:pt x="206" y="1"/>
                    <a:pt x="182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1812025" y="3266475"/>
              <a:ext cx="22300" cy="12125"/>
            </a:xfrm>
            <a:custGeom>
              <a:avLst/>
              <a:gdLst/>
              <a:ahLst/>
              <a:cxnLst/>
              <a:rect l="l" t="t" r="r" b="b"/>
              <a:pathLst>
                <a:path w="892" h="485" extrusionOk="0">
                  <a:moveTo>
                    <a:pt x="193" y="0"/>
                  </a:moveTo>
                  <a:cubicBezTo>
                    <a:pt x="158" y="0"/>
                    <a:pt x="118" y="12"/>
                    <a:pt x="91" y="29"/>
                  </a:cubicBezTo>
                  <a:cubicBezTo>
                    <a:pt x="49" y="54"/>
                    <a:pt x="13" y="96"/>
                    <a:pt x="6" y="138"/>
                  </a:cubicBezTo>
                  <a:cubicBezTo>
                    <a:pt x="0" y="181"/>
                    <a:pt x="0" y="235"/>
                    <a:pt x="31" y="278"/>
                  </a:cubicBezTo>
                  <a:cubicBezTo>
                    <a:pt x="61" y="308"/>
                    <a:pt x="97" y="332"/>
                    <a:pt x="140" y="357"/>
                  </a:cubicBezTo>
                  <a:cubicBezTo>
                    <a:pt x="322" y="429"/>
                    <a:pt x="509" y="472"/>
                    <a:pt x="709" y="484"/>
                  </a:cubicBezTo>
                  <a:cubicBezTo>
                    <a:pt x="714" y="484"/>
                    <a:pt x="718" y="485"/>
                    <a:pt x="722" y="485"/>
                  </a:cubicBezTo>
                  <a:cubicBezTo>
                    <a:pt x="766" y="485"/>
                    <a:pt x="809" y="457"/>
                    <a:pt x="837" y="429"/>
                  </a:cubicBezTo>
                  <a:cubicBezTo>
                    <a:pt x="867" y="399"/>
                    <a:pt x="891" y="351"/>
                    <a:pt x="891" y="302"/>
                  </a:cubicBezTo>
                  <a:cubicBezTo>
                    <a:pt x="885" y="199"/>
                    <a:pt x="806" y="126"/>
                    <a:pt x="709" y="120"/>
                  </a:cubicBezTo>
                  <a:cubicBezTo>
                    <a:pt x="685" y="120"/>
                    <a:pt x="667" y="114"/>
                    <a:pt x="637" y="114"/>
                  </a:cubicBezTo>
                  <a:cubicBezTo>
                    <a:pt x="497" y="90"/>
                    <a:pt x="364" y="60"/>
                    <a:pt x="231" y="5"/>
                  </a:cubicBezTo>
                  <a:cubicBezTo>
                    <a:pt x="219" y="2"/>
                    <a:pt x="207" y="0"/>
                    <a:pt x="1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1866650" y="3380025"/>
              <a:ext cx="33875" cy="44800"/>
            </a:xfrm>
            <a:custGeom>
              <a:avLst/>
              <a:gdLst/>
              <a:ahLst/>
              <a:cxnLst/>
              <a:rect l="l" t="t" r="r" b="b"/>
              <a:pathLst>
                <a:path w="1355" h="1792" extrusionOk="0">
                  <a:moveTo>
                    <a:pt x="277" y="0"/>
                  </a:moveTo>
                  <a:cubicBezTo>
                    <a:pt x="117" y="0"/>
                    <a:pt x="0" y="255"/>
                    <a:pt x="179" y="359"/>
                  </a:cubicBezTo>
                  <a:cubicBezTo>
                    <a:pt x="397" y="487"/>
                    <a:pt x="573" y="662"/>
                    <a:pt x="700" y="874"/>
                  </a:cubicBezTo>
                  <a:cubicBezTo>
                    <a:pt x="766" y="990"/>
                    <a:pt x="803" y="1081"/>
                    <a:pt x="845" y="1202"/>
                  </a:cubicBezTo>
                  <a:cubicBezTo>
                    <a:pt x="857" y="1262"/>
                    <a:pt x="882" y="1329"/>
                    <a:pt x="882" y="1371"/>
                  </a:cubicBezTo>
                  <a:cubicBezTo>
                    <a:pt x="888" y="1444"/>
                    <a:pt x="882" y="1474"/>
                    <a:pt x="851" y="1517"/>
                  </a:cubicBezTo>
                  <a:cubicBezTo>
                    <a:pt x="797" y="1602"/>
                    <a:pt x="833" y="1723"/>
                    <a:pt x="918" y="1765"/>
                  </a:cubicBezTo>
                  <a:cubicBezTo>
                    <a:pt x="947" y="1783"/>
                    <a:pt x="979" y="1791"/>
                    <a:pt x="1010" y="1791"/>
                  </a:cubicBezTo>
                  <a:cubicBezTo>
                    <a:pt x="1073" y="1791"/>
                    <a:pt x="1134" y="1756"/>
                    <a:pt x="1166" y="1699"/>
                  </a:cubicBezTo>
                  <a:cubicBezTo>
                    <a:pt x="1354" y="1402"/>
                    <a:pt x="1191" y="984"/>
                    <a:pt x="1039" y="705"/>
                  </a:cubicBezTo>
                  <a:cubicBezTo>
                    <a:pt x="882" y="420"/>
                    <a:pt x="645" y="184"/>
                    <a:pt x="354" y="20"/>
                  </a:cubicBezTo>
                  <a:cubicBezTo>
                    <a:pt x="328" y="6"/>
                    <a:pt x="302" y="0"/>
                    <a:pt x="277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1868975" y="3438025"/>
              <a:ext cx="14275" cy="12350"/>
            </a:xfrm>
            <a:custGeom>
              <a:avLst/>
              <a:gdLst/>
              <a:ahLst/>
              <a:cxnLst/>
              <a:rect l="l" t="t" r="r" b="b"/>
              <a:pathLst>
                <a:path w="571" h="494" extrusionOk="0">
                  <a:moveTo>
                    <a:pt x="393" y="0"/>
                  </a:moveTo>
                  <a:cubicBezTo>
                    <a:pt x="361" y="0"/>
                    <a:pt x="327" y="12"/>
                    <a:pt x="298" y="33"/>
                  </a:cubicBezTo>
                  <a:cubicBezTo>
                    <a:pt x="225" y="69"/>
                    <a:pt x="158" y="106"/>
                    <a:pt x="92" y="154"/>
                  </a:cubicBezTo>
                  <a:cubicBezTo>
                    <a:pt x="67" y="166"/>
                    <a:pt x="55" y="185"/>
                    <a:pt x="37" y="197"/>
                  </a:cubicBezTo>
                  <a:cubicBezTo>
                    <a:pt x="25" y="215"/>
                    <a:pt x="7" y="233"/>
                    <a:pt x="7" y="257"/>
                  </a:cubicBezTo>
                  <a:cubicBezTo>
                    <a:pt x="1" y="281"/>
                    <a:pt x="1" y="306"/>
                    <a:pt x="1" y="336"/>
                  </a:cubicBezTo>
                  <a:cubicBezTo>
                    <a:pt x="1" y="354"/>
                    <a:pt x="7" y="378"/>
                    <a:pt x="25" y="403"/>
                  </a:cubicBezTo>
                  <a:cubicBezTo>
                    <a:pt x="43" y="439"/>
                    <a:pt x="86" y="475"/>
                    <a:pt x="128" y="488"/>
                  </a:cubicBezTo>
                  <a:cubicBezTo>
                    <a:pt x="143" y="491"/>
                    <a:pt x="159" y="493"/>
                    <a:pt x="174" y="493"/>
                  </a:cubicBezTo>
                  <a:cubicBezTo>
                    <a:pt x="207" y="493"/>
                    <a:pt x="240" y="484"/>
                    <a:pt x="274" y="463"/>
                  </a:cubicBezTo>
                  <a:cubicBezTo>
                    <a:pt x="340" y="427"/>
                    <a:pt x="407" y="385"/>
                    <a:pt x="480" y="342"/>
                  </a:cubicBezTo>
                  <a:cubicBezTo>
                    <a:pt x="498" y="324"/>
                    <a:pt x="516" y="312"/>
                    <a:pt x="528" y="294"/>
                  </a:cubicBezTo>
                  <a:cubicBezTo>
                    <a:pt x="546" y="281"/>
                    <a:pt x="558" y="257"/>
                    <a:pt x="558" y="233"/>
                  </a:cubicBezTo>
                  <a:cubicBezTo>
                    <a:pt x="570" y="215"/>
                    <a:pt x="570" y="191"/>
                    <a:pt x="570" y="160"/>
                  </a:cubicBezTo>
                  <a:cubicBezTo>
                    <a:pt x="570" y="136"/>
                    <a:pt x="558" y="112"/>
                    <a:pt x="546" y="94"/>
                  </a:cubicBezTo>
                  <a:cubicBezTo>
                    <a:pt x="522" y="51"/>
                    <a:pt x="486" y="15"/>
                    <a:pt x="437" y="9"/>
                  </a:cubicBezTo>
                  <a:cubicBezTo>
                    <a:pt x="424" y="3"/>
                    <a:pt x="409" y="0"/>
                    <a:pt x="3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1408775" y="3418375"/>
              <a:ext cx="53775" cy="33875"/>
            </a:xfrm>
            <a:custGeom>
              <a:avLst/>
              <a:gdLst/>
              <a:ahLst/>
              <a:cxnLst/>
              <a:rect l="l" t="t" r="r" b="b"/>
              <a:pathLst>
                <a:path w="2151" h="1355" extrusionOk="0">
                  <a:moveTo>
                    <a:pt x="1931" y="1"/>
                  </a:moveTo>
                  <a:cubicBezTo>
                    <a:pt x="1928" y="1"/>
                    <a:pt x="1924" y="1"/>
                    <a:pt x="1920" y="1"/>
                  </a:cubicBezTo>
                  <a:cubicBezTo>
                    <a:pt x="1545" y="7"/>
                    <a:pt x="1175" y="104"/>
                    <a:pt x="848" y="286"/>
                  </a:cubicBezTo>
                  <a:cubicBezTo>
                    <a:pt x="515" y="474"/>
                    <a:pt x="296" y="765"/>
                    <a:pt x="90" y="1080"/>
                  </a:cubicBezTo>
                  <a:cubicBezTo>
                    <a:pt x="1" y="1220"/>
                    <a:pt x="133" y="1355"/>
                    <a:pt x="264" y="1355"/>
                  </a:cubicBezTo>
                  <a:cubicBezTo>
                    <a:pt x="319" y="1355"/>
                    <a:pt x="374" y="1331"/>
                    <a:pt x="412" y="1274"/>
                  </a:cubicBezTo>
                  <a:cubicBezTo>
                    <a:pt x="587" y="1007"/>
                    <a:pt x="757" y="771"/>
                    <a:pt x="1030" y="613"/>
                  </a:cubicBezTo>
                  <a:cubicBezTo>
                    <a:pt x="1302" y="462"/>
                    <a:pt x="1605" y="377"/>
                    <a:pt x="1914" y="371"/>
                  </a:cubicBezTo>
                  <a:cubicBezTo>
                    <a:pt x="2147" y="365"/>
                    <a:pt x="2151" y="1"/>
                    <a:pt x="1931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1477225" y="3416150"/>
              <a:ext cx="13650" cy="9825"/>
            </a:xfrm>
            <a:custGeom>
              <a:avLst/>
              <a:gdLst/>
              <a:ahLst/>
              <a:cxnLst/>
              <a:rect l="l" t="t" r="r" b="b"/>
              <a:pathLst>
                <a:path w="546" h="393" extrusionOk="0">
                  <a:moveTo>
                    <a:pt x="228" y="1"/>
                  </a:moveTo>
                  <a:cubicBezTo>
                    <a:pt x="213" y="1"/>
                    <a:pt x="197" y="2"/>
                    <a:pt x="182" y="5"/>
                  </a:cubicBezTo>
                  <a:cubicBezTo>
                    <a:pt x="158" y="5"/>
                    <a:pt x="134" y="11"/>
                    <a:pt x="110" y="17"/>
                  </a:cubicBezTo>
                  <a:cubicBezTo>
                    <a:pt x="91" y="29"/>
                    <a:pt x="67" y="42"/>
                    <a:pt x="49" y="60"/>
                  </a:cubicBezTo>
                  <a:cubicBezTo>
                    <a:pt x="37" y="72"/>
                    <a:pt x="19" y="96"/>
                    <a:pt x="13" y="120"/>
                  </a:cubicBezTo>
                  <a:cubicBezTo>
                    <a:pt x="1" y="138"/>
                    <a:pt x="1" y="163"/>
                    <a:pt x="1" y="187"/>
                  </a:cubicBezTo>
                  <a:cubicBezTo>
                    <a:pt x="1" y="199"/>
                    <a:pt x="7" y="217"/>
                    <a:pt x="7" y="229"/>
                  </a:cubicBezTo>
                  <a:cubicBezTo>
                    <a:pt x="13" y="260"/>
                    <a:pt x="31" y="290"/>
                    <a:pt x="49" y="314"/>
                  </a:cubicBezTo>
                  <a:cubicBezTo>
                    <a:pt x="67" y="320"/>
                    <a:pt x="73" y="338"/>
                    <a:pt x="91" y="345"/>
                  </a:cubicBezTo>
                  <a:cubicBezTo>
                    <a:pt x="122" y="363"/>
                    <a:pt x="152" y="369"/>
                    <a:pt x="182" y="369"/>
                  </a:cubicBezTo>
                  <a:lnTo>
                    <a:pt x="255" y="369"/>
                  </a:lnTo>
                  <a:cubicBezTo>
                    <a:pt x="273" y="375"/>
                    <a:pt x="291" y="375"/>
                    <a:pt x="310" y="381"/>
                  </a:cubicBezTo>
                  <a:cubicBezTo>
                    <a:pt x="334" y="393"/>
                    <a:pt x="352" y="393"/>
                    <a:pt x="382" y="393"/>
                  </a:cubicBezTo>
                  <a:cubicBezTo>
                    <a:pt x="407" y="393"/>
                    <a:pt x="431" y="381"/>
                    <a:pt x="455" y="369"/>
                  </a:cubicBezTo>
                  <a:cubicBezTo>
                    <a:pt x="473" y="351"/>
                    <a:pt x="491" y="338"/>
                    <a:pt x="503" y="320"/>
                  </a:cubicBezTo>
                  <a:cubicBezTo>
                    <a:pt x="522" y="308"/>
                    <a:pt x="534" y="284"/>
                    <a:pt x="534" y="260"/>
                  </a:cubicBezTo>
                  <a:cubicBezTo>
                    <a:pt x="534" y="248"/>
                    <a:pt x="546" y="229"/>
                    <a:pt x="546" y="217"/>
                  </a:cubicBezTo>
                  <a:cubicBezTo>
                    <a:pt x="546" y="187"/>
                    <a:pt x="534" y="157"/>
                    <a:pt x="522" y="126"/>
                  </a:cubicBezTo>
                  <a:cubicBezTo>
                    <a:pt x="503" y="96"/>
                    <a:pt x="497" y="78"/>
                    <a:pt x="491" y="72"/>
                  </a:cubicBezTo>
                  <a:cubicBezTo>
                    <a:pt x="467" y="48"/>
                    <a:pt x="437" y="35"/>
                    <a:pt x="407" y="29"/>
                  </a:cubicBezTo>
                  <a:cubicBezTo>
                    <a:pt x="364" y="11"/>
                    <a:pt x="316" y="5"/>
                    <a:pt x="273" y="5"/>
                  </a:cubicBezTo>
                  <a:cubicBezTo>
                    <a:pt x="258" y="2"/>
                    <a:pt x="243" y="1"/>
                    <a:pt x="22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1637200" y="3442025"/>
              <a:ext cx="32450" cy="13225"/>
            </a:xfrm>
            <a:custGeom>
              <a:avLst/>
              <a:gdLst/>
              <a:ahLst/>
              <a:cxnLst/>
              <a:rect l="l" t="t" r="r" b="b"/>
              <a:pathLst>
                <a:path w="1298" h="529" extrusionOk="0">
                  <a:moveTo>
                    <a:pt x="180" y="0"/>
                  </a:moveTo>
                  <a:cubicBezTo>
                    <a:pt x="86" y="0"/>
                    <a:pt x="1" y="94"/>
                    <a:pt x="7" y="182"/>
                  </a:cubicBezTo>
                  <a:cubicBezTo>
                    <a:pt x="13" y="285"/>
                    <a:pt x="91" y="364"/>
                    <a:pt x="188" y="364"/>
                  </a:cubicBezTo>
                  <a:cubicBezTo>
                    <a:pt x="267" y="370"/>
                    <a:pt x="340" y="370"/>
                    <a:pt x="419" y="388"/>
                  </a:cubicBezTo>
                  <a:cubicBezTo>
                    <a:pt x="431" y="388"/>
                    <a:pt x="455" y="394"/>
                    <a:pt x="467" y="394"/>
                  </a:cubicBezTo>
                  <a:cubicBezTo>
                    <a:pt x="479" y="394"/>
                    <a:pt x="485" y="394"/>
                    <a:pt x="491" y="400"/>
                  </a:cubicBezTo>
                  <a:cubicBezTo>
                    <a:pt x="528" y="406"/>
                    <a:pt x="570" y="418"/>
                    <a:pt x="606" y="418"/>
                  </a:cubicBezTo>
                  <a:cubicBezTo>
                    <a:pt x="758" y="449"/>
                    <a:pt x="897" y="473"/>
                    <a:pt x="1043" y="521"/>
                  </a:cubicBezTo>
                  <a:cubicBezTo>
                    <a:pt x="1058" y="526"/>
                    <a:pt x="1074" y="529"/>
                    <a:pt x="1090" y="529"/>
                  </a:cubicBezTo>
                  <a:cubicBezTo>
                    <a:pt x="1170" y="529"/>
                    <a:pt x="1253" y="470"/>
                    <a:pt x="1273" y="394"/>
                  </a:cubicBezTo>
                  <a:cubicBezTo>
                    <a:pt x="1297" y="297"/>
                    <a:pt x="1243" y="194"/>
                    <a:pt x="1146" y="164"/>
                  </a:cubicBezTo>
                  <a:cubicBezTo>
                    <a:pt x="831" y="73"/>
                    <a:pt x="516" y="18"/>
                    <a:pt x="188" y="0"/>
                  </a:cubicBezTo>
                  <a:cubicBezTo>
                    <a:pt x="185" y="0"/>
                    <a:pt x="183" y="0"/>
                    <a:pt x="180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1849150" y="3530250"/>
              <a:ext cx="49550" cy="47225"/>
            </a:xfrm>
            <a:custGeom>
              <a:avLst/>
              <a:gdLst/>
              <a:ahLst/>
              <a:cxnLst/>
              <a:rect l="l" t="t" r="r" b="b"/>
              <a:pathLst>
                <a:path w="1982" h="1889" extrusionOk="0">
                  <a:moveTo>
                    <a:pt x="204" y="1"/>
                  </a:moveTo>
                  <a:cubicBezTo>
                    <a:pt x="125" y="1"/>
                    <a:pt x="45" y="63"/>
                    <a:pt x="30" y="137"/>
                  </a:cubicBezTo>
                  <a:cubicBezTo>
                    <a:pt x="0" y="234"/>
                    <a:pt x="67" y="331"/>
                    <a:pt x="158" y="362"/>
                  </a:cubicBezTo>
                  <a:cubicBezTo>
                    <a:pt x="473" y="471"/>
                    <a:pt x="770" y="646"/>
                    <a:pt x="1018" y="871"/>
                  </a:cubicBezTo>
                  <a:cubicBezTo>
                    <a:pt x="1139" y="986"/>
                    <a:pt x="1260" y="1107"/>
                    <a:pt x="1363" y="1240"/>
                  </a:cubicBezTo>
                  <a:cubicBezTo>
                    <a:pt x="1412" y="1313"/>
                    <a:pt x="1460" y="1386"/>
                    <a:pt x="1503" y="1464"/>
                  </a:cubicBezTo>
                  <a:cubicBezTo>
                    <a:pt x="1557" y="1543"/>
                    <a:pt x="1606" y="1622"/>
                    <a:pt x="1612" y="1707"/>
                  </a:cubicBezTo>
                  <a:cubicBezTo>
                    <a:pt x="1618" y="1804"/>
                    <a:pt x="1685" y="1889"/>
                    <a:pt x="1794" y="1889"/>
                  </a:cubicBezTo>
                  <a:cubicBezTo>
                    <a:pt x="1885" y="1889"/>
                    <a:pt x="1982" y="1804"/>
                    <a:pt x="1975" y="1707"/>
                  </a:cubicBezTo>
                  <a:cubicBezTo>
                    <a:pt x="1957" y="1477"/>
                    <a:pt x="1836" y="1283"/>
                    <a:pt x="1709" y="1101"/>
                  </a:cubicBezTo>
                  <a:cubicBezTo>
                    <a:pt x="1588" y="931"/>
                    <a:pt x="1448" y="774"/>
                    <a:pt x="1297" y="628"/>
                  </a:cubicBezTo>
                  <a:cubicBezTo>
                    <a:pt x="994" y="350"/>
                    <a:pt x="642" y="137"/>
                    <a:pt x="255" y="10"/>
                  </a:cubicBezTo>
                  <a:cubicBezTo>
                    <a:pt x="238" y="4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1886100" y="3582900"/>
              <a:ext cx="12150" cy="15250"/>
            </a:xfrm>
            <a:custGeom>
              <a:avLst/>
              <a:gdLst/>
              <a:ahLst/>
              <a:cxnLst/>
              <a:rect l="l" t="t" r="r" b="b"/>
              <a:pathLst>
                <a:path w="486" h="610" extrusionOk="0">
                  <a:moveTo>
                    <a:pt x="298" y="1"/>
                  </a:moveTo>
                  <a:cubicBezTo>
                    <a:pt x="255" y="1"/>
                    <a:pt x="201" y="13"/>
                    <a:pt x="170" y="55"/>
                  </a:cubicBezTo>
                  <a:cubicBezTo>
                    <a:pt x="140" y="92"/>
                    <a:pt x="110" y="134"/>
                    <a:pt x="116" y="183"/>
                  </a:cubicBezTo>
                  <a:lnTo>
                    <a:pt x="116" y="213"/>
                  </a:lnTo>
                  <a:cubicBezTo>
                    <a:pt x="116" y="219"/>
                    <a:pt x="110" y="237"/>
                    <a:pt x="110" y="243"/>
                  </a:cubicBezTo>
                  <a:cubicBezTo>
                    <a:pt x="104" y="249"/>
                    <a:pt x="104" y="255"/>
                    <a:pt x="91" y="267"/>
                  </a:cubicBezTo>
                  <a:cubicBezTo>
                    <a:pt x="88" y="275"/>
                    <a:pt x="82" y="280"/>
                    <a:pt x="76" y="286"/>
                  </a:cubicBezTo>
                  <a:lnTo>
                    <a:pt x="76" y="286"/>
                  </a:lnTo>
                  <a:lnTo>
                    <a:pt x="85" y="273"/>
                  </a:lnTo>
                  <a:lnTo>
                    <a:pt x="85" y="273"/>
                  </a:lnTo>
                  <a:cubicBezTo>
                    <a:pt x="67" y="286"/>
                    <a:pt x="49" y="298"/>
                    <a:pt x="43" y="316"/>
                  </a:cubicBezTo>
                  <a:cubicBezTo>
                    <a:pt x="25" y="334"/>
                    <a:pt x="13" y="358"/>
                    <a:pt x="13" y="377"/>
                  </a:cubicBezTo>
                  <a:cubicBezTo>
                    <a:pt x="1" y="401"/>
                    <a:pt x="1" y="425"/>
                    <a:pt x="1" y="455"/>
                  </a:cubicBezTo>
                  <a:cubicBezTo>
                    <a:pt x="1" y="480"/>
                    <a:pt x="13" y="498"/>
                    <a:pt x="25" y="522"/>
                  </a:cubicBezTo>
                  <a:cubicBezTo>
                    <a:pt x="49" y="558"/>
                    <a:pt x="85" y="601"/>
                    <a:pt x="134" y="607"/>
                  </a:cubicBezTo>
                  <a:cubicBezTo>
                    <a:pt x="147" y="609"/>
                    <a:pt x="161" y="610"/>
                    <a:pt x="176" y="610"/>
                  </a:cubicBezTo>
                  <a:cubicBezTo>
                    <a:pt x="209" y="610"/>
                    <a:pt x="244" y="603"/>
                    <a:pt x="273" y="583"/>
                  </a:cubicBezTo>
                  <a:cubicBezTo>
                    <a:pt x="304" y="558"/>
                    <a:pt x="346" y="540"/>
                    <a:pt x="364" y="510"/>
                  </a:cubicBezTo>
                  <a:cubicBezTo>
                    <a:pt x="388" y="480"/>
                    <a:pt x="419" y="449"/>
                    <a:pt x="437" y="407"/>
                  </a:cubicBezTo>
                  <a:cubicBezTo>
                    <a:pt x="449" y="370"/>
                    <a:pt x="467" y="334"/>
                    <a:pt x="473" y="298"/>
                  </a:cubicBezTo>
                  <a:cubicBezTo>
                    <a:pt x="479" y="255"/>
                    <a:pt x="485" y="213"/>
                    <a:pt x="479" y="164"/>
                  </a:cubicBezTo>
                  <a:cubicBezTo>
                    <a:pt x="479" y="146"/>
                    <a:pt x="473" y="122"/>
                    <a:pt x="467" y="98"/>
                  </a:cubicBezTo>
                  <a:cubicBezTo>
                    <a:pt x="461" y="92"/>
                    <a:pt x="443" y="67"/>
                    <a:pt x="431" y="55"/>
                  </a:cubicBezTo>
                  <a:cubicBezTo>
                    <a:pt x="413" y="37"/>
                    <a:pt x="388" y="25"/>
                    <a:pt x="370" y="13"/>
                  </a:cubicBezTo>
                  <a:cubicBezTo>
                    <a:pt x="346" y="1"/>
                    <a:pt x="322" y="1"/>
                    <a:pt x="29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1518275" y="3515800"/>
              <a:ext cx="66675" cy="11075"/>
            </a:xfrm>
            <a:custGeom>
              <a:avLst/>
              <a:gdLst/>
              <a:ahLst/>
              <a:cxnLst/>
              <a:rect l="l" t="t" r="r" b="b"/>
              <a:pathLst>
                <a:path w="2667" h="443" extrusionOk="0">
                  <a:moveTo>
                    <a:pt x="2436" y="0"/>
                  </a:moveTo>
                  <a:cubicBezTo>
                    <a:pt x="2432" y="0"/>
                    <a:pt x="2429" y="0"/>
                    <a:pt x="2425" y="0"/>
                  </a:cubicBezTo>
                  <a:cubicBezTo>
                    <a:pt x="2061" y="31"/>
                    <a:pt x="1697" y="31"/>
                    <a:pt x="1334" y="43"/>
                  </a:cubicBezTo>
                  <a:cubicBezTo>
                    <a:pt x="970" y="49"/>
                    <a:pt x="601" y="61"/>
                    <a:pt x="237" y="73"/>
                  </a:cubicBezTo>
                  <a:cubicBezTo>
                    <a:pt x="3" y="79"/>
                    <a:pt x="1" y="443"/>
                    <a:pt x="231" y="443"/>
                  </a:cubicBezTo>
                  <a:cubicBezTo>
                    <a:pt x="233" y="443"/>
                    <a:pt x="235" y="443"/>
                    <a:pt x="237" y="443"/>
                  </a:cubicBezTo>
                  <a:cubicBezTo>
                    <a:pt x="601" y="437"/>
                    <a:pt x="970" y="418"/>
                    <a:pt x="1334" y="412"/>
                  </a:cubicBezTo>
                  <a:cubicBezTo>
                    <a:pt x="1697" y="406"/>
                    <a:pt x="2061" y="406"/>
                    <a:pt x="2425" y="376"/>
                  </a:cubicBezTo>
                  <a:cubicBezTo>
                    <a:pt x="2657" y="352"/>
                    <a:pt x="2667" y="0"/>
                    <a:pt x="2436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1425275" y="3556750"/>
              <a:ext cx="35450" cy="40000"/>
            </a:xfrm>
            <a:custGeom>
              <a:avLst/>
              <a:gdLst/>
              <a:ahLst/>
              <a:cxnLst/>
              <a:rect l="l" t="t" r="r" b="b"/>
              <a:pathLst>
                <a:path w="1418" h="1600" extrusionOk="0">
                  <a:moveTo>
                    <a:pt x="1220" y="1"/>
                  </a:moveTo>
                  <a:cubicBezTo>
                    <a:pt x="1186" y="1"/>
                    <a:pt x="1152" y="8"/>
                    <a:pt x="1121" y="23"/>
                  </a:cubicBezTo>
                  <a:cubicBezTo>
                    <a:pt x="836" y="162"/>
                    <a:pt x="533" y="301"/>
                    <a:pt x="327" y="556"/>
                  </a:cubicBezTo>
                  <a:cubicBezTo>
                    <a:pt x="121" y="804"/>
                    <a:pt x="0" y="1144"/>
                    <a:pt x="97" y="1465"/>
                  </a:cubicBezTo>
                  <a:cubicBezTo>
                    <a:pt x="122" y="1541"/>
                    <a:pt x="198" y="1600"/>
                    <a:pt x="279" y="1600"/>
                  </a:cubicBezTo>
                  <a:cubicBezTo>
                    <a:pt x="295" y="1600"/>
                    <a:pt x="311" y="1597"/>
                    <a:pt x="327" y="1592"/>
                  </a:cubicBezTo>
                  <a:cubicBezTo>
                    <a:pt x="418" y="1568"/>
                    <a:pt x="485" y="1465"/>
                    <a:pt x="455" y="1362"/>
                  </a:cubicBezTo>
                  <a:cubicBezTo>
                    <a:pt x="448" y="1332"/>
                    <a:pt x="442" y="1313"/>
                    <a:pt x="430" y="1283"/>
                  </a:cubicBezTo>
                  <a:lnTo>
                    <a:pt x="430" y="1259"/>
                  </a:lnTo>
                  <a:lnTo>
                    <a:pt x="430" y="1210"/>
                  </a:lnTo>
                  <a:lnTo>
                    <a:pt x="430" y="1162"/>
                  </a:lnTo>
                  <a:lnTo>
                    <a:pt x="430" y="1150"/>
                  </a:lnTo>
                  <a:lnTo>
                    <a:pt x="455" y="1059"/>
                  </a:lnTo>
                  <a:cubicBezTo>
                    <a:pt x="461" y="1047"/>
                    <a:pt x="473" y="1023"/>
                    <a:pt x="473" y="1010"/>
                  </a:cubicBezTo>
                  <a:cubicBezTo>
                    <a:pt x="473" y="1010"/>
                    <a:pt x="473" y="998"/>
                    <a:pt x="479" y="992"/>
                  </a:cubicBezTo>
                  <a:cubicBezTo>
                    <a:pt x="491" y="962"/>
                    <a:pt x="509" y="938"/>
                    <a:pt x="521" y="907"/>
                  </a:cubicBezTo>
                  <a:cubicBezTo>
                    <a:pt x="539" y="877"/>
                    <a:pt x="564" y="859"/>
                    <a:pt x="576" y="829"/>
                  </a:cubicBezTo>
                  <a:cubicBezTo>
                    <a:pt x="582" y="817"/>
                    <a:pt x="582" y="817"/>
                    <a:pt x="582" y="810"/>
                  </a:cubicBezTo>
                  <a:cubicBezTo>
                    <a:pt x="582" y="810"/>
                    <a:pt x="594" y="810"/>
                    <a:pt x="594" y="804"/>
                  </a:cubicBezTo>
                  <a:cubicBezTo>
                    <a:pt x="600" y="786"/>
                    <a:pt x="612" y="780"/>
                    <a:pt x="624" y="768"/>
                  </a:cubicBezTo>
                  <a:cubicBezTo>
                    <a:pt x="721" y="665"/>
                    <a:pt x="806" y="598"/>
                    <a:pt x="927" y="532"/>
                  </a:cubicBezTo>
                  <a:cubicBezTo>
                    <a:pt x="1048" y="453"/>
                    <a:pt x="1176" y="392"/>
                    <a:pt x="1303" y="332"/>
                  </a:cubicBezTo>
                  <a:cubicBezTo>
                    <a:pt x="1394" y="289"/>
                    <a:pt x="1418" y="162"/>
                    <a:pt x="1370" y="83"/>
                  </a:cubicBezTo>
                  <a:cubicBezTo>
                    <a:pt x="1342" y="28"/>
                    <a:pt x="1283" y="1"/>
                    <a:pt x="1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1466325" y="3553225"/>
              <a:ext cx="15475" cy="10175"/>
            </a:xfrm>
            <a:custGeom>
              <a:avLst/>
              <a:gdLst/>
              <a:ahLst/>
              <a:cxnLst/>
              <a:rect l="l" t="t" r="r" b="b"/>
              <a:pathLst>
                <a:path w="619" h="407" extrusionOk="0">
                  <a:moveTo>
                    <a:pt x="164" y="0"/>
                  </a:moveTo>
                  <a:cubicBezTo>
                    <a:pt x="140" y="0"/>
                    <a:pt x="115" y="6"/>
                    <a:pt x="91" y="18"/>
                  </a:cubicBezTo>
                  <a:cubicBezTo>
                    <a:pt x="73" y="36"/>
                    <a:pt x="55" y="49"/>
                    <a:pt x="43" y="67"/>
                  </a:cubicBezTo>
                  <a:cubicBezTo>
                    <a:pt x="24" y="79"/>
                    <a:pt x="12" y="103"/>
                    <a:pt x="12" y="127"/>
                  </a:cubicBezTo>
                  <a:cubicBezTo>
                    <a:pt x="0" y="170"/>
                    <a:pt x="0" y="224"/>
                    <a:pt x="31" y="273"/>
                  </a:cubicBezTo>
                  <a:cubicBezTo>
                    <a:pt x="55" y="309"/>
                    <a:pt x="91" y="346"/>
                    <a:pt x="140" y="352"/>
                  </a:cubicBezTo>
                  <a:cubicBezTo>
                    <a:pt x="224" y="370"/>
                    <a:pt x="297" y="382"/>
                    <a:pt x="382" y="400"/>
                  </a:cubicBezTo>
                  <a:cubicBezTo>
                    <a:pt x="406" y="406"/>
                    <a:pt x="424" y="406"/>
                    <a:pt x="455" y="406"/>
                  </a:cubicBezTo>
                  <a:cubicBezTo>
                    <a:pt x="479" y="406"/>
                    <a:pt x="503" y="400"/>
                    <a:pt x="527" y="382"/>
                  </a:cubicBezTo>
                  <a:cubicBezTo>
                    <a:pt x="546" y="370"/>
                    <a:pt x="564" y="352"/>
                    <a:pt x="576" y="339"/>
                  </a:cubicBezTo>
                  <a:cubicBezTo>
                    <a:pt x="594" y="321"/>
                    <a:pt x="606" y="303"/>
                    <a:pt x="606" y="279"/>
                  </a:cubicBezTo>
                  <a:cubicBezTo>
                    <a:pt x="618" y="230"/>
                    <a:pt x="618" y="182"/>
                    <a:pt x="588" y="133"/>
                  </a:cubicBezTo>
                  <a:cubicBezTo>
                    <a:pt x="570" y="97"/>
                    <a:pt x="533" y="61"/>
                    <a:pt x="479" y="49"/>
                  </a:cubicBezTo>
                  <a:cubicBezTo>
                    <a:pt x="394" y="36"/>
                    <a:pt x="321" y="18"/>
                    <a:pt x="237" y="6"/>
                  </a:cubicBezTo>
                  <a:cubicBezTo>
                    <a:pt x="212" y="0"/>
                    <a:pt x="194" y="0"/>
                    <a:pt x="16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4"/>
            <p:cNvSpPr/>
            <p:nvPr/>
          </p:nvSpPr>
          <p:spPr>
            <a:xfrm>
              <a:off x="1790500" y="3660300"/>
              <a:ext cx="75475" cy="51500"/>
            </a:xfrm>
            <a:custGeom>
              <a:avLst/>
              <a:gdLst/>
              <a:ahLst/>
              <a:cxnLst/>
              <a:rect l="l" t="t" r="r" b="b"/>
              <a:pathLst>
                <a:path w="3019" h="2060" extrusionOk="0">
                  <a:moveTo>
                    <a:pt x="254" y="0"/>
                  </a:moveTo>
                  <a:cubicBezTo>
                    <a:pt x="67" y="0"/>
                    <a:pt x="0" y="309"/>
                    <a:pt x="207" y="365"/>
                  </a:cubicBezTo>
                  <a:cubicBezTo>
                    <a:pt x="722" y="510"/>
                    <a:pt x="1255" y="625"/>
                    <a:pt x="1746" y="819"/>
                  </a:cubicBezTo>
                  <a:cubicBezTo>
                    <a:pt x="1958" y="904"/>
                    <a:pt x="2152" y="1025"/>
                    <a:pt x="2304" y="1201"/>
                  </a:cubicBezTo>
                  <a:cubicBezTo>
                    <a:pt x="2449" y="1359"/>
                    <a:pt x="2594" y="1601"/>
                    <a:pt x="2552" y="1825"/>
                  </a:cubicBezTo>
                  <a:cubicBezTo>
                    <a:pt x="2530" y="1968"/>
                    <a:pt x="2649" y="2060"/>
                    <a:pt x="2756" y="2060"/>
                  </a:cubicBezTo>
                  <a:cubicBezTo>
                    <a:pt x="2827" y="2060"/>
                    <a:pt x="2893" y="2020"/>
                    <a:pt x="2910" y="1928"/>
                  </a:cubicBezTo>
                  <a:cubicBezTo>
                    <a:pt x="3019" y="1359"/>
                    <a:pt x="2576" y="819"/>
                    <a:pt x="2092" y="577"/>
                  </a:cubicBezTo>
                  <a:cubicBezTo>
                    <a:pt x="1831" y="444"/>
                    <a:pt x="1540" y="365"/>
                    <a:pt x="1261" y="280"/>
                  </a:cubicBezTo>
                  <a:lnTo>
                    <a:pt x="304" y="7"/>
                  </a:lnTo>
                  <a:cubicBezTo>
                    <a:pt x="287" y="3"/>
                    <a:pt x="270" y="0"/>
                    <a:pt x="25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4"/>
            <p:cNvSpPr/>
            <p:nvPr/>
          </p:nvSpPr>
          <p:spPr>
            <a:xfrm>
              <a:off x="1839750" y="3718050"/>
              <a:ext cx="13800" cy="12750"/>
            </a:xfrm>
            <a:custGeom>
              <a:avLst/>
              <a:gdLst/>
              <a:ahLst/>
              <a:cxnLst/>
              <a:rect l="l" t="t" r="r" b="b"/>
              <a:pathLst>
                <a:path w="552" h="510" extrusionOk="0">
                  <a:moveTo>
                    <a:pt x="388" y="0"/>
                  </a:moveTo>
                  <a:cubicBezTo>
                    <a:pt x="340" y="0"/>
                    <a:pt x="291" y="24"/>
                    <a:pt x="261" y="55"/>
                  </a:cubicBezTo>
                  <a:cubicBezTo>
                    <a:pt x="243" y="73"/>
                    <a:pt x="231" y="79"/>
                    <a:pt x="212" y="91"/>
                  </a:cubicBezTo>
                  <a:cubicBezTo>
                    <a:pt x="176" y="121"/>
                    <a:pt x="140" y="145"/>
                    <a:pt x="91" y="170"/>
                  </a:cubicBezTo>
                  <a:cubicBezTo>
                    <a:pt x="67" y="182"/>
                    <a:pt x="55" y="200"/>
                    <a:pt x="37" y="212"/>
                  </a:cubicBezTo>
                  <a:cubicBezTo>
                    <a:pt x="25" y="230"/>
                    <a:pt x="6" y="255"/>
                    <a:pt x="6" y="273"/>
                  </a:cubicBezTo>
                  <a:cubicBezTo>
                    <a:pt x="0" y="297"/>
                    <a:pt x="0" y="321"/>
                    <a:pt x="0" y="352"/>
                  </a:cubicBezTo>
                  <a:cubicBezTo>
                    <a:pt x="0" y="376"/>
                    <a:pt x="6" y="394"/>
                    <a:pt x="25" y="418"/>
                  </a:cubicBezTo>
                  <a:cubicBezTo>
                    <a:pt x="49" y="455"/>
                    <a:pt x="85" y="497"/>
                    <a:pt x="128" y="503"/>
                  </a:cubicBezTo>
                  <a:cubicBezTo>
                    <a:pt x="146" y="503"/>
                    <a:pt x="158" y="509"/>
                    <a:pt x="176" y="509"/>
                  </a:cubicBezTo>
                  <a:cubicBezTo>
                    <a:pt x="206" y="509"/>
                    <a:pt x="237" y="503"/>
                    <a:pt x="267" y="485"/>
                  </a:cubicBezTo>
                  <a:cubicBezTo>
                    <a:pt x="303" y="473"/>
                    <a:pt x="340" y="448"/>
                    <a:pt x="370" y="424"/>
                  </a:cubicBezTo>
                  <a:cubicBezTo>
                    <a:pt x="418" y="394"/>
                    <a:pt x="461" y="358"/>
                    <a:pt x="503" y="321"/>
                  </a:cubicBezTo>
                  <a:cubicBezTo>
                    <a:pt x="515" y="303"/>
                    <a:pt x="534" y="285"/>
                    <a:pt x="540" y="261"/>
                  </a:cubicBezTo>
                  <a:cubicBezTo>
                    <a:pt x="552" y="236"/>
                    <a:pt x="552" y="212"/>
                    <a:pt x="552" y="188"/>
                  </a:cubicBezTo>
                  <a:cubicBezTo>
                    <a:pt x="552" y="170"/>
                    <a:pt x="546" y="145"/>
                    <a:pt x="540" y="121"/>
                  </a:cubicBezTo>
                  <a:cubicBezTo>
                    <a:pt x="546" y="91"/>
                    <a:pt x="534" y="73"/>
                    <a:pt x="515" y="55"/>
                  </a:cubicBezTo>
                  <a:cubicBezTo>
                    <a:pt x="479" y="24"/>
                    <a:pt x="431" y="0"/>
                    <a:pt x="388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4"/>
            <p:cNvSpPr/>
            <p:nvPr/>
          </p:nvSpPr>
          <p:spPr>
            <a:xfrm>
              <a:off x="1661300" y="3756650"/>
              <a:ext cx="33350" cy="36875"/>
            </a:xfrm>
            <a:custGeom>
              <a:avLst/>
              <a:gdLst/>
              <a:ahLst/>
              <a:cxnLst/>
              <a:rect l="l" t="t" r="r" b="b"/>
              <a:pathLst>
                <a:path w="1334" h="1475" extrusionOk="0">
                  <a:moveTo>
                    <a:pt x="220" y="1"/>
                  </a:moveTo>
                  <a:cubicBezTo>
                    <a:pt x="218" y="1"/>
                    <a:pt x="215" y="1"/>
                    <a:pt x="212" y="1"/>
                  </a:cubicBezTo>
                  <a:cubicBezTo>
                    <a:pt x="103" y="13"/>
                    <a:pt x="36" y="86"/>
                    <a:pt x="30" y="183"/>
                  </a:cubicBezTo>
                  <a:cubicBezTo>
                    <a:pt x="0" y="474"/>
                    <a:pt x="6" y="801"/>
                    <a:pt x="230" y="1013"/>
                  </a:cubicBezTo>
                  <a:cubicBezTo>
                    <a:pt x="345" y="1116"/>
                    <a:pt x="491" y="1195"/>
                    <a:pt x="636" y="1268"/>
                  </a:cubicBezTo>
                  <a:cubicBezTo>
                    <a:pt x="788" y="1347"/>
                    <a:pt x="939" y="1413"/>
                    <a:pt x="1097" y="1468"/>
                  </a:cubicBezTo>
                  <a:cubicBezTo>
                    <a:pt x="1111" y="1472"/>
                    <a:pt x="1126" y="1475"/>
                    <a:pt x="1141" y="1475"/>
                  </a:cubicBezTo>
                  <a:cubicBezTo>
                    <a:pt x="1222" y="1475"/>
                    <a:pt x="1306" y="1411"/>
                    <a:pt x="1321" y="1334"/>
                  </a:cubicBezTo>
                  <a:cubicBezTo>
                    <a:pt x="1333" y="1237"/>
                    <a:pt x="1279" y="1140"/>
                    <a:pt x="1182" y="1110"/>
                  </a:cubicBezTo>
                  <a:cubicBezTo>
                    <a:pt x="1042" y="1062"/>
                    <a:pt x="945" y="1025"/>
                    <a:pt x="818" y="959"/>
                  </a:cubicBezTo>
                  <a:cubicBezTo>
                    <a:pt x="751" y="928"/>
                    <a:pt x="691" y="898"/>
                    <a:pt x="642" y="862"/>
                  </a:cubicBezTo>
                  <a:cubicBezTo>
                    <a:pt x="612" y="844"/>
                    <a:pt x="588" y="831"/>
                    <a:pt x="558" y="807"/>
                  </a:cubicBezTo>
                  <a:cubicBezTo>
                    <a:pt x="539" y="801"/>
                    <a:pt x="527" y="783"/>
                    <a:pt x="509" y="777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500" y="762"/>
                    <a:pt x="503" y="763"/>
                    <a:pt x="504" y="763"/>
                  </a:cubicBezTo>
                  <a:cubicBezTo>
                    <a:pt x="504" y="763"/>
                    <a:pt x="503" y="762"/>
                    <a:pt x="497" y="759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479" y="753"/>
                    <a:pt x="473" y="741"/>
                    <a:pt x="467" y="728"/>
                  </a:cubicBezTo>
                  <a:cubicBezTo>
                    <a:pt x="467" y="725"/>
                    <a:pt x="454" y="713"/>
                    <a:pt x="446" y="707"/>
                  </a:cubicBezTo>
                  <a:lnTo>
                    <a:pt x="446" y="707"/>
                  </a:lnTo>
                  <a:cubicBezTo>
                    <a:pt x="442" y="700"/>
                    <a:pt x="430" y="686"/>
                    <a:pt x="430" y="686"/>
                  </a:cubicBezTo>
                  <a:cubicBezTo>
                    <a:pt x="418" y="668"/>
                    <a:pt x="412" y="662"/>
                    <a:pt x="406" y="650"/>
                  </a:cubicBezTo>
                  <a:lnTo>
                    <a:pt x="406" y="638"/>
                  </a:lnTo>
                  <a:cubicBezTo>
                    <a:pt x="400" y="625"/>
                    <a:pt x="400" y="607"/>
                    <a:pt x="388" y="595"/>
                  </a:cubicBezTo>
                  <a:cubicBezTo>
                    <a:pt x="382" y="571"/>
                    <a:pt x="376" y="547"/>
                    <a:pt x="376" y="516"/>
                  </a:cubicBezTo>
                  <a:lnTo>
                    <a:pt x="376" y="504"/>
                  </a:lnTo>
                  <a:lnTo>
                    <a:pt x="376" y="456"/>
                  </a:lnTo>
                  <a:lnTo>
                    <a:pt x="376" y="377"/>
                  </a:lnTo>
                  <a:cubicBezTo>
                    <a:pt x="376" y="316"/>
                    <a:pt x="382" y="244"/>
                    <a:pt x="388" y="183"/>
                  </a:cubicBezTo>
                  <a:cubicBezTo>
                    <a:pt x="400" y="89"/>
                    <a:pt x="303" y="1"/>
                    <a:pt x="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4"/>
            <p:cNvSpPr/>
            <p:nvPr/>
          </p:nvSpPr>
          <p:spPr>
            <a:xfrm>
              <a:off x="1703100" y="3787425"/>
              <a:ext cx="16700" cy="10025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182" y="0"/>
                  </a:moveTo>
                  <a:cubicBezTo>
                    <a:pt x="158" y="0"/>
                    <a:pt x="134" y="6"/>
                    <a:pt x="116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85"/>
                    <a:pt x="0" y="134"/>
                    <a:pt x="0" y="182"/>
                  </a:cubicBezTo>
                  <a:cubicBezTo>
                    <a:pt x="0" y="225"/>
                    <a:pt x="13" y="279"/>
                    <a:pt x="55" y="309"/>
                  </a:cubicBezTo>
                  <a:cubicBezTo>
                    <a:pt x="67" y="315"/>
                    <a:pt x="73" y="334"/>
                    <a:pt x="91" y="340"/>
                  </a:cubicBezTo>
                  <a:cubicBezTo>
                    <a:pt x="122" y="358"/>
                    <a:pt x="152" y="364"/>
                    <a:pt x="182" y="364"/>
                  </a:cubicBezTo>
                  <a:cubicBezTo>
                    <a:pt x="279" y="376"/>
                    <a:pt x="376" y="388"/>
                    <a:pt x="485" y="400"/>
                  </a:cubicBezTo>
                  <a:cubicBezTo>
                    <a:pt x="510" y="400"/>
                    <a:pt x="528" y="394"/>
                    <a:pt x="552" y="388"/>
                  </a:cubicBezTo>
                  <a:cubicBezTo>
                    <a:pt x="576" y="376"/>
                    <a:pt x="600" y="364"/>
                    <a:pt x="613" y="346"/>
                  </a:cubicBezTo>
                  <a:cubicBezTo>
                    <a:pt x="643" y="315"/>
                    <a:pt x="667" y="267"/>
                    <a:pt x="667" y="219"/>
                  </a:cubicBezTo>
                  <a:cubicBezTo>
                    <a:pt x="667" y="176"/>
                    <a:pt x="649" y="122"/>
                    <a:pt x="613" y="91"/>
                  </a:cubicBezTo>
                  <a:cubicBezTo>
                    <a:pt x="600" y="85"/>
                    <a:pt x="588" y="67"/>
                    <a:pt x="576" y="61"/>
                  </a:cubicBezTo>
                  <a:cubicBezTo>
                    <a:pt x="546" y="43"/>
                    <a:pt x="516" y="37"/>
                    <a:pt x="485" y="37"/>
                  </a:cubicBezTo>
                  <a:cubicBezTo>
                    <a:pt x="388" y="25"/>
                    <a:pt x="285" y="13"/>
                    <a:pt x="182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4"/>
            <p:cNvSpPr/>
            <p:nvPr/>
          </p:nvSpPr>
          <p:spPr>
            <a:xfrm>
              <a:off x="1862925" y="3804050"/>
              <a:ext cx="15925" cy="31175"/>
            </a:xfrm>
            <a:custGeom>
              <a:avLst/>
              <a:gdLst/>
              <a:ahLst/>
              <a:cxnLst/>
              <a:rect l="l" t="t" r="r" b="b"/>
              <a:pathLst>
                <a:path w="637" h="1247" extrusionOk="0">
                  <a:moveTo>
                    <a:pt x="260" y="1"/>
                  </a:moveTo>
                  <a:cubicBezTo>
                    <a:pt x="230" y="1"/>
                    <a:pt x="201" y="9"/>
                    <a:pt x="176" y="26"/>
                  </a:cubicBezTo>
                  <a:cubicBezTo>
                    <a:pt x="91" y="75"/>
                    <a:pt x="55" y="190"/>
                    <a:pt x="103" y="275"/>
                  </a:cubicBezTo>
                  <a:cubicBezTo>
                    <a:pt x="128" y="311"/>
                    <a:pt x="152" y="347"/>
                    <a:pt x="164" y="390"/>
                  </a:cubicBezTo>
                  <a:cubicBezTo>
                    <a:pt x="176" y="396"/>
                    <a:pt x="176" y="402"/>
                    <a:pt x="182" y="420"/>
                  </a:cubicBezTo>
                  <a:cubicBezTo>
                    <a:pt x="182" y="420"/>
                    <a:pt x="188" y="426"/>
                    <a:pt x="188" y="432"/>
                  </a:cubicBezTo>
                  <a:cubicBezTo>
                    <a:pt x="188" y="438"/>
                    <a:pt x="194" y="438"/>
                    <a:pt x="194" y="450"/>
                  </a:cubicBezTo>
                  <a:cubicBezTo>
                    <a:pt x="206" y="456"/>
                    <a:pt x="206" y="469"/>
                    <a:pt x="206" y="481"/>
                  </a:cubicBezTo>
                  <a:lnTo>
                    <a:pt x="225" y="547"/>
                  </a:lnTo>
                  <a:cubicBezTo>
                    <a:pt x="225" y="553"/>
                    <a:pt x="243" y="584"/>
                    <a:pt x="243" y="602"/>
                  </a:cubicBezTo>
                  <a:lnTo>
                    <a:pt x="243" y="632"/>
                  </a:lnTo>
                  <a:lnTo>
                    <a:pt x="243" y="693"/>
                  </a:lnTo>
                  <a:lnTo>
                    <a:pt x="243" y="699"/>
                  </a:lnTo>
                  <a:cubicBezTo>
                    <a:pt x="243" y="711"/>
                    <a:pt x="237" y="729"/>
                    <a:pt x="225" y="741"/>
                  </a:cubicBezTo>
                  <a:cubicBezTo>
                    <a:pt x="225" y="753"/>
                    <a:pt x="219" y="759"/>
                    <a:pt x="219" y="765"/>
                  </a:cubicBezTo>
                  <a:cubicBezTo>
                    <a:pt x="219" y="772"/>
                    <a:pt x="213" y="784"/>
                    <a:pt x="213" y="784"/>
                  </a:cubicBezTo>
                  <a:cubicBezTo>
                    <a:pt x="206" y="790"/>
                    <a:pt x="206" y="796"/>
                    <a:pt x="194" y="802"/>
                  </a:cubicBezTo>
                  <a:cubicBezTo>
                    <a:pt x="188" y="814"/>
                    <a:pt x="188" y="820"/>
                    <a:pt x="182" y="826"/>
                  </a:cubicBezTo>
                  <a:cubicBezTo>
                    <a:pt x="170" y="832"/>
                    <a:pt x="164" y="850"/>
                    <a:pt x="158" y="856"/>
                  </a:cubicBezTo>
                  <a:lnTo>
                    <a:pt x="152" y="862"/>
                  </a:lnTo>
                  <a:cubicBezTo>
                    <a:pt x="138" y="872"/>
                    <a:pt x="110" y="885"/>
                    <a:pt x="117" y="885"/>
                  </a:cubicBezTo>
                  <a:cubicBezTo>
                    <a:pt x="119" y="885"/>
                    <a:pt x="124" y="883"/>
                    <a:pt x="134" y="881"/>
                  </a:cubicBezTo>
                  <a:lnTo>
                    <a:pt x="134" y="881"/>
                  </a:lnTo>
                  <a:cubicBezTo>
                    <a:pt x="91" y="905"/>
                    <a:pt x="49" y="917"/>
                    <a:pt x="31" y="965"/>
                  </a:cubicBezTo>
                  <a:cubicBezTo>
                    <a:pt x="7" y="1002"/>
                    <a:pt x="0" y="1062"/>
                    <a:pt x="7" y="1105"/>
                  </a:cubicBezTo>
                  <a:cubicBezTo>
                    <a:pt x="32" y="1176"/>
                    <a:pt x="104" y="1247"/>
                    <a:pt x="187" y="1247"/>
                  </a:cubicBezTo>
                  <a:cubicBezTo>
                    <a:pt x="203" y="1247"/>
                    <a:pt x="220" y="1244"/>
                    <a:pt x="237" y="1238"/>
                  </a:cubicBezTo>
                  <a:cubicBezTo>
                    <a:pt x="346" y="1190"/>
                    <a:pt x="431" y="1129"/>
                    <a:pt x="497" y="1032"/>
                  </a:cubicBezTo>
                  <a:cubicBezTo>
                    <a:pt x="558" y="947"/>
                    <a:pt x="588" y="850"/>
                    <a:pt x="606" y="753"/>
                  </a:cubicBezTo>
                  <a:cubicBezTo>
                    <a:pt x="637" y="523"/>
                    <a:pt x="546" y="305"/>
                    <a:pt x="431" y="105"/>
                  </a:cubicBezTo>
                  <a:cubicBezTo>
                    <a:pt x="393" y="39"/>
                    <a:pt x="325" y="1"/>
                    <a:pt x="26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4"/>
            <p:cNvSpPr/>
            <p:nvPr/>
          </p:nvSpPr>
          <p:spPr>
            <a:xfrm>
              <a:off x="1506525" y="3632625"/>
              <a:ext cx="63125" cy="17125"/>
            </a:xfrm>
            <a:custGeom>
              <a:avLst/>
              <a:gdLst/>
              <a:ahLst/>
              <a:cxnLst/>
              <a:rect l="l" t="t" r="r" b="b"/>
              <a:pathLst>
                <a:path w="2525" h="685" extrusionOk="0">
                  <a:moveTo>
                    <a:pt x="276" y="1"/>
                  </a:moveTo>
                  <a:cubicBezTo>
                    <a:pt x="72" y="1"/>
                    <a:pt x="0" y="317"/>
                    <a:pt x="216" y="357"/>
                  </a:cubicBezTo>
                  <a:cubicBezTo>
                    <a:pt x="913" y="502"/>
                    <a:pt x="1622" y="611"/>
                    <a:pt x="2331" y="684"/>
                  </a:cubicBezTo>
                  <a:cubicBezTo>
                    <a:pt x="2334" y="684"/>
                    <a:pt x="2337" y="684"/>
                    <a:pt x="2340" y="684"/>
                  </a:cubicBezTo>
                  <a:cubicBezTo>
                    <a:pt x="2433" y="684"/>
                    <a:pt x="2513" y="591"/>
                    <a:pt x="2513" y="502"/>
                  </a:cubicBezTo>
                  <a:cubicBezTo>
                    <a:pt x="2525" y="381"/>
                    <a:pt x="2434" y="321"/>
                    <a:pt x="2331" y="314"/>
                  </a:cubicBezTo>
                  <a:cubicBezTo>
                    <a:pt x="1658" y="248"/>
                    <a:pt x="986" y="139"/>
                    <a:pt x="319" y="5"/>
                  </a:cubicBezTo>
                  <a:cubicBezTo>
                    <a:pt x="304" y="2"/>
                    <a:pt x="290" y="1"/>
                    <a:pt x="276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4"/>
            <p:cNvSpPr/>
            <p:nvPr/>
          </p:nvSpPr>
          <p:spPr>
            <a:xfrm>
              <a:off x="1582200" y="3644800"/>
              <a:ext cx="18225" cy="10400"/>
            </a:xfrm>
            <a:custGeom>
              <a:avLst/>
              <a:gdLst/>
              <a:ahLst/>
              <a:cxnLst/>
              <a:rect l="l" t="t" r="r" b="b"/>
              <a:pathLst>
                <a:path w="729" h="416" extrusionOk="0">
                  <a:moveTo>
                    <a:pt x="193" y="1"/>
                  </a:moveTo>
                  <a:cubicBezTo>
                    <a:pt x="160" y="1"/>
                    <a:pt x="125" y="13"/>
                    <a:pt x="92" y="34"/>
                  </a:cubicBezTo>
                  <a:cubicBezTo>
                    <a:pt x="55" y="52"/>
                    <a:pt x="19" y="100"/>
                    <a:pt x="13" y="137"/>
                  </a:cubicBezTo>
                  <a:cubicBezTo>
                    <a:pt x="1" y="185"/>
                    <a:pt x="1" y="233"/>
                    <a:pt x="31" y="282"/>
                  </a:cubicBezTo>
                  <a:cubicBezTo>
                    <a:pt x="61" y="318"/>
                    <a:pt x="92" y="349"/>
                    <a:pt x="140" y="367"/>
                  </a:cubicBezTo>
                  <a:cubicBezTo>
                    <a:pt x="238" y="395"/>
                    <a:pt x="346" y="415"/>
                    <a:pt x="451" y="415"/>
                  </a:cubicBezTo>
                  <a:cubicBezTo>
                    <a:pt x="483" y="415"/>
                    <a:pt x="515" y="413"/>
                    <a:pt x="546" y="409"/>
                  </a:cubicBezTo>
                  <a:cubicBezTo>
                    <a:pt x="601" y="403"/>
                    <a:pt x="637" y="391"/>
                    <a:pt x="673" y="355"/>
                  </a:cubicBezTo>
                  <a:cubicBezTo>
                    <a:pt x="704" y="324"/>
                    <a:pt x="728" y="276"/>
                    <a:pt x="728" y="227"/>
                  </a:cubicBezTo>
                  <a:cubicBezTo>
                    <a:pt x="728" y="185"/>
                    <a:pt x="716" y="130"/>
                    <a:pt x="673" y="100"/>
                  </a:cubicBezTo>
                  <a:cubicBezTo>
                    <a:pt x="651" y="73"/>
                    <a:pt x="604" y="45"/>
                    <a:pt x="559" y="45"/>
                  </a:cubicBezTo>
                  <a:cubicBezTo>
                    <a:pt x="555" y="45"/>
                    <a:pt x="550" y="45"/>
                    <a:pt x="546" y="46"/>
                  </a:cubicBezTo>
                  <a:cubicBezTo>
                    <a:pt x="528" y="47"/>
                    <a:pt x="510" y="48"/>
                    <a:pt x="492" y="48"/>
                  </a:cubicBezTo>
                  <a:cubicBezTo>
                    <a:pt x="447" y="48"/>
                    <a:pt x="401" y="44"/>
                    <a:pt x="358" y="40"/>
                  </a:cubicBezTo>
                  <a:cubicBezTo>
                    <a:pt x="316" y="34"/>
                    <a:pt x="274" y="21"/>
                    <a:pt x="237" y="9"/>
                  </a:cubicBezTo>
                  <a:cubicBezTo>
                    <a:pt x="224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44"/>
          <p:cNvGrpSpPr/>
          <p:nvPr/>
        </p:nvGrpSpPr>
        <p:grpSpPr>
          <a:xfrm rot="5067383">
            <a:off x="6743714" y="2742509"/>
            <a:ext cx="2474531" cy="3279029"/>
            <a:chOff x="4616475" y="3056250"/>
            <a:chExt cx="1294250" cy="1715025"/>
          </a:xfrm>
        </p:grpSpPr>
        <p:sp>
          <p:nvSpPr>
            <p:cNvPr id="1785" name="Google Shape;1785;p44"/>
            <p:cNvSpPr/>
            <p:nvPr/>
          </p:nvSpPr>
          <p:spPr>
            <a:xfrm>
              <a:off x="5690300" y="4292225"/>
              <a:ext cx="175975" cy="159500"/>
            </a:xfrm>
            <a:custGeom>
              <a:avLst/>
              <a:gdLst/>
              <a:ahLst/>
              <a:cxnLst/>
              <a:rect l="l" t="t" r="r" b="b"/>
              <a:pathLst>
                <a:path w="7039" h="6380" extrusionOk="0">
                  <a:moveTo>
                    <a:pt x="3525" y="0"/>
                  </a:moveTo>
                  <a:cubicBezTo>
                    <a:pt x="3270" y="0"/>
                    <a:pt x="3010" y="31"/>
                    <a:pt x="2752" y="95"/>
                  </a:cubicBezTo>
                  <a:cubicBezTo>
                    <a:pt x="1044" y="521"/>
                    <a:pt x="0" y="2249"/>
                    <a:pt x="426" y="3960"/>
                  </a:cubicBezTo>
                  <a:cubicBezTo>
                    <a:pt x="788" y="5411"/>
                    <a:pt x="2089" y="6380"/>
                    <a:pt x="3522" y="6380"/>
                  </a:cubicBezTo>
                  <a:cubicBezTo>
                    <a:pt x="3776" y="6380"/>
                    <a:pt x="4034" y="6349"/>
                    <a:pt x="4291" y="6286"/>
                  </a:cubicBezTo>
                  <a:cubicBezTo>
                    <a:pt x="5999" y="5860"/>
                    <a:pt x="7039" y="4132"/>
                    <a:pt x="6617" y="2421"/>
                  </a:cubicBezTo>
                  <a:cubicBezTo>
                    <a:pt x="6255" y="971"/>
                    <a:pt x="4956" y="0"/>
                    <a:pt x="3525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720500" y="4316925"/>
              <a:ext cx="46900" cy="42575"/>
            </a:xfrm>
            <a:custGeom>
              <a:avLst/>
              <a:gdLst/>
              <a:ahLst/>
              <a:cxnLst/>
              <a:rect l="l" t="t" r="r" b="b"/>
              <a:pathLst>
                <a:path w="1876" h="1703" extrusionOk="0">
                  <a:moveTo>
                    <a:pt x="939" y="1"/>
                  </a:moveTo>
                  <a:cubicBezTo>
                    <a:pt x="872" y="1"/>
                    <a:pt x="803" y="9"/>
                    <a:pt x="735" y="26"/>
                  </a:cubicBezTo>
                  <a:cubicBezTo>
                    <a:pt x="277" y="139"/>
                    <a:pt x="0" y="604"/>
                    <a:pt x="113" y="1058"/>
                  </a:cubicBezTo>
                  <a:cubicBezTo>
                    <a:pt x="210" y="1444"/>
                    <a:pt x="559" y="1703"/>
                    <a:pt x="944" y="1703"/>
                  </a:cubicBezTo>
                  <a:cubicBezTo>
                    <a:pt x="1010" y="1703"/>
                    <a:pt x="1078" y="1695"/>
                    <a:pt x="1145" y="1679"/>
                  </a:cubicBezTo>
                  <a:cubicBezTo>
                    <a:pt x="1598" y="1566"/>
                    <a:pt x="1876" y="1101"/>
                    <a:pt x="1763" y="647"/>
                  </a:cubicBezTo>
                  <a:cubicBezTo>
                    <a:pt x="1669" y="262"/>
                    <a:pt x="1322" y="1"/>
                    <a:pt x="939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789275" y="4346200"/>
              <a:ext cx="18575" cy="42700"/>
            </a:xfrm>
            <a:custGeom>
              <a:avLst/>
              <a:gdLst/>
              <a:ahLst/>
              <a:cxnLst/>
              <a:rect l="l" t="t" r="r" b="b"/>
              <a:pathLst>
                <a:path w="743" h="1708" extrusionOk="0">
                  <a:moveTo>
                    <a:pt x="70" y="0"/>
                  </a:moveTo>
                  <a:cubicBezTo>
                    <a:pt x="33" y="0"/>
                    <a:pt x="0" y="51"/>
                    <a:pt x="35" y="86"/>
                  </a:cubicBezTo>
                  <a:cubicBezTo>
                    <a:pt x="157" y="219"/>
                    <a:pt x="250" y="379"/>
                    <a:pt x="336" y="539"/>
                  </a:cubicBezTo>
                  <a:cubicBezTo>
                    <a:pt x="516" y="883"/>
                    <a:pt x="626" y="1270"/>
                    <a:pt x="602" y="1661"/>
                  </a:cubicBezTo>
                  <a:cubicBezTo>
                    <a:pt x="598" y="1692"/>
                    <a:pt x="623" y="1708"/>
                    <a:pt x="648" y="1708"/>
                  </a:cubicBezTo>
                  <a:cubicBezTo>
                    <a:pt x="674" y="1708"/>
                    <a:pt x="702" y="1692"/>
                    <a:pt x="704" y="1661"/>
                  </a:cubicBezTo>
                  <a:cubicBezTo>
                    <a:pt x="743" y="1079"/>
                    <a:pt x="497" y="453"/>
                    <a:pt x="106" y="19"/>
                  </a:cubicBezTo>
                  <a:cubicBezTo>
                    <a:pt x="95" y="6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5776625" y="4354550"/>
              <a:ext cx="43725" cy="18725"/>
            </a:xfrm>
            <a:custGeom>
              <a:avLst/>
              <a:gdLst/>
              <a:ahLst/>
              <a:cxnLst/>
              <a:rect l="l" t="t" r="r" b="b"/>
              <a:pathLst>
                <a:path w="1749" h="749" extrusionOk="0">
                  <a:moveTo>
                    <a:pt x="1668" y="1"/>
                  </a:moveTo>
                  <a:cubicBezTo>
                    <a:pt x="1660" y="1"/>
                    <a:pt x="1652" y="2"/>
                    <a:pt x="1643" y="6"/>
                  </a:cubicBezTo>
                  <a:cubicBezTo>
                    <a:pt x="1128" y="244"/>
                    <a:pt x="588" y="448"/>
                    <a:pt x="57" y="647"/>
                  </a:cubicBezTo>
                  <a:cubicBezTo>
                    <a:pt x="1" y="668"/>
                    <a:pt x="14" y="748"/>
                    <a:pt x="62" y="748"/>
                  </a:cubicBezTo>
                  <a:cubicBezTo>
                    <a:pt x="67" y="748"/>
                    <a:pt x="74" y="747"/>
                    <a:pt x="80" y="745"/>
                  </a:cubicBezTo>
                  <a:cubicBezTo>
                    <a:pt x="623" y="537"/>
                    <a:pt x="1171" y="334"/>
                    <a:pt x="1698" y="96"/>
                  </a:cubicBezTo>
                  <a:cubicBezTo>
                    <a:pt x="1749" y="69"/>
                    <a:pt x="1718" y="1"/>
                    <a:pt x="166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5447525" y="4627475"/>
              <a:ext cx="158975" cy="143800"/>
            </a:xfrm>
            <a:custGeom>
              <a:avLst/>
              <a:gdLst/>
              <a:ahLst/>
              <a:cxnLst/>
              <a:rect l="l" t="t" r="r" b="b"/>
              <a:pathLst>
                <a:path w="6359" h="5752" extrusionOk="0">
                  <a:moveTo>
                    <a:pt x="3176" y="1"/>
                  </a:moveTo>
                  <a:cubicBezTo>
                    <a:pt x="1891" y="1"/>
                    <a:pt x="722" y="870"/>
                    <a:pt x="391" y="2173"/>
                  </a:cubicBezTo>
                  <a:cubicBezTo>
                    <a:pt x="0" y="3709"/>
                    <a:pt x="934" y="5280"/>
                    <a:pt x="2474" y="5663"/>
                  </a:cubicBezTo>
                  <a:cubicBezTo>
                    <a:pt x="2712" y="5723"/>
                    <a:pt x="2950" y="5752"/>
                    <a:pt x="3184" y="5752"/>
                  </a:cubicBezTo>
                  <a:cubicBezTo>
                    <a:pt x="4468" y="5752"/>
                    <a:pt x="5637" y="4886"/>
                    <a:pt x="5968" y="3584"/>
                  </a:cubicBezTo>
                  <a:cubicBezTo>
                    <a:pt x="6358" y="2044"/>
                    <a:pt x="5424" y="481"/>
                    <a:pt x="3885" y="90"/>
                  </a:cubicBezTo>
                  <a:cubicBezTo>
                    <a:pt x="3648" y="30"/>
                    <a:pt x="3410" y="1"/>
                    <a:pt x="3176" y="1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480550" y="4639825"/>
              <a:ext cx="36450" cy="30025"/>
            </a:xfrm>
            <a:custGeom>
              <a:avLst/>
              <a:gdLst/>
              <a:ahLst/>
              <a:cxnLst/>
              <a:rect l="l" t="t" r="r" b="b"/>
              <a:pathLst>
                <a:path w="1458" h="1201" extrusionOk="0">
                  <a:moveTo>
                    <a:pt x="935" y="0"/>
                  </a:moveTo>
                  <a:cubicBezTo>
                    <a:pt x="863" y="0"/>
                    <a:pt x="787" y="10"/>
                    <a:pt x="707" y="30"/>
                  </a:cubicBezTo>
                  <a:cubicBezTo>
                    <a:pt x="313" y="139"/>
                    <a:pt x="0" y="475"/>
                    <a:pt x="8" y="788"/>
                  </a:cubicBezTo>
                  <a:cubicBezTo>
                    <a:pt x="17" y="1040"/>
                    <a:pt x="234" y="1200"/>
                    <a:pt x="527" y="1200"/>
                  </a:cubicBezTo>
                  <a:cubicBezTo>
                    <a:pt x="597" y="1200"/>
                    <a:pt x="673" y="1191"/>
                    <a:pt x="750" y="1171"/>
                  </a:cubicBezTo>
                  <a:cubicBezTo>
                    <a:pt x="1149" y="1061"/>
                    <a:pt x="1458" y="725"/>
                    <a:pt x="1450" y="413"/>
                  </a:cubicBezTo>
                  <a:cubicBezTo>
                    <a:pt x="1444" y="159"/>
                    <a:pt x="1228" y="0"/>
                    <a:pt x="935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502125" y="4674075"/>
              <a:ext cx="11625" cy="40675"/>
            </a:xfrm>
            <a:custGeom>
              <a:avLst/>
              <a:gdLst/>
              <a:ahLst/>
              <a:cxnLst/>
              <a:rect l="l" t="t" r="r" b="b"/>
              <a:pathLst>
                <a:path w="465" h="1627" extrusionOk="0">
                  <a:moveTo>
                    <a:pt x="392" y="1"/>
                  </a:moveTo>
                  <a:cubicBezTo>
                    <a:pt x="377" y="1"/>
                    <a:pt x="363" y="8"/>
                    <a:pt x="352" y="24"/>
                  </a:cubicBezTo>
                  <a:cubicBezTo>
                    <a:pt x="75" y="473"/>
                    <a:pt x="1" y="1075"/>
                    <a:pt x="122" y="1587"/>
                  </a:cubicBezTo>
                  <a:cubicBezTo>
                    <a:pt x="128" y="1615"/>
                    <a:pt x="148" y="1627"/>
                    <a:pt x="168" y="1627"/>
                  </a:cubicBezTo>
                  <a:cubicBezTo>
                    <a:pt x="198" y="1627"/>
                    <a:pt x="229" y="1601"/>
                    <a:pt x="220" y="1563"/>
                  </a:cubicBezTo>
                  <a:cubicBezTo>
                    <a:pt x="102" y="1079"/>
                    <a:pt x="173" y="504"/>
                    <a:pt x="442" y="78"/>
                  </a:cubicBezTo>
                  <a:cubicBezTo>
                    <a:pt x="464" y="40"/>
                    <a:pt x="428" y="1"/>
                    <a:pt x="39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5486600" y="4693975"/>
              <a:ext cx="42025" cy="6725"/>
            </a:xfrm>
            <a:custGeom>
              <a:avLst/>
              <a:gdLst/>
              <a:ahLst/>
              <a:cxnLst/>
              <a:rect l="l" t="t" r="r" b="b"/>
              <a:pathLst>
                <a:path w="1681" h="269" extrusionOk="0">
                  <a:moveTo>
                    <a:pt x="60" y="1"/>
                  </a:moveTo>
                  <a:cubicBezTo>
                    <a:pt x="0" y="1"/>
                    <a:pt x="3" y="99"/>
                    <a:pt x="67" y="103"/>
                  </a:cubicBezTo>
                  <a:cubicBezTo>
                    <a:pt x="583" y="134"/>
                    <a:pt x="1102" y="205"/>
                    <a:pt x="1614" y="267"/>
                  </a:cubicBezTo>
                  <a:cubicBezTo>
                    <a:pt x="1618" y="268"/>
                    <a:pt x="1621" y="268"/>
                    <a:pt x="1625" y="268"/>
                  </a:cubicBezTo>
                  <a:cubicBezTo>
                    <a:pt x="1681" y="268"/>
                    <a:pt x="1677" y="177"/>
                    <a:pt x="1614" y="165"/>
                  </a:cubicBezTo>
                  <a:cubicBezTo>
                    <a:pt x="1102" y="99"/>
                    <a:pt x="583" y="29"/>
                    <a:pt x="67" y="1"/>
                  </a:cubicBezTo>
                  <a:cubicBezTo>
                    <a:pt x="64" y="1"/>
                    <a:pt x="62" y="1"/>
                    <a:pt x="60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5132725" y="4422450"/>
              <a:ext cx="126150" cy="114275"/>
            </a:xfrm>
            <a:custGeom>
              <a:avLst/>
              <a:gdLst/>
              <a:ahLst/>
              <a:cxnLst/>
              <a:rect l="l" t="t" r="r" b="b"/>
              <a:pathLst>
                <a:path w="5046" h="4571" extrusionOk="0">
                  <a:moveTo>
                    <a:pt x="2529" y="0"/>
                  </a:moveTo>
                  <a:cubicBezTo>
                    <a:pt x="1504" y="0"/>
                    <a:pt x="568" y="691"/>
                    <a:pt x="309" y="1725"/>
                  </a:cubicBezTo>
                  <a:cubicBezTo>
                    <a:pt x="1" y="2953"/>
                    <a:pt x="739" y="4191"/>
                    <a:pt x="1962" y="4500"/>
                  </a:cubicBezTo>
                  <a:cubicBezTo>
                    <a:pt x="2150" y="4547"/>
                    <a:pt x="2338" y="4570"/>
                    <a:pt x="2523" y="4570"/>
                  </a:cubicBezTo>
                  <a:cubicBezTo>
                    <a:pt x="3546" y="4570"/>
                    <a:pt x="4479" y="3879"/>
                    <a:pt x="4737" y="2843"/>
                  </a:cubicBezTo>
                  <a:cubicBezTo>
                    <a:pt x="5046" y="1624"/>
                    <a:pt x="4303" y="377"/>
                    <a:pt x="3084" y="68"/>
                  </a:cubicBezTo>
                  <a:cubicBezTo>
                    <a:pt x="2898" y="22"/>
                    <a:pt x="2712" y="0"/>
                    <a:pt x="2529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5160175" y="4430750"/>
              <a:ext cx="29725" cy="24900"/>
            </a:xfrm>
            <a:custGeom>
              <a:avLst/>
              <a:gdLst/>
              <a:ahLst/>
              <a:cxnLst/>
              <a:rect l="l" t="t" r="r" b="b"/>
              <a:pathLst>
                <a:path w="1189" h="996" extrusionOk="0">
                  <a:moveTo>
                    <a:pt x="758" y="0"/>
                  </a:moveTo>
                  <a:cubicBezTo>
                    <a:pt x="691" y="0"/>
                    <a:pt x="618" y="12"/>
                    <a:pt x="544" y="37"/>
                  </a:cubicBezTo>
                  <a:cubicBezTo>
                    <a:pt x="231" y="139"/>
                    <a:pt x="1" y="428"/>
                    <a:pt x="32" y="682"/>
                  </a:cubicBezTo>
                  <a:cubicBezTo>
                    <a:pt x="53" y="876"/>
                    <a:pt x="217" y="995"/>
                    <a:pt x="433" y="995"/>
                  </a:cubicBezTo>
                  <a:cubicBezTo>
                    <a:pt x="500" y="995"/>
                    <a:pt x="572" y="984"/>
                    <a:pt x="646" y="960"/>
                  </a:cubicBezTo>
                  <a:cubicBezTo>
                    <a:pt x="958" y="858"/>
                    <a:pt x="1189" y="569"/>
                    <a:pt x="1158" y="315"/>
                  </a:cubicBezTo>
                  <a:cubicBezTo>
                    <a:pt x="1137" y="121"/>
                    <a:pt x="973" y="0"/>
                    <a:pt x="758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5179725" y="4461100"/>
              <a:ext cx="9750" cy="32850"/>
            </a:xfrm>
            <a:custGeom>
              <a:avLst/>
              <a:gdLst/>
              <a:ahLst/>
              <a:cxnLst/>
              <a:rect l="l" t="t" r="r" b="b"/>
              <a:pathLst>
                <a:path w="390" h="1314" extrusionOk="0">
                  <a:moveTo>
                    <a:pt x="318" y="0"/>
                  </a:moveTo>
                  <a:cubicBezTo>
                    <a:pt x="303" y="0"/>
                    <a:pt x="288" y="7"/>
                    <a:pt x="278" y="23"/>
                  </a:cubicBezTo>
                  <a:cubicBezTo>
                    <a:pt x="55" y="379"/>
                    <a:pt x="0" y="863"/>
                    <a:pt x="98" y="1274"/>
                  </a:cubicBezTo>
                  <a:cubicBezTo>
                    <a:pt x="104" y="1302"/>
                    <a:pt x="124" y="1314"/>
                    <a:pt x="144" y="1314"/>
                  </a:cubicBezTo>
                  <a:cubicBezTo>
                    <a:pt x="174" y="1314"/>
                    <a:pt x="205" y="1288"/>
                    <a:pt x="196" y="1250"/>
                  </a:cubicBezTo>
                  <a:cubicBezTo>
                    <a:pt x="102" y="863"/>
                    <a:pt x="157" y="414"/>
                    <a:pt x="368" y="78"/>
                  </a:cubicBezTo>
                  <a:cubicBezTo>
                    <a:pt x="390" y="39"/>
                    <a:pt x="353" y="0"/>
                    <a:pt x="3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5167325" y="4476900"/>
              <a:ext cx="34000" cy="5900"/>
            </a:xfrm>
            <a:custGeom>
              <a:avLst/>
              <a:gdLst/>
              <a:ahLst/>
              <a:cxnLst/>
              <a:rect l="l" t="t" r="r" b="b"/>
              <a:pathLst>
                <a:path w="1360" h="236" extrusionOk="0">
                  <a:moveTo>
                    <a:pt x="59" y="1"/>
                  </a:moveTo>
                  <a:cubicBezTo>
                    <a:pt x="0" y="1"/>
                    <a:pt x="1" y="99"/>
                    <a:pt x="63" y="106"/>
                  </a:cubicBezTo>
                  <a:cubicBezTo>
                    <a:pt x="473" y="130"/>
                    <a:pt x="883" y="188"/>
                    <a:pt x="1294" y="235"/>
                  </a:cubicBezTo>
                  <a:cubicBezTo>
                    <a:pt x="1296" y="236"/>
                    <a:pt x="1298" y="236"/>
                    <a:pt x="1300" y="236"/>
                  </a:cubicBezTo>
                  <a:cubicBezTo>
                    <a:pt x="1360" y="236"/>
                    <a:pt x="1358" y="137"/>
                    <a:pt x="1294" y="134"/>
                  </a:cubicBezTo>
                  <a:cubicBezTo>
                    <a:pt x="883" y="79"/>
                    <a:pt x="473" y="28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4616475" y="3056250"/>
              <a:ext cx="1294250" cy="1294350"/>
            </a:xfrm>
            <a:custGeom>
              <a:avLst/>
              <a:gdLst/>
              <a:ahLst/>
              <a:cxnLst/>
              <a:rect l="l" t="t" r="r" b="b"/>
              <a:pathLst>
                <a:path w="51770" h="51774" extrusionOk="0">
                  <a:moveTo>
                    <a:pt x="25887" y="1"/>
                  </a:moveTo>
                  <a:cubicBezTo>
                    <a:pt x="19021" y="1"/>
                    <a:pt x="12436" y="2729"/>
                    <a:pt x="7582" y="7582"/>
                  </a:cubicBezTo>
                  <a:cubicBezTo>
                    <a:pt x="2729" y="12436"/>
                    <a:pt x="1" y="19021"/>
                    <a:pt x="1" y="25887"/>
                  </a:cubicBezTo>
                  <a:cubicBezTo>
                    <a:pt x="1" y="32750"/>
                    <a:pt x="2729" y="39335"/>
                    <a:pt x="7582" y="44188"/>
                  </a:cubicBezTo>
                  <a:cubicBezTo>
                    <a:pt x="12436" y="49046"/>
                    <a:pt x="19021" y="51774"/>
                    <a:pt x="25887" y="51774"/>
                  </a:cubicBezTo>
                  <a:cubicBezTo>
                    <a:pt x="32750" y="51774"/>
                    <a:pt x="39335" y="49046"/>
                    <a:pt x="44188" y="44188"/>
                  </a:cubicBezTo>
                  <a:cubicBezTo>
                    <a:pt x="49046" y="39335"/>
                    <a:pt x="51770" y="32750"/>
                    <a:pt x="51770" y="25887"/>
                  </a:cubicBezTo>
                  <a:cubicBezTo>
                    <a:pt x="51770" y="19021"/>
                    <a:pt x="49046" y="12436"/>
                    <a:pt x="44188" y="7582"/>
                  </a:cubicBezTo>
                  <a:cubicBezTo>
                    <a:pt x="39335" y="2729"/>
                    <a:pt x="32750" y="1"/>
                    <a:pt x="25887" y="1"/>
                  </a:cubicBezTo>
                  <a:close/>
                </a:path>
              </a:pathLst>
            </a:custGeom>
            <a:solidFill>
              <a:srgbClr val="FFFFFF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4816275" y="3256050"/>
              <a:ext cx="894675" cy="894675"/>
            </a:xfrm>
            <a:custGeom>
              <a:avLst/>
              <a:gdLst/>
              <a:ahLst/>
              <a:cxnLst/>
              <a:rect l="l" t="t" r="r" b="b"/>
              <a:pathLst>
                <a:path w="35787" h="35787" extrusionOk="0">
                  <a:moveTo>
                    <a:pt x="17895" y="1"/>
                  </a:moveTo>
                  <a:cubicBezTo>
                    <a:pt x="8012" y="1"/>
                    <a:pt x="1" y="8012"/>
                    <a:pt x="1" y="17895"/>
                  </a:cubicBezTo>
                  <a:cubicBezTo>
                    <a:pt x="1" y="27779"/>
                    <a:pt x="8012" y="35786"/>
                    <a:pt x="17895" y="35786"/>
                  </a:cubicBezTo>
                  <a:cubicBezTo>
                    <a:pt x="27779" y="35786"/>
                    <a:pt x="35786" y="27779"/>
                    <a:pt x="35786" y="17895"/>
                  </a:cubicBezTo>
                  <a:cubicBezTo>
                    <a:pt x="35786" y="8012"/>
                    <a:pt x="27779" y="1"/>
                    <a:pt x="17895" y="1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4699525" y="3139100"/>
              <a:ext cx="1128450" cy="1128450"/>
            </a:xfrm>
            <a:custGeom>
              <a:avLst/>
              <a:gdLst/>
              <a:ahLst/>
              <a:cxnLst/>
              <a:rect l="l" t="t" r="r" b="b"/>
              <a:pathLst>
                <a:path w="45138" h="45138" fill="none" extrusionOk="0">
                  <a:moveTo>
                    <a:pt x="38525" y="6613"/>
                  </a:moveTo>
                  <a:cubicBezTo>
                    <a:pt x="42758" y="10845"/>
                    <a:pt x="45138" y="16586"/>
                    <a:pt x="45138" y="22569"/>
                  </a:cubicBezTo>
                  <a:cubicBezTo>
                    <a:pt x="45138" y="28556"/>
                    <a:pt x="42758" y="34297"/>
                    <a:pt x="38525" y="38530"/>
                  </a:cubicBezTo>
                  <a:cubicBezTo>
                    <a:pt x="34293" y="42762"/>
                    <a:pt x="28552" y="45138"/>
                    <a:pt x="22569" y="45138"/>
                  </a:cubicBezTo>
                  <a:cubicBezTo>
                    <a:pt x="16582" y="45138"/>
                    <a:pt x="10841" y="42762"/>
                    <a:pt x="6609" y="38530"/>
                  </a:cubicBezTo>
                  <a:cubicBezTo>
                    <a:pt x="2377" y="34297"/>
                    <a:pt x="1" y="28556"/>
                    <a:pt x="1" y="22569"/>
                  </a:cubicBezTo>
                  <a:cubicBezTo>
                    <a:pt x="1" y="16586"/>
                    <a:pt x="2377" y="10845"/>
                    <a:pt x="6609" y="6613"/>
                  </a:cubicBezTo>
                  <a:cubicBezTo>
                    <a:pt x="10841" y="2381"/>
                    <a:pt x="16582" y="1"/>
                    <a:pt x="22569" y="1"/>
                  </a:cubicBezTo>
                  <a:cubicBezTo>
                    <a:pt x="28552" y="1"/>
                    <a:pt x="34293" y="2381"/>
                    <a:pt x="38525" y="6613"/>
                  </a:cubicBezTo>
                  <a:close/>
                </a:path>
              </a:pathLst>
            </a:custGeom>
            <a:noFill/>
            <a:ln w="300" cap="flat" cmpd="sng">
              <a:solidFill>
                <a:srgbClr val="BD7C86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4953150" y="3292275"/>
              <a:ext cx="832325" cy="885675"/>
            </a:xfrm>
            <a:custGeom>
              <a:avLst/>
              <a:gdLst/>
              <a:ahLst/>
              <a:cxnLst/>
              <a:rect l="l" t="t" r="r" b="b"/>
              <a:pathLst>
                <a:path w="33293" h="35427" extrusionOk="0">
                  <a:moveTo>
                    <a:pt x="11688" y="1"/>
                  </a:moveTo>
                  <a:cubicBezTo>
                    <a:pt x="11596" y="1"/>
                    <a:pt x="11509" y="5"/>
                    <a:pt x="11428" y="13"/>
                  </a:cubicBezTo>
                  <a:cubicBezTo>
                    <a:pt x="7883" y="381"/>
                    <a:pt x="4952" y="6305"/>
                    <a:pt x="4425" y="8318"/>
                  </a:cubicBezTo>
                  <a:cubicBezTo>
                    <a:pt x="3903" y="10292"/>
                    <a:pt x="6048" y="10311"/>
                    <a:pt x="6130" y="10311"/>
                  </a:cubicBezTo>
                  <a:cubicBezTo>
                    <a:pt x="6132" y="10311"/>
                    <a:pt x="6132" y="10311"/>
                    <a:pt x="6132" y="10311"/>
                  </a:cubicBezTo>
                  <a:lnTo>
                    <a:pt x="6132" y="10311"/>
                  </a:lnTo>
                  <a:cubicBezTo>
                    <a:pt x="6132" y="10311"/>
                    <a:pt x="1" y="22175"/>
                    <a:pt x="556" y="25536"/>
                  </a:cubicBezTo>
                  <a:cubicBezTo>
                    <a:pt x="1103" y="28897"/>
                    <a:pt x="11107" y="32668"/>
                    <a:pt x="11107" y="32668"/>
                  </a:cubicBezTo>
                  <a:cubicBezTo>
                    <a:pt x="11107" y="32668"/>
                    <a:pt x="16801" y="35005"/>
                    <a:pt x="18509" y="35377"/>
                  </a:cubicBezTo>
                  <a:cubicBezTo>
                    <a:pt x="18666" y="35411"/>
                    <a:pt x="18815" y="35426"/>
                    <a:pt x="18959" y="35426"/>
                  </a:cubicBezTo>
                  <a:cubicBezTo>
                    <a:pt x="20387" y="35426"/>
                    <a:pt x="21207" y="33851"/>
                    <a:pt x="21882" y="32672"/>
                  </a:cubicBezTo>
                  <a:cubicBezTo>
                    <a:pt x="22624" y="31379"/>
                    <a:pt x="26716" y="20722"/>
                    <a:pt x="26716" y="20722"/>
                  </a:cubicBezTo>
                  <a:cubicBezTo>
                    <a:pt x="26716" y="20722"/>
                    <a:pt x="26976" y="20774"/>
                    <a:pt x="27476" y="20774"/>
                  </a:cubicBezTo>
                  <a:cubicBezTo>
                    <a:pt x="27727" y="20774"/>
                    <a:pt x="28037" y="20761"/>
                    <a:pt x="28404" y="20722"/>
                  </a:cubicBezTo>
                  <a:cubicBezTo>
                    <a:pt x="29502" y="20604"/>
                    <a:pt x="31456" y="15528"/>
                    <a:pt x="32007" y="13648"/>
                  </a:cubicBezTo>
                  <a:cubicBezTo>
                    <a:pt x="32562" y="11765"/>
                    <a:pt x="33293" y="10455"/>
                    <a:pt x="31636" y="8966"/>
                  </a:cubicBezTo>
                  <a:cubicBezTo>
                    <a:pt x="30021" y="7512"/>
                    <a:pt x="15648" y="1"/>
                    <a:pt x="1168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5012750" y="3355500"/>
              <a:ext cx="717725" cy="753500"/>
            </a:xfrm>
            <a:custGeom>
              <a:avLst/>
              <a:gdLst/>
              <a:ahLst/>
              <a:cxnLst/>
              <a:rect l="l" t="t" r="r" b="b"/>
              <a:pathLst>
                <a:path w="28709" h="30140" extrusionOk="0">
                  <a:moveTo>
                    <a:pt x="10857" y="1"/>
                  </a:moveTo>
                  <a:cubicBezTo>
                    <a:pt x="7371" y="1"/>
                    <a:pt x="5218" y="4358"/>
                    <a:pt x="4768" y="5617"/>
                  </a:cubicBezTo>
                  <a:cubicBezTo>
                    <a:pt x="4319" y="6883"/>
                    <a:pt x="6152" y="7778"/>
                    <a:pt x="6152" y="7778"/>
                  </a:cubicBezTo>
                  <a:cubicBezTo>
                    <a:pt x="6152" y="7778"/>
                    <a:pt x="1" y="19994"/>
                    <a:pt x="208" y="21948"/>
                  </a:cubicBezTo>
                  <a:cubicBezTo>
                    <a:pt x="407" y="23902"/>
                    <a:pt x="4409" y="25938"/>
                    <a:pt x="4409" y="25938"/>
                  </a:cubicBezTo>
                  <a:cubicBezTo>
                    <a:pt x="7066" y="27697"/>
                    <a:pt x="13600" y="29725"/>
                    <a:pt x="14870" y="30053"/>
                  </a:cubicBezTo>
                  <a:cubicBezTo>
                    <a:pt x="15103" y="30112"/>
                    <a:pt x="15343" y="30140"/>
                    <a:pt x="15584" y="30140"/>
                  </a:cubicBezTo>
                  <a:cubicBezTo>
                    <a:pt x="16653" y="30140"/>
                    <a:pt x="17732" y="29599"/>
                    <a:pt x="18153" y="28869"/>
                  </a:cubicBezTo>
                  <a:cubicBezTo>
                    <a:pt x="18665" y="27970"/>
                    <a:pt x="23296" y="16493"/>
                    <a:pt x="23296" y="16493"/>
                  </a:cubicBezTo>
                  <a:cubicBezTo>
                    <a:pt x="23296" y="16493"/>
                    <a:pt x="23910" y="16532"/>
                    <a:pt x="24801" y="16653"/>
                  </a:cubicBezTo>
                  <a:cubicBezTo>
                    <a:pt x="24815" y="16655"/>
                    <a:pt x="24830" y="16656"/>
                    <a:pt x="24845" y="16656"/>
                  </a:cubicBezTo>
                  <a:cubicBezTo>
                    <a:pt x="25747" y="16656"/>
                    <a:pt x="27178" y="13080"/>
                    <a:pt x="27939" y="11107"/>
                  </a:cubicBezTo>
                  <a:cubicBezTo>
                    <a:pt x="28709" y="9110"/>
                    <a:pt x="27939" y="7450"/>
                    <a:pt x="26962" y="6676"/>
                  </a:cubicBezTo>
                  <a:cubicBezTo>
                    <a:pt x="25985" y="5906"/>
                    <a:pt x="14339" y="1"/>
                    <a:pt x="1085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5228175" y="396027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691" y="0"/>
                  </a:moveTo>
                  <a:cubicBezTo>
                    <a:pt x="308" y="0"/>
                    <a:pt x="1" y="8"/>
                    <a:pt x="1" y="712"/>
                  </a:cubicBezTo>
                  <a:cubicBezTo>
                    <a:pt x="1" y="1106"/>
                    <a:pt x="321" y="1427"/>
                    <a:pt x="716" y="1427"/>
                  </a:cubicBezTo>
                  <a:cubicBezTo>
                    <a:pt x="1111" y="1427"/>
                    <a:pt x="1427" y="1106"/>
                    <a:pt x="1427" y="712"/>
                  </a:cubicBezTo>
                  <a:cubicBezTo>
                    <a:pt x="1427" y="317"/>
                    <a:pt x="1111" y="0"/>
                    <a:pt x="716" y="0"/>
                  </a:cubicBezTo>
                  <a:cubicBezTo>
                    <a:pt x="707" y="0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5330475" y="400092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4" y="0"/>
                    <a:pt x="0" y="274"/>
                    <a:pt x="0" y="610"/>
                  </a:cubicBezTo>
                  <a:cubicBezTo>
                    <a:pt x="0" y="946"/>
                    <a:pt x="274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5402875" y="3939950"/>
              <a:ext cx="39575" cy="39600"/>
            </a:xfrm>
            <a:custGeom>
              <a:avLst/>
              <a:gdLst/>
              <a:ahLst/>
              <a:cxnLst/>
              <a:rect l="l" t="t" r="r" b="b"/>
              <a:pathLst>
                <a:path w="1583" h="1584" extrusionOk="0">
                  <a:moveTo>
                    <a:pt x="797" y="0"/>
                  </a:moveTo>
                  <a:cubicBezTo>
                    <a:pt x="794" y="0"/>
                    <a:pt x="792" y="0"/>
                    <a:pt x="790" y="1"/>
                  </a:cubicBezTo>
                  <a:cubicBezTo>
                    <a:pt x="356" y="1"/>
                    <a:pt x="0" y="352"/>
                    <a:pt x="0" y="794"/>
                  </a:cubicBezTo>
                  <a:cubicBezTo>
                    <a:pt x="0" y="1228"/>
                    <a:pt x="352" y="1583"/>
                    <a:pt x="790" y="1583"/>
                  </a:cubicBezTo>
                  <a:cubicBezTo>
                    <a:pt x="1227" y="1583"/>
                    <a:pt x="1583" y="1232"/>
                    <a:pt x="1583" y="794"/>
                  </a:cubicBezTo>
                  <a:cubicBezTo>
                    <a:pt x="1583" y="355"/>
                    <a:pt x="1231" y="0"/>
                    <a:pt x="7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5402575" y="4038625"/>
              <a:ext cx="18400" cy="18400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368" y="1"/>
                  </a:moveTo>
                  <a:cubicBezTo>
                    <a:pt x="168" y="1"/>
                    <a:pt x="0" y="169"/>
                    <a:pt x="0" y="368"/>
                  </a:cubicBezTo>
                  <a:cubicBezTo>
                    <a:pt x="0" y="567"/>
                    <a:pt x="168" y="735"/>
                    <a:pt x="368" y="735"/>
                  </a:cubicBezTo>
                  <a:cubicBezTo>
                    <a:pt x="567" y="735"/>
                    <a:pt x="735" y="567"/>
                    <a:pt x="735" y="368"/>
                  </a:cubicBezTo>
                  <a:cubicBezTo>
                    <a:pt x="735" y="161"/>
                    <a:pt x="575" y="1"/>
                    <a:pt x="368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5091300" y="3818800"/>
              <a:ext cx="20350" cy="20350"/>
            </a:xfrm>
            <a:custGeom>
              <a:avLst/>
              <a:gdLst/>
              <a:ahLst/>
              <a:cxnLst/>
              <a:rect l="l" t="t" r="r" b="b"/>
              <a:pathLst>
                <a:path w="814" h="814" extrusionOk="0">
                  <a:moveTo>
                    <a:pt x="414" y="1"/>
                  </a:moveTo>
                  <a:cubicBezTo>
                    <a:pt x="412" y="1"/>
                    <a:pt x="409" y="1"/>
                    <a:pt x="407" y="1"/>
                  </a:cubicBezTo>
                  <a:cubicBezTo>
                    <a:pt x="180" y="1"/>
                    <a:pt x="1" y="180"/>
                    <a:pt x="1" y="407"/>
                  </a:cubicBezTo>
                  <a:cubicBezTo>
                    <a:pt x="1" y="630"/>
                    <a:pt x="180" y="813"/>
                    <a:pt x="407" y="813"/>
                  </a:cubicBezTo>
                  <a:cubicBezTo>
                    <a:pt x="630" y="813"/>
                    <a:pt x="813" y="630"/>
                    <a:pt x="813" y="407"/>
                  </a:cubicBezTo>
                  <a:cubicBezTo>
                    <a:pt x="813" y="183"/>
                    <a:pt x="630" y="1"/>
                    <a:pt x="414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5152275" y="3633275"/>
              <a:ext cx="37825" cy="37925"/>
            </a:xfrm>
            <a:custGeom>
              <a:avLst/>
              <a:gdLst/>
              <a:ahLst/>
              <a:cxnLst/>
              <a:rect l="l" t="t" r="r" b="b"/>
              <a:pathLst>
                <a:path w="1513" h="1517" extrusionOk="0">
                  <a:moveTo>
                    <a:pt x="754" y="0"/>
                  </a:moveTo>
                  <a:cubicBezTo>
                    <a:pt x="336" y="0"/>
                    <a:pt x="0" y="340"/>
                    <a:pt x="0" y="759"/>
                  </a:cubicBezTo>
                  <a:cubicBezTo>
                    <a:pt x="0" y="1177"/>
                    <a:pt x="336" y="1517"/>
                    <a:pt x="754" y="1517"/>
                  </a:cubicBezTo>
                  <a:cubicBezTo>
                    <a:pt x="1177" y="1517"/>
                    <a:pt x="1513" y="1177"/>
                    <a:pt x="1513" y="759"/>
                  </a:cubicBezTo>
                  <a:cubicBezTo>
                    <a:pt x="1513" y="340"/>
                    <a:pt x="1177" y="0"/>
                    <a:pt x="75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5211275" y="356722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12" y="1"/>
                  </a:moveTo>
                  <a:cubicBezTo>
                    <a:pt x="317" y="1"/>
                    <a:pt x="1" y="317"/>
                    <a:pt x="1" y="716"/>
                  </a:cubicBezTo>
                  <a:cubicBezTo>
                    <a:pt x="1" y="1110"/>
                    <a:pt x="317" y="1427"/>
                    <a:pt x="712" y="1427"/>
                  </a:cubicBezTo>
                  <a:cubicBezTo>
                    <a:pt x="1107" y="1427"/>
                    <a:pt x="1427" y="1110"/>
                    <a:pt x="1427" y="716"/>
                  </a:cubicBezTo>
                  <a:cubicBezTo>
                    <a:pt x="1427" y="325"/>
                    <a:pt x="1107" y="1"/>
                    <a:pt x="712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5211175" y="3464450"/>
              <a:ext cx="27675" cy="27575"/>
            </a:xfrm>
            <a:custGeom>
              <a:avLst/>
              <a:gdLst/>
              <a:ahLst/>
              <a:cxnLst/>
              <a:rect l="l" t="t" r="r" b="b"/>
              <a:pathLst>
                <a:path w="1107" h="1103" extrusionOk="0">
                  <a:moveTo>
                    <a:pt x="556" y="0"/>
                  </a:moveTo>
                  <a:cubicBezTo>
                    <a:pt x="247" y="0"/>
                    <a:pt x="1" y="247"/>
                    <a:pt x="1" y="551"/>
                  </a:cubicBezTo>
                  <a:cubicBezTo>
                    <a:pt x="1" y="860"/>
                    <a:pt x="251" y="1102"/>
                    <a:pt x="556" y="1102"/>
                  </a:cubicBezTo>
                  <a:cubicBezTo>
                    <a:pt x="864" y="1102"/>
                    <a:pt x="1107" y="852"/>
                    <a:pt x="1107" y="551"/>
                  </a:cubicBezTo>
                  <a:cubicBezTo>
                    <a:pt x="1107" y="247"/>
                    <a:pt x="857" y="4"/>
                    <a:pt x="556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5176800" y="3491900"/>
              <a:ext cx="16425" cy="16350"/>
            </a:xfrm>
            <a:custGeom>
              <a:avLst/>
              <a:gdLst/>
              <a:ahLst/>
              <a:cxnLst/>
              <a:rect l="l" t="t" r="r" b="b"/>
              <a:pathLst>
                <a:path w="657" h="654" extrusionOk="0">
                  <a:moveTo>
                    <a:pt x="328" y="1"/>
                  </a:moveTo>
                  <a:cubicBezTo>
                    <a:pt x="149" y="1"/>
                    <a:pt x="0" y="145"/>
                    <a:pt x="0" y="329"/>
                  </a:cubicBezTo>
                  <a:cubicBezTo>
                    <a:pt x="0" y="509"/>
                    <a:pt x="149" y="653"/>
                    <a:pt x="328" y="653"/>
                  </a:cubicBezTo>
                  <a:cubicBezTo>
                    <a:pt x="508" y="653"/>
                    <a:pt x="657" y="509"/>
                    <a:pt x="657" y="329"/>
                  </a:cubicBezTo>
                  <a:cubicBezTo>
                    <a:pt x="657" y="145"/>
                    <a:pt x="508" y="1"/>
                    <a:pt x="328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5286700" y="3483800"/>
              <a:ext cx="38625" cy="38600"/>
            </a:xfrm>
            <a:custGeom>
              <a:avLst/>
              <a:gdLst/>
              <a:ahLst/>
              <a:cxnLst/>
              <a:rect l="l" t="t" r="r" b="b"/>
              <a:pathLst>
                <a:path w="1545" h="1544" extrusionOk="0">
                  <a:moveTo>
                    <a:pt x="774" y="0"/>
                  </a:moveTo>
                  <a:cubicBezTo>
                    <a:pt x="348" y="0"/>
                    <a:pt x="1" y="348"/>
                    <a:pt x="1" y="774"/>
                  </a:cubicBezTo>
                  <a:cubicBezTo>
                    <a:pt x="1" y="1200"/>
                    <a:pt x="348" y="1544"/>
                    <a:pt x="774" y="1544"/>
                  </a:cubicBezTo>
                  <a:cubicBezTo>
                    <a:pt x="1196" y="1544"/>
                    <a:pt x="1544" y="1200"/>
                    <a:pt x="1544" y="774"/>
                  </a:cubicBezTo>
                  <a:cubicBezTo>
                    <a:pt x="1544" y="348"/>
                    <a:pt x="1196" y="0"/>
                    <a:pt x="77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5274500" y="3418725"/>
              <a:ext cx="19350" cy="1937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7" y="0"/>
                  </a:moveTo>
                  <a:cubicBezTo>
                    <a:pt x="172" y="0"/>
                    <a:pt x="0" y="172"/>
                    <a:pt x="0" y="387"/>
                  </a:cubicBezTo>
                  <a:cubicBezTo>
                    <a:pt x="0" y="602"/>
                    <a:pt x="172" y="774"/>
                    <a:pt x="387" y="774"/>
                  </a:cubicBezTo>
                  <a:cubicBezTo>
                    <a:pt x="602" y="774"/>
                    <a:pt x="774" y="602"/>
                    <a:pt x="774" y="387"/>
                  </a:cubicBezTo>
                  <a:cubicBezTo>
                    <a:pt x="774" y="172"/>
                    <a:pt x="598" y="0"/>
                    <a:pt x="387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5339550" y="3428400"/>
              <a:ext cx="36175" cy="36175"/>
            </a:xfrm>
            <a:custGeom>
              <a:avLst/>
              <a:gdLst/>
              <a:ahLst/>
              <a:cxnLst/>
              <a:rect l="l" t="t" r="r" b="b"/>
              <a:pathLst>
                <a:path w="1447" h="1447" extrusionOk="0">
                  <a:moveTo>
                    <a:pt x="724" y="0"/>
                  </a:moveTo>
                  <a:cubicBezTo>
                    <a:pt x="325" y="0"/>
                    <a:pt x="1" y="325"/>
                    <a:pt x="1" y="723"/>
                  </a:cubicBezTo>
                  <a:cubicBezTo>
                    <a:pt x="1" y="1122"/>
                    <a:pt x="325" y="1446"/>
                    <a:pt x="724" y="1446"/>
                  </a:cubicBezTo>
                  <a:cubicBezTo>
                    <a:pt x="1122" y="1446"/>
                    <a:pt x="1447" y="1122"/>
                    <a:pt x="1447" y="723"/>
                  </a:cubicBezTo>
                  <a:cubicBezTo>
                    <a:pt x="1447" y="325"/>
                    <a:pt x="1122" y="0"/>
                    <a:pt x="72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5391525" y="3483800"/>
              <a:ext cx="24450" cy="24450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89" y="0"/>
                  </a:moveTo>
                  <a:cubicBezTo>
                    <a:pt x="220" y="0"/>
                    <a:pt x="1" y="223"/>
                    <a:pt x="1" y="489"/>
                  </a:cubicBezTo>
                  <a:cubicBezTo>
                    <a:pt x="1" y="758"/>
                    <a:pt x="220" y="977"/>
                    <a:pt x="489" y="977"/>
                  </a:cubicBezTo>
                  <a:cubicBezTo>
                    <a:pt x="755" y="977"/>
                    <a:pt x="978" y="758"/>
                    <a:pt x="978" y="489"/>
                  </a:cubicBezTo>
                  <a:cubicBezTo>
                    <a:pt x="978" y="223"/>
                    <a:pt x="755" y="0"/>
                    <a:pt x="489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5454650" y="34593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1" y="0"/>
                  </a:moveTo>
                  <a:cubicBezTo>
                    <a:pt x="329" y="0"/>
                    <a:pt x="0" y="328"/>
                    <a:pt x="0" y="735"/>
                  </a:cubicBezTo>
                  <a:cubicBezTo>
                    <a:pt x="0" y="1141"/>
                    <a:pt x="329" y="1466"/>
                    <a:pt x="731" y="1466"/>
                  </a:cubicBezTo>
                  <a:cubicBezTo>
                    <a:pt x="1138" y="1466"/>
                    <a:pt x="1466" y="1141"/>
                    <a:pt x="1466" y="735"/>
                  </a:cubicBezTo>
                  <a:cubicBezTo>
                    <a:pt x="1466" y="328"/>
                    <a:pt x="1134" y="0"/>
                    <a:pt x="731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5472925" y="3550025"/>
              <a:ext cx="43775" cy="43700"/>
            </a:xfrm>
            <a:custGeom>
              <a:avLst/>
              <a:gdLst/>
              <a:ahLst/>
              <a:cxnLst/>
              <a:rect l="l" t="t" r="r" b="b"/>
              <a:pathLst>
                <a:path w="1751" h="1748" extrusionOk="0">
                  <a:moveTo>
                    <a:pt x="876" y="1"/>
                  </a:moveTo>
                  <a:cubicBezTo>
                    <a:pt x="391" y="1"/>
                    <a:pt x="0" y="392"/>
                    <a:pt x="0" y="876"/>
                  </a:cubicBezTo>
                  <a:cubicBezTo>
                    <a:pt x="0" y="1357"/>
                    <a:pt x="391" y="1748"/>
                    <a:pt x="876" y="1748"/>
                  </a:cubicBezTo>
                  <a:cubicBezTo>
                    <a:pt x="1360" y="1748"/>
                    <a:pt x="1751" y="1357"/>
                    <a:pt x="1751" y="876"/>
                  </a:cubicBezTo>
                  <a:cubicBezTo>
                    <a:pt x="1751" y="392"/>
                    <a:pt x="1360" y="1"/>
                    <a:pt x="876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5595050" y="3633275"/>
              <a:ext cx="52100" cy="52100"/>
            </a:xfrm>
            <a:custGeom>
              <a:avLst/>
              <a:gdLst/>
              <a:ahLst/>
              <a:cxnLst/>
              <a:rect l="l" t="t" r="r" b="b"/>
              <a:pathLst>
                <a:path w="2084" h="2084" extrusionOk="0">
                  <a:moveTo>
                    <a:pt x="1044" y="0"/>
                  </a:moveTo>
                  <a:cubicBezTo>
                    <a:pt x="465" y="0"/>
                    <a:pt x="0" y="465"/>
                    <a:pt x="0" y="1040"/>
                  </a:cubicBezTo>
                  <a:cubicBezTo>
                    <a:pt x="0" y="1618"/>
                    <a:pt x="465" y="2083"/>
                    <a:pt x="1044" y="2083"/>
                  </a:cubicBezTo>
                  <a:cubicBezTo>
                    <a:pt x="1618" y="2083"/>
                    <a:pt x="2083" y="1618"/>
                    <a:pt x="2083" y="1040"/>
                  </a:cubicBezTo>
                  <a:cubicBezTo>
                    <a:pt x="2083" y="465"/>
                    <a:pt x="1618" y="0"/>
                    <a:pt x="104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5632650" y="356722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4" y="1"/>
                    <a:pt x="1" y="200"/>
                    <a:pt x="1" y="450"/>
                  </a:cubicBezTo>
                  <a:cubicBezTo>
                    <a:pt x="1" y="700"/>
                    <a:pt x="204" y="899"/>
                    <a:pt x="450" y="899"/>
                  </a:cubicBezTo>
                  <a:cubicBezTo>
                    <a:pt x="700" y="899"/>
                    <a:pt x="900" y="700"/>
                    <a:pt x="900" y="450"/>
                  </a:cubicBezTo>
                  <a:cubicBezTo>
                    <a:pt x="900" y="200"/>
                    <a:pt x="700" y="1"/>
                    <a:pt x="450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5595225" y="350205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143" h="1143" extrusionOk="0">
                  <a:moveTo>
                    <a:pt x="585" y="1"/>
                  </a:moveTo>
                  <a:cubicBezTo>
                    <a:pt x="581" y="1"/>
                    <a:pt x="576" y="1"/>
                    <a:pt x="572" y="1"/>
                  </a:cubicBezTo>
                  <a:cubicBezTo>
                    <a:pt x="259" y="1"/>
                    <a:pt x="1" y="255"/>
                    <a:pt x="1" y="571"/>
                  </a:cubicBezTo>
                  <a:cubicBezTo>
                    <a:pt x="1" y="884"/>
                    <a:pt x="255" y="1142"/>
                    <a:pt x="572" y="1142"/>
                  </a:cubicBezTo>
                  <a:cubicBezTo>
                    <a:pt x="884" y="1142"/>
                    <a:pt x="1142" y="888"/>
                    <a:pt x="1142" y="571"/>
                  </a:cubicBezTo>
                  <a:cubicBezTo>
                    <a:pt x="1142" y="260"/>
                    <a:pt x="892" y="1"/>
                    <a:pt x="5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5063750" y="3891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64" y="1"/>
                  </a:moveTo>
                  <a:cubicBezTo>
                    <a:pt x="165" y="1"/>
                    <a:pt x="1" y="165"/>
                    <a:pt x="1" y="368"/>
                  </a:cubicBezTo>
                  <a:cubicBezTo>
                    <a:pt x="1" y="567"/>
                    <a:pt x="165" y="731"/>
                    <a:pt x="364" y="731"/>
                  </a:cubicBezTo>
                  <a:cubicBezTo>
                    <a:pt x="567" y="731"/>
                    <a:pt x="731" y="567"/>
                    <a:pt x="731" y="368"/>
                  </a:cubicBezTo>
                  <a:cubicBezTo>
                    <a:pt x="731" y="165"/>
                    <a:pt x="567" y="1"/>
                    <a:pt x="364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5106550" y="3876825"/>
              <a:ext cx="50825" cy="50850"/>
            </a:xfrm>
            <a:custGeom>
              <a:avLst/>
              <a:gdLst/>
              <a:ahLst/>
              <a:cxnLst/>
              <a:rect l="l" t="t" r="r" b="b"/>
              <a:pathLst>
                <a:path w="2033" h="2034" extrusionOk="0">
                  <a:moveTo>
                    <a:pt x="1023" y="1"/>
                  </a:moveTo>
                  <a:cubicBezTo>
                    <a:pt x="1021" y="1"/>
                    <a:pt x="1019" y="1"/>
                    <a:pt x="1016" y="1"/>
                  </a:cubicBezTo>
                  <a:cubicBezTo>
                    <a:pt x="458" y="1"/>
                    <a:pt x="0" y="454"/>
                    <a:pt x="0" y="1017"/>
                  </a:cubicBezTo>
                  <a:cubicBezTo>
                    <a:pt x="0" y="1580"/>
                    <a:pt x="458" y="2033"/>
                    <a:pt x="1016" y="2033"/>
                  </a:cubicBezTo>
                  <a:cubicBezTo>
                    <a:pt x="1579" y="2033"/>
                    <a:pt x="2032" y="1580"/>
                    <a:pt x="2032" y="1017"/>
                  </a:cubicBezTo>
                  <a:cubicBezTo>
                    <a:pt x="2032" y="457"/>
                    <a:pt x="1579" y="1"/>
                    <a:pt x="1023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5500475" y="3786175"/>
              <a:ext cx="44675" cy="44775"/>
            </a:xfrm>
            <a:custGeom>
              <a:avLst/>
              <a:gdLst/>
              <a:ahLst/>
              <a:cxnLst/>
              <a:rect l="l" t="t" r="r" b="b"/>
              <a:pathLst>
                <a:path w="1787" h="1791" extrusionOk="0">
                  <a:moveTo>
                    <a:pt x="898" y="0"/>
                  </a:moveTo>
                  <a:cubicBezTo>
                    <a:pt x="896" y="0"/>
                    <a:pt x="894" y="0"/>
                    <a:pt x="891" y="0"/>
                  </a:cubicBezTo>
                  <a:cubicBezTo>
                    <a:pt x="399" y="0"/>
                    <a:pt x="0" y="403"/>
                    <a:pt x="0" y="895"/>
                  </a:cubicBezTo>
                  <a:cubicBezTo>
                    <a:pt x="0" y="1388"/>
                    <a:pt x="399" y="1790"/>
                    <a:pt x="891" y="1790"/>
                  </a:cubicBezTo>
                  <a:cubicBezTo>
                    <a:pt x="1388" y="1790"/>
                    <a:pt x="1786" y="1388"/>
                    <a:pt x="1786" y="895"/>
                  </a:cubicBezTo>
                  <a:cubicBezTo>
                    <a:pt x="1786" y="401"/>
                    <a:pt x="1391" y="0"/>
                    <a:pt x="898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5460600" y="3910250"/>
              <a:ext cx="29625" cy="29625"/>
            </a:xfrm>
            <a:custGeom>
              <a:avLst/>
              <a:gdLst/>
              <a:ahLst/>
              <a:cxnLst/>
              <a:rect l="l" t="t" r="r" b="b"/>
              <a:pathLst>
                <a:path w="1185" h="1185" extrusionOk="0">
                  <a:moveTo>
                    <a:pt x="591" y="0"/>
                  </a:moveTo>
                  <a:cubicBezTo>
                    <a:pt x="267" y="0"/>
                    <a:pt x="1" y="266"/>
                    <a:pt x="1" y="595"/>
                  </a:cubicBezTo>
                  <a:cubicBezTo>
                    <a:pt x="1" y="919"/>
                    <a:pt x="267" y="1185"/>
                    <a:pt x="591" y="1185"/>
                  </a:cubicBezTo>
                  <a:cubicBezTo>
                    <a:pt x="919" y="1185"/>
                    <a:pt x="1185" y="919"/>
                    <a:pt x="1185" y="595"/>
                  </a:cubicBezTo>
                  <a:cubicBezTo>
                    <a:pt x="1185" y="266"/>
                    <a:pt x="919" y="0"/>
                    <a:pt x="5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5466475" y="3982750"/>
              <a:ext cx="14975" cy="14875"/>
            </a:xfrm>
            <a:custGeom>
              <a:avLst/>
              <a:gdLst/>
              <a:ahLst/>
              <a:cxnLst/>
              <a:rect l="l" t="t" r="r" b="b"/>
              <a:pathLst>
                <a:path w="599" h="595" extrusionOk="0">
                  <a:moveTo>
                    <a:pt x="297" y="0"/>
                  </a:moveTo>
                  <a:cubicBezTo>
                    <a:pt x="133" y="0"/>
                    <a:pt x="0" y="133"/>
                    <a:pt x="0" y="297"/>
                  </a:cubicBezTo>
                  <a:cubicBezTo>
                    <a:pt x="0" y="461"/>
                    <a:pt x="133" y="594"/>
                    <a:pt x="297" y="594"/>
                  </a:cubicBezTo>
                  <a:cubicBezTo>
                    <a:pt x="461" y="594"/>
                    <a:pt x="598" y="461"/>
                    <a:pt x="598" y="297"/>
                  </a:cubicBezTo>
                  <a:cubicBezTo>
                    <a:pt x="598" y="133"/>
                    <a:pt x="461" y="0"/>
                    <a:pt x="2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5107425" y="3660600"/>
              <a:ext cx="133850" cy="311500"/>
            </a:xfrm>
            <a:custGeom>
              <a:avLst/>
              <a:gdLst/>
              <a:ahLst/>
              <a:cxnLst/>
              <a:rect l="l" t="t" r="r" b="b"/>
              <a:pathLst>
                <a:path w="5354" h="12460" extrusionOk="0">
                  <a:moveTo>
                    <a:pt x="2867" y="0"/>
                  </a:moveTo>
                  <a:cubicBezTo>
                    <a:pt x="2813" y="0"/>
                    <a:pt x="2757" y="6"/>
                    <a:pt x="2701" y="17"/>
                  </a:cubicBezTo>
                  <a:cubicBezTo>
                    <a:pt x="680" y="424"/>
                    <a:pt x="0" y="6696"/>
                    <a:pt x="1251" y="10686"/>
                  </a:cubicBezTo>
                  <a:cubicBezTo>
                    <a:pt x="1668" y="12016"/>
                    <a:pt x="2184" y="12459"/>
                    <a:pt x="2687" y="12459"/>
                  </a:cubicBezTo>
                  <a:cubicBezTo>
                    <a:pt x="3693" y="12459"/>
                    <a:pt x="4647" y="10686"/>
                    <a:pt x="4647" y="10686"/>
                  </a:cubicBezTo>
                  <a:cubicBezTo>
                    <a:pt x="5354" y="6807"/>
                    <a:pt x="4760" y="0"/>
                    <a:pt x="2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5219575" y="3508100"/>
              <a:ext cx="315400" cy="517850"/>
            </a:xfrm>
            <a:custGeom>
              <a:avLst/>
              <a:gdLst/>
              <a:ahLst/>
              <a:cxnLst/>
              <a:rect l="l" t="t" r="r" b="b"/>
              <a:pathLst>
                <a:path w="12616" h="20714" extrusionOk="0">
                  <a:moveTo>
                    <a:pt x="2842" y="1"/>
                  </a:moveTo>
                  <a:cubicBezTo>
                    <a:pt x="1861" y="1"/>
                    <a:pt x="720" y="593"/>
                    <a:pt x="454" y="1732"/>
                  </a:cubicBezTo>
                  <a:cubicBezTo>
                    <a:pt x="1" y="3675"/>
                    <a:pt x="1220" y="14750"/>
                    <a:pt x="1220" y="17435"/>
                  </a:cubicBezTo>
                  <a:cubicBezTo>
                    <a:pt x="1220" y="17435"/>
                    <a:pt x="814" y="20452"/>
                    <a:pt x="2443" y="20694"/>
                  </a:cubicBezTo>
                  <a:cubicBezTo>
                    <a:pt x="2531" y="20707"/>
                    <a:pt x="2614" y="20714"/>
                    <a:pt x="2693" y="20714"/>
                  </a:cubicBezTo>
                  <a:cubicBezTo>
                    <a:pt x="4086" y="20714"/>
                    <a:pt x="4237" y="18664"/>
                    <a:pt x="4311" y="14504"/>
                  </a:cubicBezTo>
                  <a:cubicBezTo>
                    <a:pt x="4311" y="14402"/>
                    <a:pt x="4319" y="14297"/>
                    <a:pt x="4319" y="14183"/>
                  </a:cubicBezTo>
                  <a:cubicBezTo>
                    <a:pt x="4936" y="16186"/>
                    <a:pt x="5887" y="16977"/>
                    <a:pt x="6836" y="16977"/>
                  </a:cubicBezTo>
                  <a:cubicBezTo>
                    <a:pt x="6944" y="16977"/>
                    <a:pt x="7052" y="16966"/>
                    <a:pt x="7160" y="16946"/>
                  </a:cubicBezTo>
                  <a:cubicBezTo>
                    <a:pt x="8465" y="16704"/>
                    <a:pt x="8708" y="12878"/>
                    <a:pt x="8708" y="12878"/>
                  </a:cubicBezTo>
                  <a:cubicBezTo>
                    <a:pt x="9242" y="14639"/>
                    <a:pt x="9813" y="15392"/>
                    <a:pt x="10345" y="15392"/>
                  </a:cubicBezTo>
                  <a:cubicBezTo>
                    <a:pt x="10945" y="15392"/>
                    <a:pt x="11495" y="14432"/>
                    <a:pt x="11885" y="12878"/>
                  </a:cubicBezTo>
                  <a:cubicBezTo>
                    <a:pt x="12616" y="9943"/>
                    <a:pt x="11557" y="982"/>
                    <a:pt x="9442" y="580"/>
                  </a:cubicBezTo>
                  <a:cubicBezTo>
                    <a:pt x="9199" y="533"/>
                    <a:pt x="8982" y="512"/>
                    <a:pt x="8789" y="512"/>
                  </a:cubicBezTo>
                  <a:cubicBezTo>
                    <a:pt x="7310" y="512"/>
                    <a:pt x="7242" y="1732"/>
                    <a:pt x="7242" y="1732"/>
                  </a:cubicBezTo>
                  <a:cubicBezTo>
                    <a:pt x="7242" y="1732"/>
                    <a:pt x="6840" y="13"/>
                    <a:pt x="5374" y="1"/>
                  </a:cubicBezTo>
                  <a:cubicBezTo>
                    <a:pt x="5372" y="1"/>
                    <a:pt x="5370" y="1"/>
                    <a:pt x="5368" y="1"/>
                  </a:cubicBezTo>
                  <a:cubicBezTo>
                    <a:pt x="4895" y="1"/>
                    <a:pt x="4576" y="473"/>
                    <a:pt x="4362" y="1111"/>
                  </a:cubicBezTo>
                  <a:cubicBezTo>
                    <a:pt x="4346" y="1033"/>
                    <a:pt x="4331" y="959"/>
                    <a:pt x="4319" y="904"/>
                  </a:cubicBezTo>
                  <a:cubicBezTo>
                    <a:pt x="4151" y="297"/>
                    <a:pt x="3536" y="1"/>
                    <a:pt x="28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5499675" y="3508300"/>
              <a:ext cx="129575" cy="250175"/>
            </a:xfrm>
            <a:custGeom>
              <a:avLst/>
              <a:gdLst/>
              <a:ahLst/>
              <a:cxnLst/>
              <a:rect l="l" t="t" r="r" b="b"/>
              <a:pathLst>
                <a:path w="5183" h="10007" extrusionOk="0">
                  <a:moveTo>
                    <a:pt x="2105" y="0"/>
                  </a:moveTo>
                  <a:cubicBezTo>
                    <a:pt x="1642" y="0"/>
                    <a:pt x="1214" y="272"/>
                    <a:pt x="912" y="814"/>
                  </a:cubicBezTo>
                  <a:cubicBezTo>
                    <a:pt x="1" y="2440"/>
                    <a:pt x="2225" y="9286"/>
                    <a:pt x="2225" y="9286"/>
                  </a:cubicBezTo>
                  <a:cubicBezTo>
                    <a:pt x="2514" y="9789"/>
                    <a:pt x="2804" y="10006"/>
                    <a:pt x="3079" y="10006"/>
                  </a:cubicBezTo>
                  <a:cubicBezTo>
                    <a:pt x="4272" y="10006"/>
                    <a:pt x="5183" y="5906"/>
                    <a:pt x="4589" y="3256"/>
                  </a:cubicBezTo>
                  <a:cubicBezTo>
                    <a:pt x="4099" y="1084"/>
                    <a:pt x="3032" y="0"/>
                    <a:pt x="2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4785800" y="3743500"/>
              <a:ext cx="109925" cy="80325"/>
            </a:xfrm>
            <a:custGeom>
              <a:avLst/>
              <a:gdLst/>
              <a:ahLst/>
              <a:cxnLst/>
              <a:rect l="l" t="t" r="r" b="b"/>
              <a:pathLst>
                <a:path w="4397" h="3213" extrusionOk="0">
                  <a:moveTo>
                    <a:pt x="3059" y="1"/>
                  </a:moveTo>
                  <a:cubicBezTo>
                    <a:pt x="2867" y="1"/>
                    <a:pt x="2673" y="29"/>
                    <a:pt x="2486" y="62"/>
                  </a:cubicBezTo>
                  <a:cubicBezTo>
                    <a:pt x="2267" y="101"/>
                    <a:pt x="2060" y="175"/>
                    <a:pt x="1857" y="257"/>
                  </a:cubicBezTo>
                  <a:cubicBezTo>
                    <a:pt x="1587" y="371"/>
                    <a:pt x="1321" y="492"/>
                    <a:pt x="1067" y="629"/>
                  </a:cubicBezTo>
                  <a:cubicBezTo>
                    <a:pt x="805" y="769"/>
                    <a:pt x="567" y="922"/>
                    <a:pt x="379" y="1160"/>
                  </a:cubicBezTo>
                  <a:cubicBezTo>
                    <a:pt x="0" y="1649"/>
                    <a:pt x="59" y="2305"/>
                    <a:pt x="462" y="2759"/>
                  </a:cubicBezTo>
                  <a:cubicBezTo>
                    <a:pt x="770" y="3102"/>
                    <a:pt x="1231" y="3204"/>
                    <a:pt x="1669" y="3212"/>
                  </a:cubicBezTo>
                  <a:cubicBezTo>
                    <a:pt x="1681" y="3213"/>
                    <a:pt x="1693" y="3213"/>
                    <a:pt x="1705" y="3213"/>
                  </a:cubicBezTo>
                  <a:cubicBezTo>
                    <a:pt x="1832" y="3213"/>
                    <a:pt x="1953" y="3175"/>
                    <a:pt x="2068" y="3114"/>
                  </a:cubicBezTo>
                  <a:cubicBezTo>
                    <a:pt x="2144" y="3132"/>
                    <a:pt x="2222" y="3142"/>
                    <a:pt x="2301" y="3142"/>
                  </a:cubicBezTo>
                  <a:cubicBezTo>
                    <a:pt x="2377" y="3142"/>
                    <a:pt x="2453" y="3133"/>
                    <a:pt x="2529" y="3114"/>
                  </a:cubicBezTo>
                  <a:cubicBezTo>
                    <a:pt x="2795" y="3052"/>
                    <a:pt x="3053" y="2946"/>
                    <a:pt x="3283" y="2809"/>
                  </a:cubicBezTo>
                  <a:cubicBezTo>
                    <a:pt x="3518" y="2669"/>
                    <a:pt x="3748" y="2493"/>
                    <a:pt x="3932" y="2294"/>
                  </a:cubicBezTo>
                  <a:cubicBezTo>
                    <a:pt x="4194" y="2000"/>
                    <a:pt x="4385" y="1645"/>
                    <a:pt x="4389" y="1238"/>
                  </a:cubicBezTo>
                  <a:cubicBezTo>
                    <a:pt x="4397" y="687"/>
                    <a:pt x="4010" y="222"/>
                    <a:pt x="3498" y="62"/>
                  </a:cubicBezTo>
                  <a:cubicBezTo>
                    <a:pt x="3355" y="18"/>
                    <a:pt x="3207" y="1"/>
                    <a:pt x="3059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4854275" y="3646350"/>
              <a:ext cx="51025" cy="51575"/>
            </a:xfrm>
            <a:custGeom>
              <a:avLst/>
              <a:gdLst/>
              <a:ahLst/>
              <a:cxnLst/>
              <a:rect l="l" t="t" r="r" b="b"/>
              <a:pathLst>
                <a:path w="2041" h="2063" extrusionOk="0">
                  <a:moveTo>
                    <a:pt x="961" y="1"/>
                  </a:moveTo>
                  <a:cubicBezTo>
                    <a:pt x="952" y="1"/>
                    <a:pt x="943" y="1"/>
                    <a:pt x="935" y="1"/>
                  </a:cubicBezTo>
                  <a:cubicBezTo>
                    <a:pt x="849" y="13"/>
                    <a:pt x="767" y="24"/>
                    <a:pt x="685" y="36"/>
                  </a:cubicBezTo>
                  <a:cubicBezTo>
                    <a:pt x="564" y="64"/>
                    <a:pt x="454" y="118"/>
                    <a:pt x="368" y="200"/>
                  </a:cubicBezTo>
                  <a:cubicBezTo>
                    <a:pt x="298" y="247"/>
                    <a:pt x="239" y="298"/>
                    <a:pt x="200" y="368"/>
                  </a:cubicBezTo>
                  <a:cubicBezTo>
                    <a:pt x="118" y="462"/>
                    <a:pt x="63" y="564"/>
                    <a:pt x="36" y="685"/>
                  </a:cubicBezTo>
                  <a:cubicBezTo>
                    <a:pt x="24" y="767"/>
                    <a:pt x="9" y="853"/>
                    <a:pt x="1" y="935"/>
                  </a:cubicBezTo>
                  <a:cubicBezTo>
                    <a:pt x="1" y="1107"/>
                    <a:pt x="44" y="1263"/>
                    <a:pt x="126" y="1408"/>
                  </a:cubicBezTo>
                  <a:cubicBezTo>
                    <a:pt x="173" y="1470"/>
                    <a:pt x="220" y="1537"/>
                    <a:pt x="263" y="1599"/>
                  </a:cubicBezTo>
                  <a:lnTo>
                    <a:pt x="411" y="1791"/>
                  </a:lnTo>
                  <a:lnTo>
                    <a:pt x="603" y="1935"/>
                  </a:lnTo>
                  <a:cubicBezTo>
                    <a:pt x="673" y="1967"/>
                    <a:pt x="751" y="1998"/>
                    <a:pt x="825" y="2029"/>
                  </a:cubicBezTo>
                  <a:cubicBezTo>
                    <a:pt x="895" y="2052"/>
                    <a:pt x="967" y="2063"/>
                    <a:pt x="1040" y="2063"/>
                  </a:cubicBezTo>
                  <a:cubicBezTo>
                    <a:pt x="1093" y="2063"/>
                    <a:pt x="1147" y="2057"/>
                    <a:pt x="1201" y="2045"/>
                  </a:cubicBezTo>
                  <a:cubicBezTo>
                    <a:pt x="1287" y="2045"/>
                    <a:pt x="1365" y="2025"/>
                    <a:pt x="1435" y="1978"/>
                  </a:cubicBezTo>
                  <a:cubicBezTo>
                    <a:pt x="1513" y="1955"/>
                    <a:pt x="1584" y="1916"/>
                    <a:pt x="1642" y="1857"/>
                  </a:cubicBezTo>
                  <a:cubicBezTo>
                    <a:pt x="1709" y="1814"/>
                    <a:pt x="1767" y="1760"/>
                    <a:pt x="1806" y="1693"/>
                  </a:cubicBezTo>
                  <a:cubicBezTo>
                    <a:pt x="1892" y="1599"/>
                    <a:pt x="1943" y="1498"/>
                    <a:pt x="1974" y="1373"/>
                  </a:cubicBezTo>
                  <a:cubicBezTo>
                    <a:pt x="1974" y="1369"/>
                    <a:pt x="1974" y="1365"/>
                    <a:pt x="1978" y="1365"/>
                  </a:cubicBezTo>
                  <a:lnTo>
                    <a:pt x="1994" y="1275"/>
                  </a:lnTo>
                  <a:cubicBezTo>
                    <a:pt x="2021" y="1193"/>
                    <a:pt x="2041" y="1107"/>
                    <a:pt x="2037" y="1013"/>
                  </a:cubicBezTo>
                  <a:cubicBezTo>
                    <a:pt x="2013" y="931"/>
                    <a:pt x="2002" y="845"/>
                    <a:pt x="1994" y="763"/>
                  </a:cubicBezTo>
                  <a:cubicBezTo>
                    <a:pt x="1951" y="603"/>
                    <a:pt x="1865" y="466"/>
                    <a:pt x="1756" y="349"/>
                  </a:cubicBezTo>
                  <a:lnTo>
                    <a:pt x="1564" y="200"/>
                  </a:lnTo>
                  <a:cubicBezTo>
                    <a:pt x="1541" y="189"/>
                    <a:pt x="1513" y="181"/>
                    <a:pt x="1490" y="173"/>
                  </a:cubicBezTo>
                  <a:lnTo>
                    <a:pt x="1482" y="161"/>
                  </a:lnTo>
                  <a:cubicBezTo>
                    <a:pt x="1416" y="122"/>
                    <a:pt x="1349" y="95"/>
                    <a:pt x="1275" y="75"/>
                  </a:cubicBezTo>
                  <a:cubicBezTo>
                    <a:pt x="1177" y="24"/>
                    <a:pt x="1072" y="1"/>
                    <a:pt x="9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4928350" y="3672650"/>
              <a:ext cx="58350" cy="66500"/>
            </a:xfrm>
            <a:custGeom>
              <a:avLst/>
              <a:gdLst/>
              <a:ahLst/>
              <a:cxnLst/>
              <a:rect l="l" t="t" r="r" b="b"/>
              <a:pathLst>
                <a:path w="2334" h="2660" extrusionOk="0">
                  <a:moveTo>
                    <a:pt x="1264" y="0"/>
                  </a:moveTo>
                  <a:cubicBezTo>
                    <a:pt x="1260" y="0"/>
                    <a:pt x="1255" y="0"/>
                    <a:pt x="1251" y="0"/>
                  </a:cubicBezTo>
                  <a:cubicBezTo>
                    <a:pt x="1032" y="4"/>
                    <a:pt x="872" y="51"/>
                    <a:pt x="680" y="157"/>
                  </a:cubicBezTo>
                  <a:cubicBezTo>
                    <a:pt x="594" y="200"/>
                    <a:pt x="520" y="270"/>
                    <a:pt x="446" y="332"/>
                  </a:cubicBezTo>
                  <a:lnTo>
                    <a:pt x="403" y="375"/>
                  </a:lnTo>
                  <a:cubicBezTo>
                    <a:pt x="242" y="563"/>
                    <a:pt x="184" y="669"/>
                    <a:pt x="98" y="899"/>
                  </a:cubicBezTo>
                  <a:cubicBezTo>
                    <a:pt x="90" y="923"/>
                    <a:pt x="86" y="946"/>
                    <a:pt x="78" y="969"/>
                  </a:cubicBezTo>
                  <a:cubicBezTo>
                    <a:pt x="67" y="1048"/>
                    <a:pt x="39" y="1184"/>
                    <a:pt x="39" y="1282"/>
                  </a:cubicBezTo>
                  <a:cubicBezTo>
                    <a:pt x="39" y="1294"/>
                    <a:pt x="47" y="1309"/>
                    <a:pt x="47" y="1317"/>
                  </a:cubicBezTo>
                  <a:cubicBezTo>
                    <a:pt x="31" y="1388"/>
                    <a:pt x="20" y="1454"/>
                    <a:pt x="16" y="1532"/>
                  </a:cubicBezTo>
                  <a:cubicBezTo>
                    <a:pt x="0" y="1728"/>
                    <a:pt x="70" y="1939"/>
                    <a:pt x="164" y="2103"/>
                  </a:cubicBezTo>
                  <a:cubicBezTo>
                    <a:pt x="262" y="2275"/>
                    <a:pt x="391" y="2388"/>
                    <a:pt x="547" y="2494"/>
                  </a:cubicBezTo>
                  <a:cubicBezTo>
                    <a:pt x="641" y="2560"/>
                    <a:pt x="754" y="2607"/>
                    <a:pt x="868" y="2626"/>
                  </a:cubicBezTo>
                  <a:cubicBezTo>
                    <a:pt x="984" y="2645"/>
                    <a:pt x="1078" y="2660"/>
                    <a:pt x="1175" y="2660"/>
                  </a:cubicBezTo>
                  <a:cubicBezTo>
                    <a:pt x="1258" y="2660"/>
                    <a:pt x="1342" y="2649"/>
                    <a:pt x="1442" y="2623"/>
                  </a:cubicBezTo>
                  <a:cubicBezTo>
                    <a:pt x="1630" y="2576"/>
                    <a:pt x="1813" y="2466"/>
                    <a:pt x="1946" y="2329"/>
                  </a:cubicBezTo>
                  <a:cubicBezTo>
                    <a:pt x="2118" y="2146"/>
                    <a:pt x="2235" y="1911"/>
                    <a:pt x="2275" y="1657"/>
                  </a:cubicBezTo>
                  <a:cubicBezTo>
                    <a:pt x="2302" y="1466"/>
                    <a:pt x="2333" y="1278"/>
                    <a:pt x="2306" y="1083"/>
                  </a:cubicBezTo>
                  <a:cubicBezTo>
                    <a:pt x="2298" y="1016"/>
                    <a:pt x="2286" y="864"/>
                    <a:pt x="2263" y="770"/>
                  </a:cubicBezTo>
                  <a:cubicBezTo>
                    <a:pt x="2220" y="602"/>
                    <a:pt x="2126" y="446"/>
                    <a:pt x="2005" y="313"/>
                  </a:cubicBezTo>
                  <a:cubicBezTo>
                    <a:pt x="1817" y="117"/>
                    <a:pt x="1541" y="0"/>
                    <a:pt x="1264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4887600" y="3386750"/>
              <a:ext cx="71825" cy="102175"/>
            </a:xfrm>
            <a:custGeom>
              <a:avLst/>
              <a:gdLst/>
              <a:ahLst/>
              <a:cxnLst/>
              <a:rect l="l" t="t" r="r" b="b"/>
              <a:pathLst>
                <a:path w="2873" h="4087" extrusionOk="0">
                  <a:moveTo>
                    <a:pt x="1186" y="1"/>
                  </a:moveTo>
                  <a:cubicBezTo>
                    <a:pt x="945" y="1"/>
                    <a:pt x="708" y="81"/>
                    <a:pt x="505" y="236"/>
                  </a:cubicBezTo>
                  <a:cubicBezTo>
                    <a:pt x="278" y="412"/>
                    <a:pt x="110" y="639"/>
                    <a:pt x="51" y="928"/>
                  </a:cubicBezTo>
                  <a:cubicBezTo>
                    <a:pt x="1" y="1186"/>
                    <a:pt x="16" y="1397"/>
                    <a:pt x="51" y="1651"/>
                  </a:cubicBezTo>
                  <a:cubicBezTo>
                    <a:pt x="141" y="2354"/>
                    <a:pt x="387" y="3038"/>
                    <a:pt x="794" y="3624"/>
                  </a:cubicBezTo>
                  <a:cubicBezTo>
                    <a:pt x="935" y="3831"/>
                    <a:pt x="1110" y="3988"/>
                    <a:pt x="1353" y="4054"/>
                  </a:cubicBezTo>
                  <a:cubicBezTo>
                    <a:pt x="1430" y="4075"/>
                    <a:pt x="1515" y="4086"/>
                    <a:pt x="1602" y="4086"/>
                  </a:cubicBezTo>
                  <a:cubicBezTo>
                    <a:pt x="1770" y="4086"/>
                    <a:pt x="1944" y="4045"/>
                    <a:pt x="2076" y="3960"/>
                  </a:cubicBezTo>
                  <a:cubicBezTo>
                    <a:pt x="2279" y="3835"/>
                    <a:pt x="2455" y="3640"/>
                    <a:pt x="2506" y="3405"/>
                  </a:cubicBezTo>
                  <a:cubicBezTo>
                    <a:pt x="2517" y="3362"/>
                    <a:pt x="2521" y="3312"/>
                    <a:pt x="2525" y="3269"/>
                  </a:cubicBezTo>
                  <a:cubicBezTo>
                    <a:pt x="2623" y="3155"/>
                    <a:pt x="2701" y="3022"/>
                    <a:pt x="2752" y="2874"/>
                  </a:cubicBezTo>
                  <a:cubicBezTo>
                    <a:pt x="2873" y="2475"/>
                    <a:pt x="2736" y="2096"/>
                    <a:pt x="2611" y="1725"/>
                  </a:cubicBezTo>
                  <a:cubicBezTo>
                    <a:pt x="2513" y="1440"/>
                    <a:pt x="2408" y="1158"/>
                    <a:pt x="2298" y="877"/>
                  </a:cubicBezTo>
                  <a:cubicBezTo>
                    <a:pt x="2228" y="705"/>
                    <a:pt x="2181" y="584"/>
                    <a:pt x="2072" y="443"/>
                  </a:cubicBezTo>
                  <a:cubicBezTo>
                    <a:pt x="1951" y="287"/>
                    <a:pt x="1814" y="170"/>
                    <a:pt x="1626" y="91"/>
                  </a:cubicBezTo>
                  <a:cubicBezTo>
                    <a:pt x="1482" y="31"/>
                    <a:pt x="1334" y="1"/>
                    <a:pt x="118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4964675" y="3536250"/>
              <a:ext cx="50450" cy="49950"/>
            </a:xfrm>
            <a:custGeom>
              <a:avLst/>
              <a:gdLst/>
              <a:ahLst/>
              <a:cxnLst/>
              <a:rect l="l" t="t" r="r" b="b"/>
              <a:pathLst>
                <a:path w="2018" h="1998" extrusionOk="0">
                  <a:moveTo>
                    <a:pt x="1072" y="1"/>
                  </a:moveTo>
                  <a:cubicBezTo>
                    <a:pt x="986" y="9"/>
                    <a:pt x="904" y="24"/>
                    <a:pt x="822" y="32"/>
                  </a:cubicBezTo>
                  <a:cubicBezTo>
                    <a:pt x="661" y="79"/>
                    <a:pt x="525" y="161"/>
                    <a:pt x="407" y="274"/>
                  </a:cubicBezTo>
                  <a:lnTo>
                    <a:pt x="282" y="395"/>
                  </a:lnTo>
                  <a:cubicBezTo>
                    <a:pt x="192" y="477"/>
                    <a:pt x="126" y="579"/>
                    <a:pt x="87" y="696"/>
                  </a:cubicBezTo>
                  <a:cubicBezTo>
                    <a:pt x="28" y="810"/>
                    <a:pt x="1" y="931"/>
                    <a:pt x="5" y="1060"/>
                  </a:cubicBezTo>
                  <a:cubicBezTo>
                    <a:pt x="1" y="1185"/>
                    <a:pt x="28" y="1310"/>
                    <a:pt x="87" y="1419"/>
                  </a:cubicBezTo>
                  <a:cubicBezTo>
                    <a:pt x="126" y="1537"/>
                    <a:pt x="196" y="1642"/>
                    <a:pt x="282" y="1724"/>
                  </a:cubicBezTo>
                  <a:lnTo>
                    <a:pt x="474" y="1869"/>
                  </a:lnTo>
                  <a:cubicBezTo>
                    <a:pt x="622" y="1955"/>
                    <a:pt x="779" y="1998"/>
                    <a:pt x="947" y="1998"/>
                  </a:cubicBezTo>
                  <a:cubicBezTo>
                    <a:pt x="1033" y="1986"/>
                    <a:pt x="1115" y="1974"/>
                    <a:pt x="1197" y="1963"/>
                  </a:cubicBezTo>
                  <a:cubicBezTo>
                    <a:pt x="1357" y="1920"/>
                    <a:pt x="1494" y="1837"/>
                    <a:pt x="1611" y="1724"/>
                  </a:cubicBezTo>
                  <a:lnTo>
                    <a:pt x="1736" y="1603"/>
                  </a:lnTo>
                  <a:cubicBezTo>
                    <a:pt x="1826" y="1517"/>
                    <a:pt x="1892" y="1415"/>
                    <a:pt x="1931" y="1298"/>
                  </a:cubicBezTo>
                  <a:cubicBezTo>
                    <a:pt x="1990" y="1185"/>
                    <a:pt x="2017" y="1064"/>
                    <a:pt x="2014" y="939"/>
                  </a:cubicBezTo>
                  <a:cubicBezTo>
                    <a:pt x="2017" y="810"/>
                    <a:pt x="1990" y="689"/>
                    <a:pt x="1931" y="575"/>
                  </a:cubicBezTo>
                  <a:cubicBezTo>
                    <a:pt x="1892" y="458"/>
                    <a:pt x="1826" y="360"/>
                    <a:pt x="1736" y="274"/>
                  </a:cubicBezTo>
                  <a:lnTo>
                    <a:pt x="1545" y="126"/>
                  </a:lnTo>
                  <a:cubicBezTo>
                    <a:pt x="1396" y="44"/>
                    <a:pt x="1240" y="1"/>
                    <a:pt x="1072" y="1"/>
                  </a:cubicBezTo>
                  <a:close/>
                </a:path>
              </a:pathLst>
            </a:custGeom>
            <a:solidFill>
              <a:srgbClr val="AF7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5584000" y="3915000"/>
              <a:ext cx="67925" cy="99150"/>
            </a:xfrm>
            <a:custGeom>
              <a:avLst/>
              <a:gdLst/>
              <a:ahLst/>
              <a:cxnLst/>
              <a:rect l="l" t="t" r="r" b="b"/>
              <a:pathLst>
                <a:path w="2717" h="3966" extrusionOk="0">
                  <a:moveTo>
                    <a:pt x="1141" y="1"/>
                  </a:moveTo>
                  <a:cubicBezTo>
                    <a:pt x="957" y="1"/>
                    <a:pt x="774" y="47"/>
                    <a:pt x="614" y="143"/>
                  </a:cubicBezTo>
                  <a:cubicBezTo>
                    <a:pt x="348" y="299"/>
                    <a:pt x="153" y="580"/>
                    <a:pt x="90" y="881"/>
                  </a:cubicBezTo>
                  <a:cubicBezTo>
                    <a:pt x="1" y="1311"/>
                    <a:pt x="24" y="1745"/>
                    <a:pt x="130" y="2171"/>
                  </a:cubicBezTo>
                  <a:cubicBezTo>
                    <a:pt x="188" y="2401"/>
                    <a:pt x="278" y="2624"/>
                    <a:pt x="372" y="2847"/>
                  </a:cubicBezTo>
                  <a:cubicBezTo>
                    <a:pt x="470" y="3144"/>
                    <a:pt x="626" y="3464"/>
                    <a:pt x="849" y="3672"/>
                  </a:cubicBezTo>
                  <a:cubicBezTo>
                    <a:pt x="1058" y="3863"/>
                    <a:pt x="1318" y="3965"/>
                    <a:pt x="1583" y="3965"/>
                  </a:cubicBezTo>
                  <a:cubicBezTo>
                    <a:pt x="1757" y="3965"/>
                    <a:pt x="1933" y="3921"/>
                    <a:pt x="2099" y="3828"/>
                  </a:cubicBezTo>
                  <a:cubicBezTo>
                    <a:pt x="2392" y="3660"/>
                    <a:pt x="2541" y="3355"/>
                    <a:pt x="2603" y="3042"/>
                  </a:cubicBezTo>
                  <a:cubicBezTo>
                    <a:pt x="2717" y="2441"/>
                    <a:pt x="2697" y="1800"/>
                    <a:pt x="2463" y="1225"/>
                  </a:cubicBezTo>
                  <a:cubicBezTo>
                    <a:pt x="2298" y="827"/>
                    <a:pt x="2095" y="393"/>
                    <a:pt x="1712" y="158"/>
                  </a:cubicBezTo>
                  <a:cubicBezTo>
                    <a:pt x="1540" y="55"/>
                    <a:pt x="1340" y="1"/>
                    <a:pt x="114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4958425" y="4026900"/>
              <a:ext cx="63350" cy="60075"/>
            </a:xfrm>
            <a:custGeom>
              <a:avLst/>
              <a:gdLst/>
              <a:ahLst/>
              <a:cxnLst/>
              <a:rect l="l" t="t" r="r" b="b"/>
              <a:pathLst>
                <a:path w="2534" h="2403" extrusionOk="0">
                  <a:moveTo>
                    <a:pt x="1447" y="1"/>
                  </a:moveTo>
                  <a:cubicBezTo>
                    <a:pt x="1404" y="1"/>
                    <a:pt x="1341" y="16"/>
                    <a:pt x="1306" y="20"/>
                  </a:cubicBezTo>
                  <a:cubicBezTo>
                    <a:pt x="1267" y="24"/>
                    <a:pt x="1208" y="32"/>
                    <a:pt x="1165" y="40"/>
                  </a:cubicBezTo>
                  <a:cubicBezTo>
                    <a:pt x="1150" y="44"/>
                    <a:pt x="1130" y="51"/>
                    <a:pt x="1115" y="55"/>
                  </a:cubicBezTo>
                  <a:cubicBezTo>
                    <a:pt x="1048" y="79"/>
                    <a:pt x="982" y="110"/>
                    <a:pt x="915" y="141"/>
                  </a:cubicBezTo>
                  <a:cubicBezTo>
                    <a:pt x="775" y="188"/>
                    <a:pt x="646" y="259"/>
                    <a:pt x="540" y="368"/>
                  </a:cubicBezTo>
                  <a:cubicBezTo>
                    <a:pt x="509" y="391"/>
                    <a:pt x="485" y="415"/>
                    <a:pt x="462" y="446"/>
                  </a:cubicBezTo>
                  <a:cubicBezTo>
                    <a:pt x="415" y="485"/>
                    <a:pt x="368" y="524"/>
                    <a:pt x="329" y="567"/>
                  </a:cubicBezTo>
                  <a:cubicBezTo>
                    <a:pt x="235" y="649"/>
                    <a:pt x="173" y="755"/>
                    <a:pt x="134" y="872"/>
                  </a:cubicBezTo>
                  <a:cubicBezTo>
                    <a:pt x="91" y="954"/>
                    <a:pt x="71" y="1040"/>
                    <a:pt x="59" y="1134"/>
                  </a:cubicBezTo>
                  <a:cubicBezTo>
                    <a:pt x="52" y="1157"/>
                    <a:pt x="40" y="1189"/>
                    <a:pt x="36" y="1212"/>
                  </a:cubicBezTo>
                  <a:cubicBezTo>
                    <a:pt x="24" y="1294"/>
                    <a:pt x="13" y="1380"/>
                    <a:pt x="1" y="1462"/>
                  </a:cubicBezTo>
                  <a:cubicBezTo>
                    <a:pt x="13" y="1544"/>
                    <a:pt x="24" y="1626"/>
                    <a:pt x="36" y="1712"/>
                  </a:cubicBezTo>
                  <a:cubicBezTo>
                    <a:pt x="63" y="1783"/>
                    <a:pt x="98" y="1861"/>
                    <a:pt x="130" y="1935"/>
                  </a:cubicBezTo>
                  <a:cubicBezTo>
                    <a:pt x="188" y="2044"/>
                    <a:pt x="267" y="2130"/>
                    <a:pt x="368" y="2201"/>
                  </a:cubicBezTo>
                  <a:cubicBezTo>
                    <a:pt x="427" y="2259"/>
                    <a:pt x="493" y="2299"/>
                    <a:pt x="571" y="2322"/>
                  </a:cubicBezTo>
                  <a:cubicBezTo>
                    <a:pt x="646" y="2365"/>
                    <a:pt x="724" y="2384"/>
                    <a:pt x="806" y="2384"/>
                  </a:cubicBezTo>
                  <a:cubicBezTo>
                    <a:pt x="849" y="2396"/>
                    <a:pt x="891" y="2402"/>
                    <a:pt x="932" y="2402"/>
                  </a:cubicBezTo>
                  <a:cubicBezTo>
                    <a:pt x="974" y="2402"/>
                    <a:pt x="1015" y="2396"/>
                    <a:pt x="1056" y="2384"/>
                  </a:cubicBezTo>
                  <a:cubicBezTo>
                    <a:pt x="1105" y="2381"/>
                    <a:pt x="1150" y="2370"/>
                    <a:pt x="1198" y="2362"/>
                  </a:cubicBezTo>
                  <a:lnTo>
                    <a:pt x="1198" y="2362"/>
                  </a:lnTo>
                  <a:cubicBezTo>
                    <a:pt x="1194" y="2363"/>
                    <a:pt x="1193" y="2365"/>
                    <a:pt x="1193" y="2365"/>
                  </a:cubicBezTo>
                  <a:cubicBezTo>
                    <a:pt x="1204" y="2361"/>
                    <a:pt x="1216" y="2361"/>
                    <a:pt x="1228" y="2357"/>
                  </a:cubicBezTo>
                  <a:cubicBezTo>
                    <a:pt x="1232" y="2357"/>
                    <a:pt x="1236" y="2349"/>
                    <a:pt x="1244" y="2349"/>
                  </a:cubicBezTo>
                  <a:cubicBezTo>
                    <a:pt x="1349" y="2318"/>
                    <a:pt x="1462" y="2310"/>
                    <a:pt x="1568" y="2283"/>
                  </a:cubicBezTo>
                  <a:cubicBezTo>
                    <a:pt x="1595" y="2279"/>
                    <a:pt x="1623" y="2267"/>
                    <a:pt x="1646" y="2259"/>
                  </a:cubicBezTo>
                  <a:cubicBezTo>
                    <a:pt x="1732" y="2224"/>
                    <a:pt x="1818" y="2189"/>
                    <a:pt x="1900" y="2150"/>
                  </a:cubicBezTo>
                  <a:cubicBezTo>
                    <a:pt x="1916" y="2146"/>
                    <a:pt x="1927" y="2134"/>
                    <a:pt x="1939" y="2130"/>
                  </a:cubicBezTo>
                  <a:cubicBezTo>
                    <a:pt x="1986" y="2107"/>
                    <a:pt x="2029" y="2068"/>
                    <a:pt x="2068" y="2037"/>
                  </a:cubicBezTo>
                  <a:cubicBezTo>
                    <a:pt x="2107" y="2009"/>
                    <a:pt x="2154" y="1974"/>
                    <a:pt x="2189" y="1939"/>
                  </a:cubicBezTo>
                  <a:cubicBezTo>
                    <a:pt x="2264" y="1869"/>
                    <a:pt x="2330" y="1783"/>
                    <a:pt x="2381" y="1697"/>
                  </a:cubicBezTo>
                  <a:cubicBezTo>
                    <a:pt x="2385" y="1693"/>
                    <a:pt x="2385" y="1685"/>
                    <a:pt x="2385" y="1681"/>
                  </a:cubicBezTo>
                  <a:cubicBezTo>
                    <a:pt x="2416" y="1619"/>
                    <a:pt x="2459" y="1517"/>
                    <a:pt x="2482" y="1450"/>
                  </a:cubicBezTo>
                  <a:cubicBezTo>
                    <a:pt x="2486" y="1443"/>
                    <a:pt x="2494" y="1431"/>
                    <a:pt x="2494" y="1423"/>
                  </a:cubicBezTo>
                  <a:cubicBezTo>
                    <a:pt x="2494" y="1419"/>
                    <a:pt x="2498" y="1407"/>
                    <a:pt x="2498" y="1404"/>
                  </a:cubicBezTo>
                  <a:cubicBezTo>
                    <a:pt x="2514" y="1329"/>
                    <a:pt x="2525" y="1216"/>
                    <a:pt x="2533" y="1146"/>
                  </a:cubicBezTo>
                  <a:lnTo>
                    <a:pt x="2533" y="1107"/>
                  </a:lnTo>
                  <a:lnTo>
                    <a:pt x="2533" y="1091"/>
                  </a:lnTo>
                  <a:cubicBezTo>
                    <a:pt x="2533" y="1013"/>
                    <a:pt x="2518" y="903"/>
                    <a:pt x="2502" y="833"/>
                  </a:cubicBezTo>
                  <a:cubicBezTo>
                    <a:pt x="2502" y="821"/>
                    <a:pt x="2498" y="813"/>
                    <a:pt x="2498" y="802"/>
                  </a:cubicBezTo>
                  <a:cubicBezTo>
                    <a:pt x="2467" y="704"/>
                    <a:pt x="2435" y="606"/>
                    <a:pt x="2377" y="524"/>
                  </a:cubicBezTo>
                  <a:cubicBezTo>
                    <a:pt x="2264" y="348"/>
                    <a:pt x="2181" y="270"/>
                    <a:pt x="2009" y="153"/>
                  </a:cubicBezTo>
                  <a:cubicBezTo>
                    <a:pt x="1998" y="149"/>
                    <a:pt x="1994" y="141"/>
                    <a:pt x="1986" y="137"/>
                  </a:cubicBezTo>
                  <a:cubicBezTo>
                    <a:pt x="1978" y="137"/>
                    <a:pt x="1978" y="137"/>
                    <a:pt x="1978" y="133"/>
                  </a:cubicBezTo>
                  <a:cubicBezTo>
                    <a:pt x="1908" y="102"/>
                    <a:pt x="1830" y="71"/>
                    <a:pt x="1755" y="40"/>
                  </a:cubicBezTo>
                  <a:cubicBezTo>
                    <a:pt x="1752" y="36"/>
                    <a:pt x="1740" y="36"/>
                    <a:pt x="1736" y="36"/>
                  </a:cubicBezTo>
                  <a:lnTo>
                    <a:pt x="1724" y="36"/>
                  </a:lnTo>
                  <a:cubicBezTo>
                    <a:pt x="1642" y="24"/>
                    <a:pt x="1560" y="12"/>
                    <a:pt x="147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4931475" y="3303650"/>
              <a:ext cx="658600" cy="611675"/>
            </a:xfrm>
            <a:custGeom>
              <a:avLst/>
              <a:gdLst/>
              <a:ahLst/>
              <a:cxnLst/>
              <a:rect l="l" t="t" r="r" b="b"/>
              <a:pathLst>
                <a:path w="26344" h="24467" extrusionOk="0">
                  <a:moveTo>
                    <a:pt x="23836" y="0"/>
                  </a:moveTo>
                  <a:cubicBezTo>
                    <a:pt x="23412" y="0"/>
                    <a:pt x="22883" y="492"/>
                    <a:pt x="21631" y="1375"/>
                  </a:cubicBezTo>
                  <a:cubicBezTo>
                    <a:pt x="19544" y="2841"/>
                    <a:pt x="16070" y="2223"/>
                    <a:pt x="10427" y="3036"/>
                  </a:cubicBezTo>
                  <a:cubicBezTo>
                    <a:pt x="4791" y="3845"/>
                    <a:pt x="926" y="8097"/>
                    <a:pt x="461" y="11263"/>
                  </a:cubicBezTo>
                  <a:cubicBezTo>
                    <a:pt x="0" y="14428"/>
                    <a:pt x="2626" y="17132"/>
                    <a:pt x="2626" y="17132"/>
                  </a:cubicBezTo>
                  <a:cubicBezTo>
                    <a:pt x="3892" y="22149"/>
                    <a:pt x="6878" y="24466"/>
                    <a:pt x="10503" y="24466"/>
                  </a:cubicBezTo>
                  <a:cubicBezTo>
                    <a:pt x="12408" y="24466"/>
                    <a:pt x="14489" y="23827"/>
                    <a:pt x="16590" y="22604"/>
                  </a:cubicBezTo>
                  <a:cubicBezTo>
                    <a:pt x="22694" y="19047"/>
                    <a:pt x="22459" y="13138"/>
                    <a:pt x="22616" y="9043"/>
                  </a:cubicBezTo>
                  <a:cubicBezTo>
                    <a:pt x="22772" y="4947"/>
                    <a:pt x="24030" y="5006"/>
                    <a:pt x="25187" y="3845"/>
                  </a:cubicBezTo>
                  <a:cubicBezTo>
                    <a:pt x="26344" y="2689"/>
                    <a:pt x="25652" y="1844"/>
                    <a:pt x="24722" y="680"/>
                  </a:cubicBezTo>
                  <a:cubicBezTo>
                    <a:pt x="24353" y="217"/>
                    <a:pt x="24117" y="0"/>
                    <a:pt x="23836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4944375" y="3309975"/>
              <a:ext cx="602025" cy="340900"/>
            </a:xfrm>
            <a:custGeom>
              <a:avLst/>
              <a:gdLst/>
              <a:ahLst/>
              <a:cxnLst/>
              <a:rect l="l" t="t" r="r" b="b"/>
              <a:pathLst>
                <a:path w="24081" h="13636" extrusionOk="0">
                  <a:moveTo>
                    <a:pt x="23839" y="1"/>
                  </a:moveTo>
                  <a:cubicBezTo>
                    <a:pt x="22795" y="950"/>
                    <a:pt x="20368" y="2733"/>
                    <a:pt x="16754" y="2869"/>
                  </a:cubicBezTo>
                  <a:cubicBezTo>
                    <a:pt x="12048" y="3049"/>
                    <a:pt x="8867" y="3330"/>
                    <a:pt x="4393" y="5714"/>
                  </a:cubicBezTo>
                  <a:cubicBezTo>
                    <a:pt x="2595" y="6664"/>
                    <a:pt x="1200" y="8684"/>
                    <a:pt x="344" y="11545"/>
                  </a:cubicBezTo>
                  <a:cubicBezTo>
                    <a:pt x="203" y="11994"/>
                    <a:pt x="90" y="12432"/>
                    <a:pt x="0" y="12842"/>
                  </a:cubicBezTo>
                  <a:cubicBezTo>
                    <a:pt x="55" y="13116"/>
                    <a:pt x="125" y="13382"/>
                    <a:pt x="207" y="13636"/>
                  </a:cubicBezTo>
                  <a:cubicBezTo>
                    <a:pt x="645" y="11287"/>
                    <a:pt x="1774" y="7508"/>
                    <a:pt x="4553" y="6027"/>
                  </a:cubicBezTo>
                  <a:cubicBezTo>
                    <a:pt x="8820" y="3760"/>
                    <a:pt x="11677" y="3420"/>
                    <a:pt x="16761" y="3225"/>
                  </a:cubicBezTo>
                  <a:cubicBezTo>
                    <a:pt x="20490" y="3084"/>
                    <a:pt x="22995" y="1247"/>
                    <a:pt x="24081" y="263"/>
                  </a:cubicBezTo>
                  <a:cubicBezTo>
                    <a:pt x="23991" y="161"/>
                    <a:pt x="23913" y="71"/>
                    <a:pt x="2383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5130475" y="3461800"/>
              <a:ext cx="376650" cy="449350"/>
            </a:xfrm>
            <a:custGeom>
              <a:avLst/>
              <a:gdLst/>
              <a:ahLst/>
              <a:cxnLst/>
              <a:rect l="l" t="t" r="r" b="b"/>
              <a:pathLst>
                <a:path w="15066" h="17974" extrusionOk="0">
                  <a:moveTo>
                    <a:pt x="15066" y="1"/>
                  </a:moveTo>
                  <a:lnTo>
                    <a:pt x="15066" y="1"/>
                  </a:lnTo>
                  <a:cubicBezTo>
                    <a:pt x="14550" y="767"/>
                    <a:pt x="14202" y="1982"/>
                    <a:pt x="13964" y="4139"/>
                  </a:cubicBezTo>
                  <a:cubicBezTo>
                    <a:pt x="13511" y="8200"/>
                    <a:pt x="12682" y="10044"/>
                    <a:pt x="10279" y="13886"/>
                  </a:cubicBezTo>
                  <a:cubicBezTo>
                    <a:pt x="8755" y="16324"/>
                    <a:pt x="3467" y="17321"/>
                    <a:pt x="1" y="17716"/>
                  </a:cubicBezTo>
                  <a:cubicBezTo>
                    <a:pt x="302" y="17821"/>
                    <a:pt x="603" y="17907"/>
                    <a:pt x="911" y="17974"/>
                  </a:cubicBezTo>
                  <a:cubicBezTo>
                    <a:pt x="4393" y="17516"/>
                    <a:pt x="9095" y="16461"/>
                    <a:pt x="10584" y="14077"/>
                  </a:cubicBezTo>
                  <a:cubicBezTo>
                    <a:pt x="13022" y="10181"/>
                    <a:pt x="13851" y="8313"/>
                    <a:pt x="14320" y="4182"/>
                  </a:cubicBezTo>
                  <a:cubicBezTo>
                    <a:pt x="14429" y="3174"/>
                    <a:pt x="14566" y="2381"/>
                    <a:pt x="14726" y="1756"/>
                  </a:cubicBezTo>
                  <a:cubicBezTo>
                    <a:pt x="14800" y="1017"/>
                    <a:pt x="14917" y="450"/>
                    <a:pt x="1506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4999475" y="3345350"/>
              <a:ext cx="572825" cy="404025"/>
            </a:xfrm>
            <a:custGeom>
              <a:avLst/>
              <a:gdLst/>
              <a:ahLst/>
              <a:cxnLst/>
              <a:rect l="l" t="t" r="r" b="b"/>
              <a:pathLst>
                <a:path w="22913" h="16161" extrusionOk="0">
                  <a:moveTo>
                    <a:pt x="22741" y="1"/>
                  </a:moveTo>
                  <a:cubicBezTo>
                    <a:pt x="21811" y="669"/>
                    <a:pt x="20294" y="1826"/>
                    <a:pt x="19403" y="2795"/>
                  </a:cubicBezTo>
                  <a:cubicBezTo>
                    <a:pt x="18723" y="3533"/>
                    <a:pt x="12658" y="10040"/>
                    <a:pt x="7988" y="11631"/>
                  </a:cubicBezTo>
                  <a:cubicBezTo>
                    <a:pt x="4850" y="12701"/>
                    <a:pt x="1614" y="14718"/>
                    <a:pt x="0" y="15797"/>
                  </a:cubicBezTo>
                  <a:cubicBezTo>
                    <a:pt x="35" y="15922"/>
                    <a:pt x="63" y="16043"/>
                    <a:pt x="98" y="16160"/>
                  </a:cubicBezTo>
                  <a:cubicBezTo>
                    <a:pt x="1657" y="15109"/>
                    <a:pt x="4928" y="13053"/>
                    <a:pt x="8101" y="11967"/>
                  </a:cubicBezTo>
                  <a:cubicBezTo>
                    <a:pt x="12853" y="10345"/>
                    <a:pt x="18977" y="3776"/>
                    <a:pt x="19661" y="3033"/>
                  </a:cubicBezTo>
                  <a:cubicBezTo>
                    <a:pt x="20509" y="2115"/>
                    <a:pt x="21986" y="985"/>
                    <a:pt x="22913" y="317"/>
                  </a:cubicBezTo>
                  <a:cubicBezTo>
                    <a:pt x="22862" y="215"/>
                    <a:pt x="22803" y="106"/>
                    <a:pt x="2274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5025750" y="3367825"/>
              <a:ext cx="550750" cy="448550"/>
            </a:xfrm>
            <a:custGeom>
              <a:avLst/>
              <a:gdLst/>
              <a:ahLst/>
              <a:cxnLst/>
              <a:rect l="l" t="t" r="r" b="b"/>
              <a:pathLst>
                <a:path w="22030" h="17942" extrusionOk="0">
                  <a:moveTo>
                    <a:pt x="22018" y="0"/>
                  </a:moveTo>
                  <a:cubicBezTo>
                    <a:pt x="20904" y="829"/>
                    <a:pt x="18137" y="3010"/>
                    <a:pt x="17918" y="4276"/>
                  </a:cubicBezTo>
                  <a:cubicBezTo>
                    <a:pt x="17688" y="5593"/>
                    <a:pt x="14819" y="13815"/>
                    <a:pt x="10790" y="15499"/>
                  </a:cubicBezTo>
                  <a:cubicBezTo>
                    <a:pt x="8739" y="16355"/>
                    <a:pt x="5937" y="16730"/>
                    <a:pt x="3463" y="17063"/>
                  </a:cubicBezTo>
                  <a:cubicBezTo>
                    <a:pt x="2099" y="17242"/>
                    <a:pt x="899" y="17407"/>
                    <a:pt x="0" y="17621"/>
                  </a:cubicBezTo>
                  <a:cubicBezTo>
                    <a:pt x="59" y="17731"/>
                    <a:pt x="122" y="17840"/>
                    <a:pt x="180" y="17942"/>
                  </a:cubicBezTo>
                  <a:cubicBezTo>
                    <a:pt x="1079" y="17739"/>
                    <a:pt x="2275" y="17575"/>
                    <a:pt x="3506" y="17410"/>
                  </a:cubicBezTo>
                  <a:cubicBezTo>
                    <a:pt x="6003" y="17078"/>
                    <a:pt x="8832" y="16695"/>
                    <a:pt x="10927" y="15824"/>
                  </a:cubicBezTo>
                  <a:cubicBezTo>
                    <a:pt x="15089" y="14085"/>
                    <a:pt x="18036" y="5683"/>
                    <a:pt x="18270" y="4334"/>
                  </a:cubicBezTo>
                  <a:cubicBezTo>
                    <a:pt x="18442" y="3361"/>
                    <a:pt x="20564" y="1552"/>
                    <a:pt x="21948" y="497"/>
                  </a:cubicBezTo>
                  <a:cubicBezTo>
                    <a:pt x="22006" y="329"/>
                    <a:pt x="22030" y="164"/>
                    <a:pt x="220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4966550" y="3328250"/>
              <a:ext cx="594700" cy="370300"/>
            </a:xfrm>
            <a:custGeom>
              <a:avLst/>
              <a:gdLst/>
              <a:ahLst/>
              <a:cxnLst/>
              <a:rect l="l" t="t" r="r" b="b"/>
              <a:pathLst>
                <a:path w="23788" h="14812" extrusionOk="0">
                  <a:moveTo>
                    <a:pt x="23573" y="1"/>
                  </a:moveTo>
                  <a:cubicBezTo>
                    <a:pt x="21459" y="1529"/>
                    <a:pt x="15190" y="5929"/>
                    <a:pt x="11873" y="6992"/>
                  </a:cubicBezTo>
                  <a:lnTo>
                    <a:pt x="11556" y="7094"/>
                  </a:lnTo>
                  <a:cubicBezTo>
                    <a:pt x="7836" y="8274"/>
                    <a:pt x="1868" y="10177"/>
                    <a:pt x="0" y="14429"/>
                  </a:cubicBezTo>
                  <a:cubicBezTo>
                    <a:pt x="70" y="14562"/>
                    <a:pt x="149" y="14691"/>
                    <a:pt x="223" y="14812"/>
                  </a:cubicBezTo>
                  <a:cubicBezTo>
                    <a:pt x="1899" y="10537"/>
                    <a:pt x="7922" y="8618"/>
                    <a:pt x="11654" y="7430"/>
                  </a:cubicBezTo>
                  <a:lnTo>
                    <a:pt x="11978" y="7328"/>
                  </a:lnTo>
                  <a:cubicBezTo>
                    <a:pt x="15398" y="6238"/>
                    <a:pt x="21662" y="1822"/>
                    <a:pt x="23788" y="282"/>
                  </a:cubicBezTo>
                  <a:cubicBezTo>
                    <a:pt x="23722" y="192"/>
                    <a:pt x="23647" y="98"/>
                    <a:pt x="2357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4965750" y="3398900"/>
              <a:ext cx="525175" cy="476100"/>
            </a:xfrm>
            <a:custGeom>
              <a:avLst/>
              <a:gdLst/>
              <a:ahLst/>
              <a:cxnLst/>
              <a:rect l="l" t="t" r="r" b="b"/>
              <a:pathLst>
                <a:path w="21007" h="19044" extrusionOk="0">
                  <a:moveTo>
                    <a:pt x="20170" y="0"/>
                  </a:moveTo>
                  <a:lnTo>
                    <a:pt x="20170" y="0"/>
                  </a:lnTo>
                  <a:cubicBezTo>
                    <a:pt x="20170" y="0"/>
                    <a:pt x="18138" y="254"/>
                    <a:pt x="14003" y="309"/>
                  </a:cubicBezTo>
                  <a:cubicBezTo>
                    <a:pt x="6074" y="414"/>
                    <a:pt x="2717" y="3013"/>
                    <a:pt x="1361" y="6065"/>
                  </a:cubicBezTo>
                  <a:cubicBezTo>
                    <a:pt x="1" y="9117"/>
                    <a:pt x="3170" y="12627"/>
                    <a:pt x="3170" y="12627"/>
                  </a:cubicBezTo>
                  <a:cubicBezTo>
                    <a:pt x="4841" y="17403"/>
                    <a:pt x="7075" y="19044"/>
                    <a:pt x="9348" y="19044"/>
                  </a:cubicBezTo>
                  <a:cubicBezTo>
                    <a:pt x="12620" y="19044"/>
                    <a:pt x="15973" y="15643"/>
                    <a:pt x="17841" y="13307"/>
                  </a:cubicBezTo>
                  <a:cubicBezTo>
                    <a:pt x="21006" y="9348"/>
                    <a:pt x="20170" y="0"/>
                    <a:pt x="2017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5050750" y="3481700"/>
              <a:ext cx="364550" cy="314700"/>
            </a:xfrm>
            <a:custGeom>
              <a:avLst/>
              <a:gdLst/>
              <a:ahLst/>
              <a:cxnLst/>
              <a:rect l="l" t="t" r="r" b="b"/>
              <a:pathLst>
                <a:path w="14582" h="12588" extrusionOk="0">
                  <a:moveTo>
                    <a:pt x="12522" y="1"/>
                  </a:moveTo>
                  <a:cubicBezTo>
                    <a:pt x="12022" y="1"/>
                    <a:pt x="11425" y="13"/>
                    <a:pt x="10727" y="13"/>
                  </a:cubicBezTo>
                  <a:cubicBezTo>
                    <a:pt x="10450" y="13"/>
                    <a:pt x="10158" y="11"/>
                    <a:pt x="9849" y="6"/>
                  </a:cubicBezTo>
                  <a:cubicBezTo>
                    <a:pt x="9793" y="5"/>
                    <a:pt x="9736" y="4"/>
                    <a:pt x="9679" y="4"/>
                  </a:cubicBezTo>
                  <a:cubicBezTo>
                    <a:pt x="6384" y="4"/>
                    <a:pt x="1721" y="1657"/>
                    <a:pt x="864" y="3367"/>
                  </a:cubicBezTo>
                  <a:cubicBezTo>
                    <a:pt x="1" y="5106"/>
                    <a:pt x="1818" y="6943"/>
                    <a:pt x="1912" y="7134"/>
                  </a:cubicBezTo>
                  <a:cubicBezTo>
                    <a:pt x="3871" y="11217"/>
                    <a:pt x="5478" y="12588"/>
                    <a:pt x="6955" y="12588"/>
                  </a:cubicBezTo>
                  <a:cubicBezTo>
                    <a:pt x="8538" y="12588"/>
                    <a:pt x="9972" y="11011"/>
                    <a:pt x="11529" y="9510"/>
                  </a:cubicBezTo>
                  <a:cubicBezTo>
                    <a:pt x="14542" y="6610"/>
                    <a:pt x="14484" y="2034"/>
                    <a:pt x="14542" y="877"/>
                  </a:cubicBezTo>
                  <a:cubicBezTo>
                    <a:pt x="14582" y="102"/>
                    <a:pt x="13943" y="1"/>
                    <a:pt x="1252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5125400" y="35036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43" y="0"/>
                  </a:moveTo>
                  <a:cubicBezTo>
                    <a:pt x="555" y="0"/>
                    <a:pt x="1" y="555"/>
                    <a:pt x="1" y="1243"/>
                  </a:cubicBezTo>
                  <a:cubicBezTo>
                    <a:pt x="1" y="1935"/>
                    <a:pt x="555" y="2490"/>
                    <a:pt x="1243" y="2490"/>
                  </a:cubicBezTo>
                  <a:cubicBezTo>
                    <a:pt x="1935" y="2490"/>
                    <a:pt x="2490" y="1935"/>
                    <a:pt x="2490" y="1243"/>
                  </a:cubicBezTo>
                  <a:cubicBezTo>
                    <a:pt x="2490" y="555"/>
                    <a:pt x="1935" y="0"/>
                    <a:pt x="124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5112125" y="3605725"/>
              <a:ext cx="34700" cy="34700"/>
            </a:xfrm>
            <a:custGeom>
              <a:avLst/>
              <a:gdLst/>
              <a:ahLst/>
              <a:cxnLst/>
              <a:rect l="l" t="t" r="r" b="b"/>
              <a:pathLst>
                <a:path w="1388" h="1388" extrusionOk="0">
                  <a:moveTo>
                    <a:pt x="692" y="0"/>
                  </a:moveTo>
                  <a:cubicBezTo>
                    <a:pt x="313" y="0"/>
                    <a:pt x="0" y="313"/>
                    <a:pt x="0" y="692"/>
                  </a:cubicBezTo>
                  <a:cubicBezTo>
                    <a:pt x="0" y="1075"/>
                    <a:pt x="313" y="1388"/>
                    <a:pt x="692" y="1388"/>
                  </a:cubicBezTo>
                  <a:cubicBezTo>
                    <a:pt x="1075" y="1388"/>
                    <a:pt x="1387" y="1075"/>
                    <a:pt x="1387" y="692"/>
                  </a:cubicBezTo>
                  <a:cubicBezTo>
                    <a:pt x="1387" y="309"/>
                    <a:pt x="1079" y="0"/>
                    <a:pt x="69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5183725" y="3583825"/>
              <a:ext cx="88450" cy="88450"/>
            </a:xfrm>
            <a:custGeom>
              <a:avLst/>
              <a:gdLst/>
              <a:ahLst/>
              <a:cxnLst/>
              <a:rect l="l" t="t" r="r" b="b"/>
              <a:pathLst>
                <a:path w="3538" h="3538" extrusionOk="0">
                  <a:moveTo>
                    <a:pt x="1771" y="1"/>
                  </a:moveTo>
                  <a:cubicBezTo>
                    <a:pt x="794" y="1"/>
                    <a:pt x="1" y="794"/>
                    <a:pt x="1" y="1771"/>
                  </a:cubicBezTo>
                  <a:cubicBezTo>
                    <a:pt x="1" y="2748"/>
                    <a:pt x="794" y="3538"/>
                    <a:pt x="1771" y="3538"/>
                  </a:cubicBezTo>
                  <a:cubicBezTo>
                    <a:pt x="2748" y="3538"/>
                    <a:pt x="3537" y="2748"/>
                    <a:pt x="3537" y="1771"/>
                  </a:cubicBezTo>
                  <a:cubicBezTo>
                    <a:pt x="3537" y="794"/>
                    <a:pt x="2748" y="1"/>
                    <a:pt x="177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5169375" y="3677225"/>
              <a:ext cx="23175" cy="23300"/>
            </a:xfrm>
            <a:custGeom>
              <a:avLst/>
              <a:gdLst/>
              <a:ahLst/>
              <a:cxnLst/>
              <a:rect l="l" t="t" r="r" b="b"/>
              <a:pathLst>
                <a:path w="927" h="932" extrusionOk="0">
                  <a:moveTo>
                    <a:pt x="461" y="1"/>
                  </a:moveTo>
                  <a:cubicBezTo>
                    <a:pt x="207" y="1"/>
                    <a:pt x="0" y="208"/>
                    <a:pt x="0" y="466"/>
                  </a:cubicBezTo>
                  <a:cubicBezTo>
                    <a:pt x="0" y="724"/>
                    <a:pt x="207" y="931"/>
                    <a:pt x="461" y="931"/>
                  </a:cubicBezTo>
                  <a:cubicBezTo>
                    <a:pt x="719" y="931"/>
                    <a:pt x="926" y="724"/>
                    <a:pt x="926" y="466"/>
                  </a:cubicBezTo>
                  <a:cubicBezTo>
                    <a:pt x="926" y="208"/>
                    <a:pt x="719" y="1"/>
                    <a:pt x="4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5220750" y="3688850"/>
              <a:ext cx="87475" cy="87475"/>
            </a:xfrm>
            <a:custGeom>
              <a:avLst/>
              <a:gdLst/>
              <a:ahLst/>
              <a:cxnLst/>
              <a:rect l="l" t="t" r="r" b="b"/>
              <a:pathLst>
                <a:path w="3499" h="3499" extrusionOk="0">
                  <a:moveTo>
                    <a:pt x="1751" y="1"/>
                  </a:moveTo>
                  <a:cubicBezTo>
                    <a:pt x="782" y="1"/>
                    <a:pt x="1" y="783"/>
                    <a:pt x="1" y="1752"/>
                  </a:cubicBezTo>
                  <a:cubicBezTo>
                    <a:pt x="1" y="2717"/>
                    <a:pt x="782" y="3499"/>
                    <a:pt x="1751" y="3499"/>
                  </a:cubicBezTo>
                  <a:cubicBezTo>
                    <a:pt x="2717" y="3499"/>
                    <a:pt x="3498" y="2717"/>
                    <a:pt x="3498" y="1752"/>
                  </a:cubicBezTo>
                  <a:cubicBezTo>
                    <a:pt x="3498" y="783"/>
                    <a:pt x="2717" y="1"/>
                    <a:pt x="175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5152850" y="3726575"/>
              <a:ext cx="52775" cy="527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6" y="0"/>
                  </a:moveTo>
                  <a:cubicBezTo>
                    <a:pt x="474" y="0"/>
                    <a:pt x="1" y="477"/>
                    <a:pt x="1" y="1056"/>
                  </a:cubicBezTo>
                  <a:cubicBezTo>
                    <a:pt x="1" y="1638"/>
                    <a:pt x="470" y="2111"/>
                    <a:pt x="1056" y="2111"/>
                  </a:cubicBezTo>
                  <a:cubicBezTo>
                    <a:pt x="1638" y="2111"/>
                    <a:pt x="2111" y="1642"/>
                    <a:pt x="2111" y="1056"/>
                  </a:cubicBezTo>
                  <a:cubicBezTo>
                    <a:pt x="2111" y="469"/>
                    <a:pt x="1638" y="0"/>
                    <a:pt x="1056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5286025" y="36497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0" y="1"/>
                    <a:pt x="0" y="200"/>
                    <a:pt x="0" y="450"/>
                  </a:cubicBezTo>
                  <a:cubicBezTo>
                    <a:pt x="0" y="700"/>
                    <a:pt x="200" y="900"/>
                    <a:pt x="450" y="900"/>
                  </a:cubicBezTo>
                  <a:cubicBezTo>
                    <a:pt x="696" y="900"/>
                    <a:pt x="899" y="700"/>
                    <a:pt x="899" y="450"/>
                  </a:cubicBezTo>
                  <a:cubicBezTo>
                    <a:pt x="899" y="200"/>
                    <a:pt x="696" y="1"/>
                    <a:pt x="450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5255150" y="3514950"/>
              <a:ext cx="47200" cy="47225"/>
            </a:xfrm>
            <a:custGeom>
              <a:avLst/>
              <a:gdLst/>
              <a:ahLst/>
              <a:cxnLst/>
              <a:rect l="l" t="t" r="r" b="b"/>
              <a:pathLst>
                <a:path w="1888" h="1889" extrusionOk="0">
                  <a:moveTo>
                    <a:pt x="946" y="1"/>
                  </a:moveTo>
                  <a:cubicBezTo>
                    <a:pt x="422" y="1"/>
                    <a:pt x="0" y="423"/>
                    <a:pt x="0" y="943"/>
                  </a:cubicBezTo>
                  <a:cubicBezTo>
                    <a:pt x="0" y="1466"/>
                    <a:pt x="422" y="1888"/>
                    <a:pt x="946" y="1888"/>
                  </a:cubicBezTo>
                  <a:cubicBezTo>
                    <a:pt x="1470" y="1888"/>
                    <a:pt x="1888" y="1466"/>
                    <a:pt x="1888" y="943"/>
                  </a:cubicBezTo>
                  <a:cubicBezTo>
                    <a:pt x="1888" y="427"/>
                    <a:pt x="1470" y="1"/>
                    <a:pt x="94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5200425" y="3530975"/>
              <a:ext cx="34725" cy="3472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6" y="1"/>
                  </a:moveTo>
                  <a:cubicBezTo>
                    <a:pt x="313" y="1"/>
                    <a:pt x="1" y="309"/>
                    <a:pt x="1" y="692"/>
                  </a:cubicBezTo>
                  <a:cubicBezTo>
                    <a:pt x="1" y="1075"/>
                    <a:pt x="313" y="1388"/>
                    <a:pt x="696" y="1388"/>
                  </a:cubicBezTo>
                  <a:cubicBezTo>
                    <a:pt x="1079" y="1388"/>
                    <a:pt x="1388" y="1075"/>
                    <a:pt x="1388" y="692"/>
                  </a:cubicBezTo>
                  <a:cubicBezTo>
                    <a:pt x="1388" y="309"/>
                    <a:pt x="1079" y="1"/>
                    <a:pt x="69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5282500" y="3569575"/>
              <a:ext cx="62350" cy="62250"/>
            </a:xfrm>
            <a:custGeom>
              <a:avLst/>
              <a:gdLst/>
              <a:ahLst/>
              <a:cxnLst/>
              <a:rect l="l" t="t" r="r" b="b"/>
              <a:pathLst>
                <a:path w="2494" h="2490" extrusionOk="0">
                  <a:moveTo>
                    <a:pt x="1247" y="0"/>
                  </a:moveTo>
                  <a:cubicBezTo>
                    <a:pt x="559" y="0"/>
                    <a:pt x="1" y="555"/>
                    <a:pt x="1" y="1243"/>
                  </a:cubicBezTo>
                  <a:cubicBezTo>
                    <a:pt x="1" y="1935"/>
                    <a:pt x="559" y="2490"/>
                    <a:pt x="1247" y="2490"/>
                  </a:cubicBezTo>
                  <a:cubicBezTo>
                    <a:pt x="1935" y="2490"/>
                    <a:pt x="2494" y="1935"/>
                    <a:pt x="2494" y="1243"/>
                  </a:cubicBezTo>
                  <a:cubicBezTo>
                    <a:pt x="2494" y="555"/>
                    <a:pt x="1935" y="0"/>
                    <a:pt x="1247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5220650" y="3565675"/>
              <a:ext cx="51525" cy="51500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33" y="0"/>
                  </a:moveTo>
                  <a:cubicBezTo>
                    <a:pt x="458" y="0"/>
                    <a:pt x="1" y="465"/>
                    <a:pt x="1" y="1032"/>
                  </a:cubicBezTo>
                  <a:cubicBezTo>
                    <a:pt x="1" y="1602"/>
                    <a:pt x="466" y="2060"/>
                    <a:pt x="1033" y="2060"/>
                  </a:cubicBezTo>
                  <a:cubicBezTo>
                    <a:pt x="1603" y="2060"/>
                    <a:pt x="2060" y="1598"/>
                    <a:pt x="2060" y="1032"/>
                  </a:cubicBezTo>
                  <a:cubicBezTo>
                    <a:pt x="2060" y="465"/>
                    <a:pt x="1603" y="4"/>
                    <a:pt x="103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5264425" y="3672250"/>
              <a:ext cx="16725" cy="16625"/>
            </a:xfrm>
            <a:custGeom>
              <a:avLst/>
              <a:gdLst/>
              <a:ahLst/>
              <a:cxnLst/>
              <a:rect l="l" t="t" r="r" b="b"/>
              <a:pathLst>
                <a:path w="669" h="665" extrusionOk="0">
                  <a:moveTo>
                    <a:pt x="333" y="1"/>
                  </a:moveTo>
                  <a:cubicBezTo>
                    <a:pt x="153" y="1"/>
                    <a:pt x="1" y="149"/>
                    <a:pt x="1" y="333"/>
                  </a:cubicBezTo>
                  <a:cubicBezTo>
                    <a:pt x="1" y="513"/>
                    <a:pt x="149" y="665"/>
                    <a:pt x="333" y="665"/>
                  </a:cubicBezTo>
                  <a:cubicBezTo>
                    <a:pt x="516" y="665"/>
                    <a:pt x="669" y="520"/>
                    <a:pt x="669" y="333"/>
                  </a:cubicBezTo>
                  <a:cubicBezTo>
                    <a:pt x="669" y="149"/>
                    <a:pt x="520" y="1"/>
                    <a:pt x="33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5329600" y="3636875"/>
              <a:ext cx="44175" cy="44200"/>
            </a:xfrm>
            <a:custGeom>
              <a:avLst/>
              <a:gdLst/>
              <a:ahLst/>
              <a:cxnLst/>
              <a:rect l="l" t="t" r="r" b="b"/>
              <a:pathLst>
                <a:path w="1767" h="1768" extrusionOk="0">
                  <a:moveTo>
                    <a:pt x="883" y="1"/>
                  </a:moveTo>
                  <a:cubicBezTo>
                    <a:pt x="395" y="1"/>
                    <a:pt x="0" y="396"/>
                    <a:pt x="0" y="884"/>
                  </a:cubicBezTo>
                  <a:cubicBezTo>
                    <a:pt x="0" y="1373"/>
                    <a:pt x="395" y="1767"/>
                    <a:pt x="883" y="1767"/>
                  </a:cubicBezTo>
                  <a:cubicBezTo>
                    <a:pt x="1372" y="1767"/>
                    <a:pt x="1767" y="1373"/>
                    <a:pt x="1767" y="884"/>
                  </a:cubicBezTo>
                  <a:cubicBezTo>
                    <a:pt x="1767" y="396"/>
                    <a:pt x="1372" y="1"/>
                    <a:pt x="88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5344825" y="353480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380" y="0"/>
                  </a:moveTo>
                  <a:cubicBezTo>
                    <a:pt x="618" y="0"/>
                    <a:pt x="1" y="614"/>
                    <a:pt x="1" y="1376"/>
                  </a:cubicBezTo>
                  <a:cubicBezTo>
                    <a:pt x="1" y="2138"/>
                    <a:pt x="618" y="2755"/>
                    <a:pt x="1380" y="2755"/>
                  </a:cubicBezTo>
                  <a:cubicBezTo>
                    <a:pt x="2142" y="2755"/>
                    <a:pt x="2756" y="2138"/>
                    <a:pt x="2756" y="1376"/>
                  </a:cubicBezTo>
                  <a:cubicBezTo>
                    <a:pt x="2756" y="614"/>
                    <a:pt x="2135" y="0"/>
                    <a:pt x="138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5323150" y="351877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0" y="0"/>
                    <a:pt x="0" y="274"/>
                    <a:pt x="0" y="610"/>
                  </a:cubicBezTo>
                  <a:cubicBezTo>
                    <a:pt x="0" y="946"/>
                    <a:pt x="270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5099400" y="3566050"/>
              <a:ext cx="15175" cy="15075"/>
            </a:xfrm>
            <a:custGeom>
              <a:avLst/>
              <a:gdLst/>
              <a:ahLst/>
              <a:cxnLst/>
              <a:rect l="l" t="t" r="r" b="b"/>
              <a:pathLst>
                <a:path w="607" h="603" extrusionOk="0">
                  <a:moveTo>
                    <a:pt x="302" y="1"/>
                  </a:moveTo>
                  <a:cubicBezTo>
                    <a:pt x="138" y="1"/>
                    <a:pt x="1" y="137"/>
                    <a:pt x="1" y="302"/>
                  </a:cubicBezTo>
                  <a:cubicBezTo>
                    <a:pt x="1" y="466"/>
                    <a:pt x="138" y="602"/>
                    <a:pt x="302" y="602"/>
                  </a:cubicBezTo>
                  <a:cubicBezTo>
                    <a:pt x="470" y="602"/>
                    <a:pt x="607" y="470"/>
                    <a:pt x="607" y="302"/>
                  </a:cubicBezTo>
                  <a:cubicBezTo>
                    <a:pt x="607" y="130"/>
                    <a:pt x="470" y="1"/>
                    <a:pt x="3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5289725" y="3475400"/>
              <a:ext cx="36950" cy="36850"/>
            </a:xfrm>
            <a:custGeom>
              <a:avLst/>
              <a:gdLst/>
              <a:ahLst/>
              <a:cxnLst/>
              <a:rect l="l" t="t" r="r" b="b"/>
              <a:pathLst>
                <a:path w="1478" h="1474" extrusionOk="0">
                  <a:moveTo>
                    <a:pt x="739" y="0"/>
                  </a:moveTo>
                  <a:cubicBezTo>
                    <a:pt x="333" y="0"/>
                    <a:pt x="1" y="332"/>
                    <a:pt x="1" y="739"/>
                  </a:cubicBezTo>
                  <a:cubicBezTo>
                    <a:pt x="1" y="1145"/>
                    <a:pt x="333" y="1473"/>
                    <a:pt x="739" y="1473"/>
                  </a:cubicBezTo>
                  <a:cubicBezTo>
                    <a:pt x="1146" y="1473"/>
                    <a:pt x="1478" y="1145"/>
                    <a:pt x="1478" y="739"/>
                  </a:cubicBezTo>
                  <a:cubicBezTo>
                    <a:pt x="1478" y="332"/>
                    <a:pt x="1146" y="0"/>
                    <a:pt x="73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5373750" y="3498550"/>
              <a:ext cx="17425" cy="17400"/>
            </a:xfrm>
            <a:custGeom>
              <a:avLst/>
              <a:gdLst/>
              <a:ahLst/>
              <a:cxnLst/>
              <a:rect l="l" t="t" r="r" b="b"/>
              <a:pathLst>
                <a:path w="697" h="696" extrusionOk="0">
                  <a:moveTo>
                    <a:pt x="348" y="0"/>
                  </a:moveTo>
                  <a:cubicBezTo>
                    <a:pt x="157" y="0"/>
                    <a:pt x="1" y="157"/>
                    <a:pt x="1" y="348"/>
                  </a:cubicBezTo>
                  <a:cubicBezTo>
                    <a:pt x="1" y="540"/>
                    <a:pt x="157" y="696"/>
                    <a:pt x="348" y="696"/>
                  </a:cubicBezTo>
                  <a:cubicBezTo>
                    <a:pt x="540" y="696"/>
                    <a:pt x="696" y="540"/>
                    <a:pt x="696" y="348"/>
                  </a:cubicBezTo>
                  <a:cubicBezTo>
                    <a:pt x="696" y="157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5215375" y="3653600"/>
              <a:ext cx="31300" cy="31275"/>
            </a:xfrm>
            <a:custGeom>
              <a:avLst/>
              <a:gdLst/>
              <a:ahLst/>
              <a:cxnLst/>
              <a:rect l="l" t="t" r="r" b="b"/>
              <a:pathLst>
                <a:path w="1252" h="1251" extrusionOk="0">
                  <a:moveTo>
                    <a:pt x="626" y="0"/>
                  </a:moveTo>
                  <a:cubicBezTo>
                    <a:pt x="282" y="0"/>
                    <a:pt x="1" y="278"/>
                    <a:pt x="1" y="625"/>
                  </a:cubicBezTo>
                  <a:cubicBezTo>
                    <a:pt x="1" y="969"/>
                    <a:pt x="282" y="1251"/>
                    <a:pt x="626" y="1251"/>
                  </a:cubicBezTo>
                  <a:cubicBezTo>
                    <a:pt x="970" y="1251"/>
                    <a:pt x="1251" y="969"/>
                    <a:pt x="1251" y="625"/>
                  </a:cubicBezTo>
                  <a:cubicBezTo>
                    <a:pt x="1251" y="278"/>
                    <a:pt x="970" y="0"/>
                    <a:pt x="62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5168300" y="3644225"/>
              <a:ext cx="20525" cy="20525"/>
            </a:xfrm>
            <a:custGeom>
              <a:avLst/>
              <a:gdLst/>
              <a:ahLst/>
              <a:cxnLst/>
              <a:rect l="l" t="t" r="r" b="b"/>
              <a:pathLst>
                <a:path w="821" h="821" extrusionOk="0">
                  <a:moveTo>
                    <a:pt x="410" y="0"/>
                  </a:moveTo>
                  <a:cubicBezTo>
                    <a:pt x="184" y="0"/>
                    <a:pt x="0" y="180"/>
                    <a:pt x="0" y="410"/>
                  </a:cubicBezTo>
                  <a:cubicBezTo>
                    <a:pt x="0" y="633"/>
                    <a:pt x="184" y="821"/>
                    <a:pt x="410" y="821"/>
                  </a:cubicBezTo>
                  <a:cubicBezTo>
                    <a:pt x="633" y="821"/>
                    <a:pt x="821" y="637"/>
                    <a:pt x="821" y="410"/>
                  </a:cubicBezTo>
                  <a:cubicBezTo>
                    <a:pt x="821" y="184"/>
                    <a:pt x="633" y="0"/>
                    <a:pt x="41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5173175" y="3573575"/>
              <a:ext cx="35875" cy="35975"/>
            </a:xfrm>
            <a:custGeom>
              <a:avLst/>
              <a:gdLst/>
              <a:ahLst/>
              <a:cxnLst/>
              <a:rect l="l" t="t" r="r" b="b"/>
              <a:pathLst>
                <a:path w="1435" h="1439" extrusionOk="0">
                  <a:moveTo>
                    <a:pt x="716" y="1"/>
                  </a:moveTo>
                  <a:cubicBezTo>
                    <a:pt x="321" y="1"/>
                    <a:pt x="1" y="325"/>
                    <a:pt x="1" y="720"/>
                  </a:cubicBezTo>
                  <a:cubicBezTo>
                    <a:pt x="1" y="1114"/>
                    <a:pt x="321" y="1439"/>
                    <a:pt x="716" y="1439"/>
                  </a:cubicBezTo>
                  <a:cubicBezTo>
                    <a:pt x="1114" y="1439"/>
                    <a:pt x="1435" y="1114"/>
                    <a:pt x="1435" y="720"/>
                  </a:cubicBezTo>
                  <a:cubicBezTo>
                    <a:pt x="1435" y="317"/>
                    <a:pt x="1118" y="1"/>
                    <a:pt x="71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5099225" y="36536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1204" y="0"/>
                  </a:moveTo>
                  <a:cubicBezTo>
                    <a:pt x="539" y="0"/>
                    <a:pt x="0" y="536"/>
                    <a:pt x="0" y="1200"/>
                  </a:cubicBezTo>
                  <a:cubicBezTo>
                    <a:pt x="0" y="1864"/>
                    <a:pt x="539" y="2404"/>
                    <a:pt x="1204" y="2404"/>
                  </a:cubicBezTo>
                  <a:cubicBezTo>
                    <a:pt x="1868" y="2404"/>
                    <a:pt x="2404" y="1864"/>
                    <a:pt x="2404" y="1200"/>
                  </a:cubicBezTo>
                  <a:cubicBezTo>
                    <a:pt x="2404" y="536"/>
                    <a:pt x="1868" y="0"/>
                    <a:pt x="120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5133325" y="3573575"/>
              <a:ext cx="21800" cy="21825"/>
            </a:xfrm>
            <a:custGeom>
              <a:avLst/>
              <a:gdLst/>
              <a:ahLst/>
              <a:cxnLst/>
              <a:rect l="l" t="t" r="r" b="b"/>
              <a:pathLst>
                <a:path w="872" h="873" extrusionOk="0">
                  <a:moveTo>
                    <a:pt x="434" y="1"/>
                  </a:moveTo>
                  <a:cubicBezTo>
                    <a:pt x="195" y="1"/>
                    <a:pt x="0" y="196"/>
                    <a:pt x="0" y="434"/>
                  </a:cubicBezTo>
                  <a:cubicBezTo>
                    <a:pt x="0" y="677"/>
                    <a:pt x="195" y="872"/>
                    <a:pt x="434" y="872"/>
                  </a:cubicBezTo>
                  <a:cubicBezTo>
                    <a:pt x="676" y="872"/>
                    <a:pt x="872" y="677"/>
                    <a:pt x="872" y="434"/>
                  </a:cubicBezTo>
                  <a:cubicBezTo>
                    <a:pt x="872" y="196"/>
                    <a:pt x="676" y="1"/>
                    <a:pt x="43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5224575" y="3507250"/>
              <a:ext cx="20050" cy="20050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399" y="0"/>
                  </a:moveTo>
                  <a:cubicBezTo>
                    <a:pt x="180" y="0"/>
                    <a:pt x="0" y="184"/>
                    <a:pt x="0" y="403"/>
                  </a:cubicBezTo>
                  <a:cubicBezTo>
                    <a:pt x="0" y="621"/>
                    <a:pt x="180" y="801"/>
                    <a:pt x="399" y="801"/>
                  </a:cubicBezTo>
                  <a:cubicBezTo>
                    <a:pt x="621" y="801"/>
                    <a:pt x="801" y="621"/>
                    <a:pt x="801" y="403"/>
                  </a:cubicBezTo>
                  <a:cubicBezTo>
                    <a:pt x="801" y="184"/>
                    <a:pt x="621" y="0"/>
                    <a:pt x="39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5258850" y="3591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56" y="1"/>
                  </a:moveTo>
                  <a:cubicBezTo>
                    <a:pt x="474" y="1"/>
                    <a:pt x="1" y="474"/>
                    <a:pt x="1" y="1056"/>
                  </a:cubicBezTo>
                  <a:cubicBezTo>
                    <a:pt x="1" y="1634"/>
                    <a:pt x="474" y="2111"/>
                    <a:pt x="1056" y="2111"/>
                  </a:cubicBezTo>
                  <a:cubicBezTo>
                    <a:pt x="1638" y="2111"/>
                    <a:pt x="2111" y="1634"/>
                    <a:pt x="2111" y="1056"/>
                  </a:cubicBezTo>
                  <a:cubicBezTo>
                    <a:pt x="2111" y="474"/>
                    <a:pt x="1642" y="5"/>
                    <a:pt x="105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5313675" y="3698250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cubicBezTo>
                    <a:pt x="0" y="481"/>
                    <a:pt x="137" y="618"/>
                    <a:pt x="309" y="618"/>
                  </a:cubicBezTo>
                  <a:cubicBezTo>
                    <a:pt x="481" y="618"/>
                    <a:pt x="618" y="481"/>
                    <a:pt x="618" y="309"/>
                  </a:cubicBezTo>
                  <a:cubicBezTo>
                    <a:pt x="618" y="137"/>
                    <a:pt x="481" y="0"/>
                    <a:pt x="30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5329700" y="353487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62" y="1"/>
                  </a:moveTo>
                  <a:cubicBezTo>
                    <a:pt x="1060" y="1"/>
                    <a:pt x="1058" y="1"/>
                    <a:pt x="1055" y="1"/>
                  </a:cubicBezTo>
                  <a:cubicBezTo>
                    <a:pt x="473" y="1"/>
                    <a:pt x="0" y="474"/>
                    <a:pt x="0" y="1056"/>
                  </a:cubicBezTo>
                  <a:cubicBezTo>
                    <a:pt x="0" y="1638"/>
                    <a:pt x="469" y="2111"/>
                    <a:pt x="1055" y="2111"/>
                  </a:cubicBezTo>
                  <a:cubicBezTo>
                    <a:pt x="1638" y="2111"/>
                    <a:pt x="2110" y="1642"/>
                    <a:pt x="2110" y="1056"/>
                  </a:cubicBezTo>
                  <a:cubicBezTo>
                    <a:pt x="2110" y="472"/>
                    <a:pt x="1641" y="1"/>
                    <a:pt x="106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5344825" y="3489550"/>
              <a:ext cx="22800" cy="22800"/>
            </a:xfrm>
            <a:custGeom>
              <a:avLst/>
              <a:gdLst/>
              <a:ahLst/>
              <a:cxnLst/>
              <a:rect l="l" t="t" r="r" b="b"/>
              <a:pathLst>
                <a:path w="912" h="912" extrusionOk="0">
                  <a:moveTo>
                    <a:pt x="454" y="1"/>
                  </a:moveTo>
                  <a:cubicBezTo>
                    <a:pt x="204" y="1"/>
                    <a:pt x="1" y="204"/>
                    <a:pt x="1" y="454"/>
                  </a:cubicBezTo>
                  <a:cubicBezTo>
                    <a:pt x="1" y="704"/>
                    <a:pt x="208" y="911"/>
                    <a:pt x="454" y="911"/>
                  </a:cubicBezTo>
                  <a:cubicBezTo>
                    <a:pt x="704" y="911"/>
                    <a:pt x="911" y="704"/>
                    <a:pt x="911" y="454"/>
                  </a:cubicBezTo>
                  <a:cubicBezTo>
                    <a:pt x="911" y="208"/>
                    <a:pt x="704" y="5"/>
                    <a:pt x="45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5317775" y="3595175"/>
              <a:ext cx="58350" cy="58450"/>
            </a:xfrm>
            <a:custGeom>
              <a:avLst/>
              <a:gdLst/>
              <a:ahLst/>
              <a:cxnLst/>
              <a:rect l="l" t="t" r="r" b="b"/>
              <a:pathLst>
                <a:path w="2334" h="2338" extrusionOk="0">
                  <a:moveTo>
                    <a:pt x="1165" y="0"/>
                  </a:moveTo>
                  <a:cubicBezTo>
                    <a:pt x="520" y="0"/>
                    <a:pt x="0" y="524"/>
                    <a:pt x="0" y="1169"/>
                  </a:cubicBezTo>
                  <a:cubicBezTo>
                    <a:pt x="0" y="1814"/>
                    <a:pt x="520" y="2337"/>
                    <a:pt x="1165" y="2337"/>
                  </a:cubicBezTo>
                  <a:cubicBezTo>
                    <a:pt x="1810" y="2337"/>
                    <a:pt x="2333" y="1814"/>
                    <a:pt x="2333" y="1169"/>
                  </a:cubicBezTo>
                  <a:cubicBezTo>
                    <a:pt x="2333" y="524"/>
                    <a:pt x="1810" y="0"/>
                    <a:pt x="1165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5215475" y="3713775"/>
              <a:ext cx="31775" cy="31775"/>
            </a:xfrm>
            <a:custGeom>
              <a:avLst/>
              <a:gdLst/>
              <a:ahLst/>
              <a:cxnLst/>
              <a:rect l="l" t="t" r="r" b="b"/>
              <a:pathLst>
                <a:path w="1271" h="1271" extrusionOk="0">
                  <a:moveTo>
                    <a:pt x="638" y="1"/>
                  </a:moveTo>
                  <a:cubicBezTo>
                    <a:pt x="286" y="1"/>
                    <a:pt x="1" y="286"/>
                    <a:pt x="1" y="638"/>
                  </a:cubicBezTo>
                  <a:cubicBezTo>
                    <a:pt x="1" y="989"/>
                    <a:pt x="286" y="1271"/>
                    <a:pt x="638" y="1271"/>
                  </a:cubicBezTo>
                  <a:cubicBezTo>
                    <a:pt x="989" y="1271"/>
                    <a:pt x="1271" y="989"/>
                    <a:pt x="1271" y="638"/>
                  </a:cubicBezTo>
                  <a:cubicBezTo>
                    <a:pt x="1271" y="286"/>
                    <a:pt x="989" y="1"/>
                    <a:pt x="6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396;p56">
            <a:extLst>
              <a:ext uri="{FF2B5EF4-FFF2-40B4-BE49-F238E27FC236}">
                <a16:creationId xmlns:a16="http://schemas.microsoft.com/office/drawing/2014/main" id="{E0B962E2-C91F-4C7D-A4B0-0F972E5D99B9}"/>
              </a:ext>
            </a:extLst>
          </p:cNvPr>
          <p:cNvSpPr txBox="1">
            <a:spLocks/>
          </p:cNvSpPr>
          <p:nvPr/>
        </p:nvSpPr>
        <p:spPr>
          <a:xfrm>
            <a:off x="1284000" y="2121591"/>
            <a:ext cx="65760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11000" b="0" i="0" u="none" strike="noStrike" cap="none">
                <a:solidFill>
                  <a:srgbClr val="10112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Chelsea Market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: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giảng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Powerpoint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Tranh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mẫu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: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Vở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01122"/>
              </a:solidFill>
              <a:effectLst/>
              <a:uLnTx/>
              <a:uFillTx/>
              <a:latin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3813092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5" grpId="0" animBg="1"/>
      <p:bldP spid="1736" grpId="0"/>
      <p:bldP spid="1737" grpId="0"/>
      <p:bldP spid="1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5" name="Google Shape;1385;p41"/>
          <p:cNvGrpSpPr/>
          <p:nvPr/>
        </p:nvGrpSpPr>
        <p:grpSpPr>
          <a:xfrm>
            <a:off x="5580725" y="1364550"/>
            <a:ext cx="3333875" cy="3701025"/>
            <a:chOff x="2807350" y="1197375"/>
            <a:chExt cx="3333875" cy="3701025"/>
          </a:xfrm>
        </p:grpSpPr>
        <p:sp>
          <p:nvSpPr>
            <p:cNvPr id="1386" name="Google Shape;1386;p41"/>
            <p:cNvSpPr/>
            <p:nvPr/>
          </p:nvSpPr>
          <p:spPr>
            <a:xfrm>
              <a:off x="4985550" y="2194225"/>
              <a:ext cx="18150" cy="208050"/>
            </a:xfrm>
            <a:custGeom>
              <a:avLst/>
              <a:gdLst/>
              <a:ahLst/>
              <a:cxnLst/>
              <a:rect l="l" t="t" r="r" b="b"/>
              <a:pathLst>
                <a:path w="726" h="8322" extrusionOk="0">
                  <a:moveTo>
                    <a:pt x="363" y="1"/>
                  </a:moveTo>
                  <a:cubicBezTo>
                    <a:pt x="182" y="1"/>
                    <a:pt x="1" y="118"/>
                    <a:pt x="1" y="351"/>
                  </a:cubicBezTo>
                  <a:lnTo>
                    <a:pt x="1" y="7968"/>
                  </a:lnTo>
                  <a:cubicBezTo>
                    <a:pt x="1" y="8204"/>
                    <a:pt x="182" y="8321"/>
                    <a:pt x="363" y="8321"/>
                  </a:cubicBezTo>
                  <a:cubicBezTo>
                    <a:pt x="544" y="8321"/>
                    <a:pt x="725" y="8204"/>
                    <a:pt x="725" y="7968"/>
                  </a:cubicBezTo>
                  <a:lnTo>
                    <a:pt x="725" y="351"/>
                  </a:lnTo>
                  <a:cubicBezTo>
                    <a:pt x="725" y="118"/>
                    <a:pt x="544" y="1"/>
                    <a:pt x="363" y="1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1"/>
            <p:cNvSpPr/>
            <p:nvPr/>
          </p:nvSpPr>
          <p:spPr>
            <a:xfrm>
              <a:off x="5022525" y="2196000"/>
              <a:ext cx="18125" cy="256475"/>
            </a:xfrm>
            <a:custGeom>
              <a:avLst/>
              <a:gdLst/>
              <a:ahLst/>
              <a:cxnLst/>
              <a:rect l="l" t="t" r="r" b="b"/>
              <a:pathLst>
                <a:path w="725" h="10259" extrusionOk="0">
                  <a:moveTo>
                    <a:pt x="362" y="1"/>
                  </a:moveTo>
                  <a:cubicBezTo>
                    <a:pt x="181" y="1"/>
                    <a:pt x="0" y="117"/>
                    <a:pt x="0" y="351"/>
                  </a:cubicBezTo>
                  <a:lnTo>
                    <a:pt x="0" y="9909"/>
                  </a:lnTo>
                  <a:cubicBezTo>
                    <a:pt x="0" y="10142"/>
                    <a:pt x="181" y="10259"/>
                    <a:pt x="362" y="10259"/>
                  </a:cubicBezTo>
                  <a:cubicBezTo>
                    <a:pt x="544" y="10259"/>
                    <a:pt x="725" y="10142"/>
                    <a:pt x="725" y="9909"/>
                  </a:cubicBezTo>
                  <a:lnTo>
                    <a:pt x="725" y="351"/>
                  </a:lnTo>
                  <a:cubicBezTo>
                    <a:pt x="725" y="117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1"/>
            <p:cNvSpPr/>
            <p:nvPr/>
          </p:nvSpPr>
          <p:spPr>
            <a:xfrm>
              <a:off x="5062925" y="2199450"/>
              <a:ext cx="18125" cy="164825"/>
            </a:xfrm>
            <a:custGeom>
              <a:avLst/>
              <a:gdLst/>
              <a:ahLst/>
              <a:cxnLst/>
              <a:rect l="l" t="t" r="r" b="b"/>
              <a:pathLst>
                <a:path w="725" h="6593" extrusionOk="0">
                  <a:moveTo>
                    <a:pt x="362" y="0"/>
                  </a:moveTo>
                  <a:cubicBezTo>
                    <a:pt x="181" y="0"/>
                    <a:pt x="0" y="117"/>
                    <a:pt x="0" y="350"/>
                  </a:cubicBezTo>
                  <a:lnTo>
                    <a:pt x="0" y="6239"/>
                  </a:lnTo>
                  <a:cubicBezTo>
                    <a:pt x="0" y="6474"/>
                    <a:pt x="181" y="6592"/>
                    <a:pt x="362" y="6592"/>
                  </a:cubicBezTo>
                  <a:cubicBezTo>
                    <a:pt x="544" y="6592"/>
                    <a:pt x="725" y="6474"/>
                    <a:pt x="725" y="6239"/>
                  </a:cubicBezTo>
                  <a:lnTo>
                    <a:pt x="725" y="350"/>
                  </a:lnTo>
                  <a:cubicBezTo>
                    <a:pt x="725" y="117"/>
                    <a:pt x="544" y="0"/>
                    <a:pt x="362" y="0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1"/>
            <p:cNvSpPr/>
            <p:nvPr/>
          </p:nvSpPr>
          <p:spPr>
            <a:xfrm>
              <a:off x="5104975" y="2185600"/>
              <a:ext cx="18050" cy="246050"/>
            </a:xfrm>
            <a:custGeom>
              <a:avLst/>
              <a:gdLst/>
              <a:ahLst/>
              <a:cxnLst/>
              <a:rect l="l" t="t" r="r" b="b"/>
              <a:pathLst>
                <a:path w="722" h="9842" extrusionOk="0">
                  <a:moveTo>
                    <a:pt x="361" y="0"/>
                  </a:moveTo>
                  <a:cubicBezTo>
                    <a:pt x="181" y="0"/>
                    <a:pt x="1" y="117"/>
                    <a:pt x="1" y="350"/>
                  </a:cubicBezTo>
                  <a:lnTo>
                    <a:pt x="1" y="9492"/>
                  </a:lnTo>
                  <a:cubicBezTo>
                    <a:pt x="1" y="9725"/>
                    <a:pt x="181" y="9842"/>
                    <a:pt x="361" y="9842"/>
                  </a:cubicBezTo>
                  <a:cubicBezTo>
                    <a:pt x="541" y="9842"/>
                    <a:pt x="721" y="9725"/>
                    <a:pt x="721" y="9492"/>
                  </a:cubicBezTo>
                  <a:lnTo>
                    <a:pt x="721" y="350"/>
                  </a:lnTo>
                  <a:cubicBezTo>
                    <a:pt x="721" y="117"/>
                    <a:pt x="541" y="0"/>
                    <a:pt x="361" y="0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5140175" y="2197775"/>
              <a:ext cx="18150" cy="150875"/>
            </a:xfrm>
            <a:custGeom>
              <a:avLst/>
              <a:gdLst/>
              <a:ahLst/>
              <a:cxnLst/>
              <a:rect l="l" t="t" r="r" b="b"/>
              <a:pathLst>
                <a:path w="726" h="6035" extrusionOk="0">
                  <a:moveTo>
                    <a:pt x="363" y="1"/>
                  </a:moveTo>
                  <a:cubicBezTo>
                    <a:pt x="182" y="1"/>
                    <a:pt x="0" y="117"/>
                    <a:pt x="0" y="350"/>
                  </a:cubicBezTo>
                  <a:lnTo>
                    <a:pt x="0" y="5681"/>
                  </a:lnTo>
                  <a:cubicBezTo>
                    <a:pt x="0" y="5917"/>
                    <a:pt x="182" y="6034"/>
                    <a:pt x="363" y="6034"/>
                  </a:cubicBezTo>
                  <a:cubicBezTo>
                    <a:pt x="544" y="6034"/>
                    <a:pt x="725" y="5917"/>
                    <a:pt x="725" y="5681"/>
                  </a:cubicBezTo>
                  <a:lnTo>
                    <a:pt x="725" y="350"/>
                  </a:lnTo>
                  <a:cubicBezTo>
                    <a:pt x="725" y="117"/>
                    <a:pt x="544" y="1"/>
                    <a:pt x="363" y="1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1"/>
            <p:cNvSpPr/>
            <p:nvPr/>
          </p:nvSpPr>
          <p:spPr>
            <a:xfrm>
              <a:off x="5178900" y="2182150"/>
              <a:ext cx="18050" cy="232200"/>
            </a:xfrm>
            <a:custGeom>
              <a:avLst/>
              <a:gdLst/>
              <a:ahLst/>
              <a:cxnLst/>
              <a:rect l="l" t="t" r="r" b="b"/>
              <a:pathLst>
                <a:path w="722" h="9288" extrusionOk="0">
                  <a:moveTo>
                    <a:pt x="361" y="1"/>
                  </a:moveTo>
                  <a:cubicBezTo>
                    <a:pt x="181" y="1"/>
                    <a:pt x="1" y="117"/>
                    <a:pt x="1" y="351"/>
                  </a:cubicBezTo>
                  <a:lnTo>
                    <a:pt x="1" y="8934"/>
                  </a:lnTo>
                  <a:cubicBezTo>
                    <a:pt x="1" y="9170"/>
                    <a:pt x="181" y="9287"/>
                    <a:pt x="361" y="9287"/>
                  </a:cubicBezTo>
                  <a:cubicBezTo>
                    <a:pt x="541" y="9287"/>
                    <a:pt x="721" y="9170"/>
                    <a:pt x="721" y="8934"/>
                  </a:cubicBezTo>
                  <a:lnTo>
                    <a:pt x="721" y="351"/>
                  </a:lnTo>
                  <a:cubicBezTo>
                    <a:pt x="721" y="117"/>
                    <a:pt x="541" y="1"/>
                    <a:pt x="361" y="1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1"/>
            <p:cNvSpPr/>
            <p:nvPr/>
          </p:nvSpPr>
          <p:spPr>
            <a:xfrm>
              <a:off x="5220875" y="2196000"/>
              <a:ext cx="18125" cy="164725"/>
            </a:xfrm>
            <a:custGeom>
              <a:avLst/>
              <a:gdLst/>
              <a:ahLst/>
              <a:cxnLst/>
              <a:rect l="l" t="t" r="r" b="b"/>
              <a:pathLst>
                <a:path w="725" h="6589" extrusionOk="0">
                  <a:moveTo>
                    <a:pt x="362" y="1"/>
                  </a:moveTo>
                  <a:cubicBezTo>
                    <a:pt x="181" y="1"/>
                    <a:pt x="0" y="117"/>
                    <a:pt x="0" y="351"/>
                  </a:cubicBezTo>
                  <a:lnTo>
                    <a:pt x="0" y="6236"/>
                  </a:lnTo>
                  <a:cubicBezTo>
                    <a:pt x="0" y="6471"/>
                    <a:pt x="181" y="6588"/>
                    <a:pt x="362" y="6588"/>
                  </a:cubicBezTo>
                  <a:cubicBezTo>
                    <a:pt x="544" y="6588"/>
                    <a:pt x="725" y="6471"/>
                    <a:pt x="725" y="6236"/>
                  </a:cubicBezTo>
                  <a:lnTo>
                    <a:pt x="725" y="351"/>
                  </a:lnTo>
                  <a:cubicBezTo>
                    <a:pt x="725" y="117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1"/>
            <p:cNvSpPr/>
            <p:nvPr/>
          </p:nvSpPr>
          <p:spPr>
            <a:xfrm>
              <a:off x="5256150" y="2215050"/>
              <a:ext cx="18150" cy="176900"/>
            </a:xfrm>
            <a:custGeom>
              <a:avLst/>
              <a:gdLst/>
              <a:ahLst/>
              <a:cxnLst/>
              <a:rect l="l" t="t" r="r" b="b"/>
              <a:pathLst>
                <a:path w="726" h="7076" extrusionOk="0">
                  <a:moveTo>
                    <a:pt x="363" y="1"/>
                  </a:moveTo>
                  <a:cubicBezTo>
                    <a:pt x="182" y="1"/>
                    <a:pt x="1" y="118"/>
                    <a:pt x="1" y="351"/>
                  </a:cubicBezTo>
                  <a:lnTo>
                    <a:pt x="1" y="6723"/>
                  </a:lnTo>
                  <a:cubicBezTo>
                    <a:pt x="1" y="6958"/>
                    <a:pt x="182" y="7076"/>
                    <a:pt x="363" y="7076"/>
                  </a:cubicBezTo>
                  <a:cubicBezTo>
                    <a:pt x="544" y="7076"/>
                    <a:pt x="726" y="6958"/>
                    <a:pt x="726" y="6723"/>
                  </a:cubicBezTo>
                  <a:lnTo>
                    <a:pt x="726" y="351"/>
                  </a:lnTo>
                  <a:cubicBezTo>
                    <a:pt x="726" y="118"/>
                    <a:pt x="544" y="1"/>
                    <a:pt x="363" y="1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5291450" y="2192575"/>
              <a:ext cx="18150" cy="230525"/>
            </a:xfrm>
            <a:custGeom>
              <a:avLst/>
              <a:gdLst/>
              <a:ahLst/>
              <a:cxnLst/>
              <a:rect l="l" t="t" r="r" b="b"/>
              <a:pathLst>
                <a:path w="726" h="9221" extrusionOk="0">
                  <a:moveTo>
                    <a:pt x="363" y="0"/>
                  </a:moveTo>
                  <a:cubicBezTo>
                    <a:pt x="182" y="0"/>
                    <a:pt x="1" y="117"/>
                    <a:pt x="1" y="350"/>
                  </a:cubicBezTo>
                  <a:lnTo>
                    <a:pt x="1" y="8867"/>
                  </a:lnTo>
                  <a:cubicBezTo>
                    <a:pt x="1" y="9103"/>
                    <a:pt x="182" y="9220"/>
                    <a:pt x="363" y="9220"/>
                  </a:cubicBezTo>
                  <a:cubicBezTo>
                    <a:pt x="544" y="9220"/>
                    <a:pt x="726" y="9103"/>
                    <a:pt x="726" y="8867"/>
                  </a:cubicBezTo>
                  <a:lnTo>
                    <a:pt x="726" y="350"/>
                  </a:lnTo>
                  <a:cubicBezTo>
                    <a:pt x="726" y="117"/>
                    <a:pt x="544" y="0"/>
                    <a:pt x="363" y="0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1"/>
            <p:cNvSpPr/>
            <p:nvPr/>
          </p:nvSpPr>
          <p:spPr>
            <a:xfrm>
              <a:off x="5326750" y="2199450"/>
              <a:ext cx="18050" cy="194200"/>
            </a:xfrm>
            <a:custGeom>
              <a:avLst/>
              <a:gdLst/>
              <a:ahLst/>
              <a:cxnLst/>
              <a:rect l="l" t="t" r="r" b="b"/>
              <a:pathLst>
                <a:path w="722" h="7768" extrusionOk="0">
                  <a:moveTo>
                    <a:pt x="361" y="0"/>
                  </a:moveTo>
                  <a:cubicBezTo>
                    <a:pt x="181" y="0"/>
                    <a:pt x="1" y="117"/>
                    <a:pt x="1" y="350"/>
                  </a:cubicBezTo>
                  <a:lnTo>
                    <a:pt x="1" y="7418"/>
                  </a:lnTo>
                  <a:cubicBezTo>
                    <a:pt x="1" y="7651"/>
                    <a:pt x="181" y="7768"/>
                    <a:pt x="361" y="7768"/>
                  </a:cubicBezTo>
                  <a:cubicBezTo>
                    <a:pt x="541" y="7768"/>
                    <a:pt x="721" y="7651"/>
                    <a:pt x="721" y="7418"/>
                  </a:cubicBezTo>
                  <a:lnTo>
                    <a:pt x="721" y="350"/>
                  </a:lnTo>
                  <a:cubicBezTo>
                    <a:pt x="721" y="117"/>
                    <a:pt x="541" y="0"/>
                    <a:pt x="361" y="0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1"/>
            <p:cNvSpPr/>
            <p:nvPr/>
          </p:nvSpPr>
          <p:spPr>
            <a:xfrm>
              <a:off x="5363725" y="2192575"/>
              <a:ext cx="18025" cy="133500"/>
            </a:xfrm>
            <a:custGeom>
              <a:avLst/>
              <a:gdLst/>
              <a:ahLst/>
              <a:cxnLst/>
              <a:rect l="l" t="t" r="r" b="b"/>
              <a:pathLst>
                <a:path w="721" h="5340" extrusionOk="0">
                  <a:moveTo>
                    <a:pt x="361" y="0"/>
                  </a:moveTo>
                  <a:cubicBezTo>
                    <a:pt x="180" y="0"/>
                    <a:pt x="0" y="117"/>
                    <a:pt x="0" y="350"/>
                  </a:cubicBezTo>
                  <a:lnTo>
                    <a:pt x="0" y="4990"/>
                  </a:lnTo>
                  <a:cubicBezTo>
                    <a:pt x="0" y="5223"/>
                    <a:pt x="180" y="5340"/>
                    <a:pt x="361" y="5340"/>
                  </a:cubicBezTo>
                  <a:cubicBezTo>
                    <a:pt x="541" y="5340"/>
                    <a:pt x="721" y="5223"/>
                    <a:pt x="721" y="4990"/>
                  </a:cubicBezTo>
                  <a:lnTo>
                    <a:pt x="721" y="350"/>
                  </a:lnTo>
                  <a:cubicBezTo>
                    <a:pt x="721" y="117"/>
                    <a:pt x="541" y="0"/>
                    <a:pt x="361" y="0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1"/>
            <p:cNvSpPr/>
            <p:nvPr/>
          </p:nvSpPr>
          <p:spPr>
            <a:xfrm>
              <a:off x="5397250" y="2182150"/>
              <a:ext cx="18150" cy="209800"/>
            </a:xfrm>
            <a:custGeom>
              <a:avLst/>
              <a:gdLst/>
              <a:ahLst/>
              <a:cxnLst/>
              <a:rect l="l" t="t" r="r" b="b"/>
              <a:pathLst>
                <a:path w="726" h="8392" extrusionOk="0">
                  <a:moveTo>
                    <a:pt x="363" y="1"/>
                  </a:moveTo>
                  <a:cubicBezTo>
                    <a:pt x="182" y="1"/>
                    <a:pt x="0" y="117"/>
                    <a:pt x="0" y="351"/>
                  </a:cubicBezTo>
                  <a:lnTo>
                    <a:pt x="0" y="8039"/>
                  </a:lnTo>
                  <a:cubicBezTo>
                    <a:pt x="0" y="8274"/>
                    <a:pt x="182" y="8392"/>
                    <a:pt x="363" y="8392"/>
                  </a:cubicBezTo>
                  <a:cubicBezTo>
                    <a:pt x="544" y="8392"/>
                    <a:pt x="725" y="8274"/>
                    <a:pt x="725" y="8039"/>
                  </a:cubicBezTo>
                  <a:lnTo>
                    <a:pt x="725" y="351"/>
                  </a:lnTo>
                  <a:cubicBezTo>
                    <a:pt x="725" y="117"/>
                    <a:pt x="544" y="1"/>
                    <a:pt x="363" y="1"/>
                  </a:cubicBez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1"/>
            <p:cNvSpPr/>
            <p:nvPr/>
          </p:nvSpPr>
          <p:spPr>
            <a:xfrm>
              <a:off x="3400200" y="4244800"/>
              <a:ext cx="242000" cy="652125"/>
            </a:xfrm>
            <a:custGeom>
              <a:avLst/>
              <a:gdLst/>
              <a:ahLst/>
              <a:cxnLst/>
              <a:rect l="l" t="t" r="r" b="b"/>
              <a:pathLst>
                <a:path w="9680" h="26085" extrusionOk="0">
                  <a:moveTo>
                    <a:pt x="888" y="0"/>
                  </a:moveTo>
                  <a:lnTo>
                    <a:pt x="1" y="26085"/>
                  </a:lnTo>
                  <a:lnTo>
                    <a:pt x="5082" y="26085"/>
                  </a:lnTo>
                  <a:lnTo>
                    <a:pt x="9680" y="729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836787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1"/>
            <p:cNvSpPr/>
            <p:nvPr/>
          </p:nvSpPr>
          <p:spPr>
            <a:xfrm>
              <a:off x="4821775" y="4244800"/>
              <a:ext cx="241900" cy="652125"/>
            </a:xfrm>
            <a:custGeom>
              <a:avLst/>
              <a:gdLst/>
              <a:ahLst/>
              <a:cxnLst/>
              <a:rect l="l" t="t" r="r" b="b"/>
              <a:pathLst>
                <a:path w="9676" h="26085" extrusionOk="0">
                  <a:moveTo>
                    <a:pt x="8796" y="0"/>
                  </a:moveTo>
                  <a:lnTo>
                    <a:pt x="0" y="729"/>
                  </a:lnTo>
                  <a:lnTo>
                    <a:pt x="4602" y="26085"/>
                  </a:lnTo>
                  <a:lnTo>
                    <a:pt x="9675" y="26085"/>
                  </a:lnTo>
                  <a:lnTo>
                    <a:pt x="8796" y="0"/>
                  </a:lnTo>
                  <a:close/>
                </a:path>
              </a:pathLst>
            </a:custGeom>
            <a:solidFill>
              <a:srgbClr val="836787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1"/>
            <p:cNvSpPr/>
            <p:nvPr/>
          </p:nvSpPr>
          <p:spPr>
            <a:xfrm>
              <a:off x="2894500" y="1870500"/>
              <a:ext cx="2649375" cy="2489700"/>
            </a:xfrm>
            <a:custGeom>
              <a:avLst/>
              <a:gdLst/>
              <a:ahLst/>
              <a:cxnLst/>
              <a:rect l="l" t="t" r="r" b="b"/>
              <a:pathLst>
                <a:path w="105975" h="99588" extrusionOk="0">
                  <a:moveTo>
                    <a:pt x="14371" y="0"/>
                  </a:moveTo>
                  <a:cubicBezTo>
                    <a:pt x="8086" y="0"/>
                    <a:pt x="3804" y="1218"/>
                    <a:pt x="2357" y="4591"/>
                  </a:cubicBezTo>
                  <a:cubicBezTo>
                    <a:pt x="0" y="10089"/>
                    <a:pt x="6018" y="22575"/>
                    <a:pt x="8730" y="29497"/>
                  </a:cubicBezTo>
                  <a:cubicBezTo>
                    <a:pt x="11441" y="36423"/>
                    <a:pt x="16972" y="65527"/>
                    <a:pt x="16972" y="65527"/>
                  </a:cubicBezTo>
                  <a:lnTo>
                    <a:pt x="17517" y="68663"/>
                  </a:lnTo>
                  <a:lnTo>
                    <a:pt x="19013" y="99587"/>
                  </a:lnTo>
                  <a:lnTo>
                    <a:pt x="88782" y="99587"/>
                  </a:lnTo>
                  <a:lnTo>
                    <a:pt x="90689" y="56981"/>
                  </a:lnTo>
                  <a:cubicBezTo>
                    <a:pt x="92543" y="47818"/>
                    <a:pt x="95483" y="33991"/>
                    <a:pt x="97241" y="29497"/>
                  </a:cubicBezTo>
                  <a:cubicBezTo>
                    <a:pt x="99956" y="22575"/>
                    <a:pt x="105974" y="10089"/>
                    <a:pt x="103613" y="4591"/>
                  </a:cubicBezTo>
                  <a:cubicBezTo>
                    <a:pt x="102166" y="1218"/>
                    <a:pt x="97884" y="0"/>
                    <a:pt x="91599" y="0"/>
                  </a:cubicBezTo>
                  <a:cubicBezTo>
                    <a:pt x="87642" y="0"/>
                    <a:pt x="82891" y="483"/>
                    <a:pt x="77554" y="1213"/>
                  </a:cubicBezTo>
                  <a:cubicBezTo>
                    <a:pt x="73056" y="1826"/>
                    <a:pt x="67837" y="2126"/>
                    <a:pt x="62852" y="2238"/>
                  </a:cubicBezTo>
                  <a:cubicBezTo>
                    <a:pt x="62852" y="2238"/>
                    <a:pt x="61731" y="2225"/>
                    <a:pt x="59832" y="2225"/>
                  </a:cubicBezTo>
                  <a:cubicBezTo>
                    <a:pt x="58106" y="2225"/>
                    <a:pt x="55738" y="2236"/>
                    <a:pt x="52985" y="2275"/>
                  </a:cubicBezTo>
                  <a:cubicBezTo>
                    <a:pt x="50236" y="2236"/>
                    <a:pt x="47868" y="2225"/>
                    <a:pt x="46141" y="2225"/>
                  </a:cubicBezTo>
                  <a:cubicBezTo>
                    <a:pt x="44242" y="2225"/>
                    <a:pt x="43119" y="2238"/>
                    <a:pt x="43119" y="2238"/>
                  </a:cubicBezTo>
                  <a:cubicBezTo>
                    <a:pt x="38129" y="2117"/>
                    <a:pt x="32911" y="1826"/>
                    <a:pt x="28417" y="1213"/>
                  </a:cubicBezTo>
                  <a:cubicBezTo>
                    <a:pt x="23079" y="483"/>
                    <a:pt x="18328" y="0"/>
                    <a:pt x="14371" y="0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1"/>
            <p:cNvSpPr/>
            <p:nvPr/>
          </p:nvSpPr>
          <p:spPr>
            <a:xfrm>
              <a:off x="3522025" y="3722125"/>
              <a:ext cx="1422725" cy="11300"/>
            </a:xfrm>
            <a:custGeom>
              <a:avLst/>
              <a:gdLst/>
              <a:ahLst/>
              <a:cxnLst/>
              <a:rect l="l" t="t" r="r" b="b"/>
              <a:pathLst>
                <a:path w="56909" h="452" extrusionOk="0">
                  <a:moveTo>
                    <a:pt x="1111" y="1"/>
                  </a:moveTo>
                  <a:cubicBezTo>
                    <a:pt x="866" y="1"/>
                    <a:pt x="623" y="3"/>
                    <a:pt x="380" y="8"/>
                  </a:cubicBezTo>
                  <a:lnTo>
                    <a:pt x="288" y="8"/>
                  </a:lnTo>
                  <a:cubicBezTo>
                    <a:pt x="285" y="8"/>
                    <a:pt x="283" y="8"/>
                    <a:pt x="280" y="8"/>
                  </a:cubicBezTo>
                  <a:cubicBezTo>
                    <a:pt x="1" y="8"/>
                    <a:pt x="3" y="446"/>
                    <a:pt x="288" y="446"/>
                  </a:cubicBezTo>
                  <a:lnTo>
                    <a:pt x="54343" y="446"/>
                  </a:lnTo>
                  <a:cubicBezTo>
                    <a:pt x="54829" y="446"/>
                    <a:pt x="55317" y="451"/>
                    <a:pt x="55804" y="451"/>
                  </a:cubicBezTo>
                  <a:cubicBezTo>
                    <a:pt x="56048" y="451"/>
                    <a:pt x="56291" y="450"/>
                    <a:pt x="56534" y="446"/>
                  </a:cubicBezTo>
                  <a:lnTo>
                    <a:pt x="56626" y="446"/>
                  </a:lnTo>
                  <a:cubicBezTo>
                    <a:pt x="56909" y="446"/>
                    <a:pt x="56909" y="8"/>
                    <a:pt x="56626" y="8"/>
                  </a:cubicBezTo>
                  <a:lnTo>
                    <a:pt x="2575" y="8"/>
                  </a:lnTo>
                  <a:cubicBezTo>
                    <a:pt x="2089" y="8"/>
                    <a:pt x="1599" y="1"/>
                    <a:pt x="111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1"/>
            <p:cNvSpPr/>
            <p:nvPr/>
          </p:nvSpPr>
          <p:spPr>
            <a:xfrm>
              <a:off x="3394275" y="3084150"/>
              <a:ext cx="1751550" cy="603200"/>
            </a:xfrm>
            <a:custGeom>
              <a:avLst/>
              <a:gdLst/>
              <a:ahLst/>
              <a:cxnLst/>
              <a:rect l="l" t="t" r="r" b="b"/>
              <a:pathLst>
                <a:path w="70062" h="24128" extrusionOk="0">
                  <a:moveTo>
                    <a:pt x="43015" y="0"/>
                  </a:moveTo>
                  <a:cubicBezTo>
                    <a:pt x="27833" y="0"/>
                    <a:pt x="4873" y="1291"/>
                    <a:pt x="3815" y="1813"/>
                  </a:cubicBezTo>
                  <a:cubicBezTo>
                    <a:pt x="3815" y="1813"/>
                    <a:pt x="0" y="2662"/>
                    <a:pt x="159" y="7731"/>
                  </a:cubicBezTo>
                  <a:cubicBezTo>
                    <a:pt x="317" y="12804"/>
                    <a:pt x="8501" y="17243"/>
                    <a:pt x="25098" y="22104"/>
                  </a:cubicBezTo>
                  <a:cubicBezTo>
                    <a:pt x="30059" y="23557"/>
                    <a:pt x="35173" y="24128"/>
                    <a:pt x="39982" y="24128"/>
                  </a:cubicBezTo>
                  <a:cubicBezTo>
                    <a:pt x="51259" y="24128"/>
                    <a:pt x="60854" y="20988"/>
                    <a:pt x="62848" y="18722"/>
                  </a:cubicBezTo>
                  <a:cubicBezTo>
                    <a:pt x="70061" y="10496"/>
                    <a:pt x="61582" y="2633"/>
                    <a:pt x="55572" y="742"/>
                  </a:cubicBezTo>
                  <a:cubicBezTo>
                    <a:pt x="53861" y="204"/>
                    <a:pt x="49053" y="0"/>
                    <a:pt x="43015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1"/>
            <p:cNvSpPr/>
            <p:nvPr/>
          </p:nvSpPr>
          <p:spPr>
            <a:xfrm>
              <a:off x="3464875" y="21586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1"/>
                  </a:moveTo>
                  <a:cubicBezTo>
                    <a:pt x="612" y="1"/>
                    <a:pt x="0" y="609"/>
                    <a:pt x="0" y="1367"/>
                  </a:cubicBezTo>
                  <a:cubicBezTo>
                    <a:pt x="0" y="2120"/>
                    <a:pt x="617" y="2729"/>
                    <a:pt x="1366" y="2729"/>
                  </a:cubicBezTo>
                  <a:cubicBezTo>
                    <a:pt x="2120" y="2729"/>
                    <a:pt x="2728" y="2116"/>
                    <a:pt x="2728" y="1367"/>
                  </a:cubicBezTo>
                  <a:cubicBezTo>
                    <a:pt x="2728" y="617"/>
                    <a:pt x="2120" y="1"/>
                    <a:pt x="1366" y="1"/>
                  </a:cubicBezTo>
                  <a:close/>
                </a:path>
              </a:pathLst>
            </a:custGeom>
            <a:solidFill>
              <a:srgbClr val="AF627A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1"/>
            <p:cNvSpPr/>
            <p:nvPr/>
          </p:nvSpPr>
          <p:spPr>
            <a:xfrm>
              <a:off x="3861775" y="21586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2" y="1"/>
                  </a:moveTo>
                  <a:cubicBezTo>
                    <a:pt x="609" y="1"/>
                    <a:pt x="1" y="609"/>
                    <a:pt x="1" y="1367"/>
                  </a:cubicBezTo>
                  <a:cubicBezTo>
                    <a:pt x="1" y="2120"/>
                    <a:pt x="609" y="2729"/>
                    <a:pt x="1362" y="2729"/>
                  </a:cubicBezTo>
                  <a:cubicBezTo>
                    <a:pt x="2116" y="2729"/>
                    <a:pt x="2728" y="2116"/>
                    <a:pt x="2728" y="1367"/>
                  </a:cubicBezTo>
                  <a:cubicBezTo>
                    <a:pt x="2728" y="617"/>
                    <a:pt x="2116" y="1"/>
                    <a:pt x="1362" y="1"/>
                  </a:cubicBezTo>
                  <a:close/>
                </a:path>
              </a:pathLst>
            </a:custGeom>
            <a:solidFill>
              <a:srgbClr val="AF627A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1"/>
            <p:cNvSpPr/>
            <p:nvPr/>
          </p:nvSpPr>
          <p:spPr>
            <a:xfrm>
              <a:off x="4523775" y="21586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13" y="1"/>
                    <a:pt x="1" y="609"/>
                    <a:pt x="1" y="1367"/>
                  </a:cubicBezTo>
                  <a:cubicBezTo>
                    <a:pt x="1" y="2120"/>
                    <a:pt x="617" y="2729"/>
                    <a:pt x="1367" y="2729"/>
                  </a:cubicBezTo>
                  <a:cubicBezTo>
                    <a:pt x="2120" y="2729"/>
                    <a:pt x="2729" y="2116"/>
                    <a:pt x="2729" y="1367"/>
                  </a:cubicBezTo>
                  <a:cubicBezTo>
                    <a:pt x="2729" y="617"/>
                    <a:pt x="2120" y="1"/>
                    <a:pt x="1367" y="1"/>
                  </a:cubicBezTo>
                  <a:close/>
                </a:path>
              </a:pathLst>
            </a:custGeom>
            <a:solidFill>
              <a:srgbClr val="AF627A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1"/>
            <p:cNvSpPr/>
            <p:nvPr/>
          </p:nvSpPr>
          <p:spPr>
            <a:xfrm>
              <a:off x="4907975" y="21660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0"/>
                  </a:moveTo>
                  <a:cubicBezTo>
                    <a:pt x="613" y="0"/>
                    <a:pt x="1" y="613"/>
                    <a:pt x="1" y="1366"/>
                  </a:cubicBezTo>
                  <a:cubicBezTo>
                    <a:pt x="1" y="2120"/>
                    <a:pt x="617" y="2728"/>
                    <a:pt x="1367" y="2728"/>
                  </a:cubicBezTo>
                  <a:cubicBezTo>
                    <a:pt x="2121" y="2728"/>
                    <a:pt x="2729" y="2116"/>
                    <a:pt x="2729" y="1366"/>
                  </a:cubicBezTo>
                  <a:cubicBezTo>
                    <a:pt x="2729" y="613"/>
                    <a:pt x="2121" y="0"/>
                    <a:pt x="1367" y="0"/>
                  </a:cubicBezTo>
                  <a:close/>
                </a:path>
              </a:pathLst>
            </a:custGeom>
            <a:solidFill>
              <a:srgbClr val="AF627A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1"/>
            <p:cNvSpPr/>
            <p:nvPr/>
          </p:nvSpPr>
          <p:spPr>
            <a:xfrm>
              <a:off x="4743875" y="23250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09" y="1"/>
                    <a:pt x="1" y="609"/>
                    <a:pt x="1" y="1363"/>
                  </a:cubicBezTo>
                  <a:cubicBezTo>
                    <a:pt x="1" y="2117"/>
                    <a:pt x="609" y="2729"/>
                    <a:pt x="1367" y="2729"/>
                  </a:cubicBezTo>
                  <a:cubicBezTo>
                    <a:pt x="2121" y="2729"/>
                    <a:pt x="2729" y="2113"/>
                    <a:pt x="2729" y="1363"/>
                  </a:cubicBezTo>
                  <a:cubicBezTo>
                    <a:pt x="2729" y="613"/>
                    <a:pt x="2121" y="5"/>
                    <a:pt x="1367" y="1"/>
                  </a:cubicBezTo>
                  <a:close/>
                </a:path>
              </a:pathLst>
            </a:custGeom>
            <a:solidFill>
              <a:srgbClr val="AF627A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1"/>
            <p:cNvSpPr/>
            <p:nvPr/>
          </p:nvSpPr>
          <p:spPr>
            <a:xfrm>
              <a:off x="4891000" y="250627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3" y="1"/>
                  </a:moveTo>
                  <a:cubicBezTo>
                    <a:pt x="609" y="1"/>
                    <a:pt x="1" y="609"/>
                    <a:pt x="1" y="1363"/>
                  </a:cubicBezTo>
                  <a:cubicBezTo>
                    <a:pt x="1" y="2121"/>
                    <a:pt x="609" y="2729"/>
                    <a:pt x="1363" y="2729"/>
                  </a:cubicBezTo>
                  <a:cubicBezTo>
                    <a:pt x="2117" y="2729"/>
                    <a:pt x="2729" y="2113"/>
                    <a:pt x="2729" y="1363"/>
                  </a:cubicBezTo>
                  <a:cubicBezTo>
                    <a:pt x="2729" y="613"/>
                    <a:pt x="2117" y="5"/>
                    <a:pt x="1363" y="1"/>
                  </a:cubicBezTo>
                  <a:close/>
                </a:path>
              </a:pathLst>
            </a:custGeom>
            <a:solidFill>
              <a:srgbClr val="CE919D"/>
            </a:solidFill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1"/>
            <p:cNvSpPr/>
            <p:nvPr/>
          </p:nvSpPr>
          <p:spPr>
            <a:xfrm>
              <a:off x="3487675" y="2481825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6" y="0"/>
                  </a:moveTo>
                  <a:cubicBezTo>
                    <a:pt x="608" y="0"/>
                    <a:pt x="0" y="608"/>
                    <a:pt x="0" y="1362"/>
                  </a:cubicBezTo>
                  <a:cubicBezTo>
                    <a:pt x="0" y="2120"/>
                    <a:pt x="617" y="2728"/>
                    <a:pt x="1366" y="2728"/>
                  </a:cubicBezTo>
                  <a:cubicBezTo>
                    <a:pt x="2120" y="2728"/>
                    <a:pt x="2728" y="2112"/>
                    <a:pt x="2728" y="1362"/>
                  </a:cubicBezTo>
                  <a:cubicBezTo>
                    <a:pt x="2728" y="608"/>
                    <a:pt x="2120" y="0"/>
                    <a:pt x="1366" y="0"/>
                  </a:cubicBezTo>
                  <a:close/>
                </a:path>
              </a:pathLst>
            </a:custGeom>
            <a:solidFill>
              <a:srgbClr val="AF627A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1"/>
            <p:cNvSpPr/>
            <p:nvPr/>
          </p:nvSpPr>
          <p:spPr>
            <a:xfrm>
              <a:off x="3666750" y="2325000"/>
              <a:ext cx="68225" cy="68225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1367" y="1"/>
                  </a:moveTo>
                  <a:cubicBezTo>
                    <a:pt x="609" y="1"/>
                    <a:pt x="1" y="609"/>
                    <a:pt x="1" y="1363"/>
                  </a:cubicBezTo>
                  <a:cubicBezTo>
                    <a:pt x="1" y="2117"/>
                    <a:pt x="617" y="2729"/>
                    <a:pt x="1367" y="2729"/>
                  </a:cubicBezTo>
                  <a:cubicBezTo>
                    <a:pt x="2121" y="2729"/>
                    <a:pt x="2729" y="2113"/>
                    <a:pt x="2729" y="1363"/>
                  </a:cubicBezTo>
                  <a:cubicBezTo>
                    <a:pt x="2729" y="613"/>
                    <a:pt x="2121" y="5"/>
                    <a:pt x="1367" y="1"/>
                  </a:cubicBezTo>
                  <a:close/>
                </a:path>
              </a:pathLst>
            </a:custGeom>
            <a:solidFill>
              <a:srgbClr val="AF627A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1"/>
            <p:cNvSpPr/>
            <p:nvPr/>
          </p:nvSpPr>
          <p:spPr>
            <a:xfrm>
              <a:off x="4116450" y="2219075"/>
              <a:ext cx="1412025" cy="1353200"/>
            </a:xfrm>
            <a:custGeom>
              <a:avLst/>
              <a:gdLst/>
              <a:ahLst/>
              <a:cxnLst/>
              <a:rect l="l" t="t" r="r" b="b"/>
              <a:pathLst>
                <a:path w="56481" h="54128" extrusionOk="0">
                  <a:moveTo>
                    <a:pt x="39145" y="0"/>
                  </a:moveTo>
                  <a:cubicBezTo>
                    <a:pt x="37958" y="0"/>
                    <a:pt x="36416" y="886"/>
                    <a:pt x="34527" y="2368"/>
                  </a:cubicBezTo>
                  <a:cubicBezTo>
                    <a:pt x="30970" y="5158"/>
                    <a:pt x="18180" y="9348"/>
                    <a:pt x="12416" y="10394"/>
                  </a:cubicBezTo>
                  <a:cubicBezTo>
                    <a:pt x="6660" y="11443"/>
                    <a:pt x="1588" y="14192"/>
                    <a:pt x="1588" y="14192"/>
                  </a:cubicBezTo>
                  <a:cubicBezTo>
                    <a:pt x="1" y="14971"/>
                    <a:pt x="2183" y="18940"/>
                    <a:pt x="4290" y="22318"/>
                  </a:cubicBezTo>
                  <a:cubicBezTo>
                    <a:pt x="6415" y="25695"/>
                    <a:pt x="7668" y="31110"/>
                    <a:pt x="9143" y="36803"/>
                  </a:cubicBezTo>
                  <a:cubicBezTo>
                    <a:pt x="10613" y="42500"/>
                    <a:pt x="15023" y="52438"/>
                    <a:pt x="15565" y="53845"/>
                  </a:cubicBezTo>
                  <a:cubicBezTo>
                    <a:pt x="15640" y="54042"/>
                    <a:pt x="15842" y="54128"/>
                    <a:pt x="16142" y="54128"/>
                  </a:cubicBezTo>
                  <a:cubicBezTo>
                    <a:pt x="17988" y="54128"/>
                    <a:pt x="23547" y="50871"/>
                    <a:pt x="26252" y="49997"/>
                  </a:cubicBezTo>
                  <a:cubicBezTo>
                    <a:pt x="29400" y="48981"/>
                    <a:pt x="34844" y="47390"/>
                    <a:pt x="40829" y="44341"/>
                  </a:cubicBezTo>
                  <a:cubicBezTo>
                    <a:pt x="46818" y="41297"/>
                    <a:pt x="52240" y="41043"/>
                    <a:pt x="54360" y="39423"/>
                  </a:cubicBezTo>
                  <a:cubicBezTo>
                    <a:pt x="56480" y="37802"/>
                    <a:pt x="51561" y="26732"/>
                    <a:pt x="49125" y="22926"/>
                  </a:cubicBezTo>
                  <a:cubicBezTo>
                    <a:pt x="46689" y="19119"/>
                    <a:pt x="42495" y="5658"/>
                    <a:pt x="41453" y="2276"/>
                  </a:cubicBezTo>
                  <a:cubicBezTo>
                    <a:pt x="40965" y="692"/>
                    <a:pt x="40193" y="0"/>
                    <a:pt x="39145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1"/>
            <p:cNvSpPr/>
            <p:nvPr/>
          </p:nvSpPr>
          <p:spPr>
            <a:xfrm>
              <a:off x="5067500" y="2647575"/>
              <a:ext cx="419625" cy="634225"/>
            </a:xfrm>
            <a:custGeom>
              <a:avLst/>
              <a:gdLst/>
              <a:ahLst/>
              <a:cxnLst/>
              <a:rect l="l" t="t" r="r" b="b"/>
              <a:pathLst>
                <a:path w="16785" h="25369" extrusionOk="0">
                  <a:moveTo>
                    <a:pt x="7980" y="1"/>
                  </a:moveTo>
                  <a:lnTo>
                    <a:pt x="7980" y="1"/>
                  </a:lnTo>
                  <a:cubicBezTo>
                    <a:pt x="7343" y="46"/>
                    <a:pt x="2841" y="242"/>
                    <a:pt x="2841" y="242"/>
                  </a:cubicBezTo>
                  <a:cubicBezTo>
                    <a:pt x="2712" y="713"/>
                    <a:pt x="1854" y="5303"/>
                    <a:pt x="1854" y="5303"/>
                  </a:cubicBezTo>
                  <a:cubicBezTo>
                    <a:pt x="1854" y="5303"/>
                    <a:pt x="6185" y="5669"/>
                    <a:pt x="6064" y="6739"/>
                  </a:cubicBezTo>
                  <a:cubicBezTo>
                    <a:pt x="6027" y="7069"/>
                    <a:pt x="5613" y="7183"/>
                    <a:pt x="5058" y="7183"/>
                  </a:cubicBezTo>
                  <a:cubicBezTo>
                    <a:pt x="3819" y="7183"/>
                    <a:pt x="1879" y="6614"/>
                    <a:pt x="1879" y="6614"/>
                  </a:cubicBezTo>
                  <a:lnTo>
                    <a:pt x="1450" y="8668"/>
                  </a:lnTo>
                  <a:cubicBezTo>
                    <a:pt x="2292" y="9154"/>
                    <a:pt x="3102" y="9313"/>
                    <a:pt x="3857" y="9313"/>
                  </a:cubicBezTo>
                  <a:cubicBezTo>
                    <a:pt x="4699" y="9313"/>
                    <a:pt x="5473" y="9115"/>
                    <a:pt x="6152" y="8955"/>
                  </a:cubicBezTo>
                  <a:cubicBezTo>
                    <a:pt x="6300" y="8921"/>
                    <a:pt x="6445" y="8905"/>
                    <a:pt x="6584" y="8905"/>
                  </a:cubicBezTo>
                  <a:cubicBezTo>
                    <a:pt x="7648" y="8905"/>
                    <a:pt x="8285" y="9825"/>
                    <a:pt x="6114" y="10138"/>
                  </a:cubicBezTo>
                  <a:cubicBezTo>
                    <a:pt x="5642" y="10206"/>
                    <a:pt x="5165" y="10234"/>
                    <a:pt x="4703" y="10234"/>
                  </a:cubicBezTo>
                  <a:cubicBezTo>
                    <a:pt x="2766" y="10234"/>
                    <a:pt x="1083" y="9751"/>
                    <a:pt x="1083" y="9751"/>
                  </a:cubicBezTo>
                  <a:lnTo>
                    <a:pt x="167" y="13157"/>
                  </a:lnTo>
                  <a:cubicBezTo>
                    <a:pt x="1161" y="13658"/>
                    <a:pt x="2290" y="13853"/>
                    <a:pt x="3368" y="13853"/>
                  </a:cubicBezTo>
                  <a:cubicBezTo>
                    <a:pt x="4480" y="13853"/>
                    <a:pt x="5538" y="13645"/>
                    <a:pt x="6339" y="13349"/>
                  </a:cubicBezTo>
                  <a:cubicBezTo>
                    <a:pt x="6700" y="13216"/>
                    <a:pt x="7090" y="13156"/>
                    <a:pt x="7434" y="13156"/>
                  </a:cubicBezTo>
                  <a:cubicBezTo>
                    <a:pt x="8595" y="13156"/>
                    <a:pt x="9243" y="13832"/>
                    <a:pt x="6564" y="14632"/>
                  </a:cubicBezTo>
                  <a:cubicBezTo>
                    <a:pt x="5821" y="14853"/>
                    <a:pt x="5101" y="14940"/>
                    <a:pt x="4429" y="14940"/>
                  </a:cubicBezTo>
                  <a:cubicBezTo>
                    <a:pt x="1962" y="14940"/>
                    <a:pt x="134" y="13770"/>
                    <a:pt x="134" y="13770"/>
                  </a:cubicBezTo>
                  <a:lnTo>
                    <a:pt x="134" y="13770"/>
                  </a:lnTo>
                  <a:cubicBezTo>
                    <a:pt x="0" y="18455"/>
                    <a:pt x="1924" y="20004"/>
                    <a:pt x="1924" y="20004"/>
                  </a:cubicBezTo>
                  <a:cubicBezTo>
                    <a:pt x="2247" y="20066"/>
                    <a:pt x="2580" y="20095"/>
                    <a:pt x="2919" y="20095"/>
                  </a:cubicBezTo>
                  <a:cubicBezTo>
                    <a:pt x="6454" y="20095"/>
                    <a:pt x="10633" y="17018"/>
                    <a:pt x="10633" y="17018"/>
                  </a:cubicBezTo>
                  <a:cubicBezTo>
                    <a:pt x="10711" y="17010"/>
                    <a:pt x="10788" y="17005"/>
                    <a:pt x="10861" y="17005"/>
                  </a:cubicBezTo>
                  <a:cubicBezTo>
                    <a:pt x="11671" y="17005"/>
                    <a:pt x="12026" y="17573"/>
                    <a:pt x="8859" y="19567"/>
                  </a:cubicBezTo>
                  <a:cubicBezTo>
                    <a:pt x="5522" y="21665"/>
                    <a:pt x="4180" y="21700"/>
                    <a:pt x="4095" y="21700"/>
                  </a:cubicBezTo>
                  <a:cubicBezTo>
                    <a:pt x="4092" y="21700"/>
                    <a:pt x="4090" y="21700"/>
                    <a:pt x="4090" y="21700"/>
                  </a:cubicBezTo>
                  <a:lnTo>
                    <a:pt x="4090" y="21700"/>
                  </a:lnTo>
                  <a:cubicBezTo>
                    <a:pt x="5331" y="23857"/>
                    <a:pt x="6468" y="24898"/>
                    <a:pt x="7147" y="25369"/>
                  </a:cubicBezTo>
                  <a:cubicBezTo>
                    <a:pt x="8088" y="25048"/>
                    <a:pt x="8988" y="24777"/>
                    <a:pt x="9842" y="24532"/>
                  </a:cubicBezTo>
                  <a:cubicBezTo>
                    <a:pt x="10833" y="23549"/>
                    <a:pt x="11504" y="22224"/>
                    <a:pt x="11683" y="21462"/>
                  </a:cubicBezTo>
                  <a:cubicBezTo>
                    <a:pt x="11859" y="20691"/>
                    <a:pt x="12629" y="19817"/>
                    <a:pt x="13240" y="19817"/>
                  </a:cubicBezTo>
                  <a:cubicBezTo>
                    <a:pt x="13596" y="19817"/>
                    <a:pt x="13899" y="20113"/>
                    <a:pt x="13998" y="20900"/>
                  </a:cubicBezTo>
                  <a:cubicBezTo>
                    <a:pt x="14119" y="21829"/>
                    <a:pt x="13565" y="22841"/>
                    <a:pt x="12911" y="23682"/>
                  </a:cubicBezTo>
                  <a:cubicBezTo>
                    <a:pt x="14390" y="23265"/>
                    <a:pt x="15568" y="22862"/>
                    <a:pt x="16331" y="22283"/>
                  </a:cubicBezTo>
                  <a:cubicBezTo>
                    <a:pt x="16564" y="22104"/>
                    <a:pt x="16710" y="21799"/>
                    <a:pt x="16785" y="21408"/>
                  </a:cubicBezTo>
                  <a:cubicBezTo>
                    <a:pt x="16651" y="21033"/>
                    <a:pt x="16518" y="20721"/>
                    <a:pt x="16456" y="20367"/>
                  </a:cubicBezTo>
                  <a:cubicBezTo>
                    <a:pt x="16314" y="19605"/>
                    <a:pt x="16406" y="19138"/>
                    <a:pt x="16622" y="18859"/>
                  </a:cubicBezTo>
                  <a:cubicBezTo>
                    <a:pt x="15935" y="15536"/>
                    <a:pt x="13815" y="10675"/>
                    <a:pt x="12116" y="7552"/>
                  </a:cubicBezTo>
                  <a:cubicBezTo>
                    <a:pt x="11924" y="7831"/>
                    <a:pt x="11716" y="8018"/>
                    <a:pt x="11508" y="8072"/>
                  </a:cubicBezTo>
                  <a:cubicBezTo>
                    <a:pt x="11371" y="8108"/>
                    <a:pt x="11248" y="8125"/>
                    <a:pt x="11139" y="8125"/>
                  </a:cubicBezTo>
                  <a:cubicBezTo>
                    <a:pt x="10372" y="8125"/>
                    <a:pt x="10340" y="7260"/>
                    <a:pt x="11275" y="6081"/>
                  </a:cubicBezTo>
                  <a:cubicBezTo>
                    <a:pt x="11212" y="5977"/>
                    <a:pt x="11150" y="5877"/>
                    <a:pt x="11087" y="5786"/>
                  </a:cubicBezTo>
                  <a:cubicBezTo>
                    <a:pt x="10654" y="5111"/>
                    <a:pt x="10158" y="4120"/>
                    <a:pt x="9646" y="2937"/>
                  </a:cubicBezTo>
                  <a:cubicBezTo>
                    <a:pt x="9509" y="4240"/>
                    <a:pt x="9105" y="5519"/>
                    <a:pt x="8563" y="5657"/>
                  </a:cubicBezTo>
                  <a:cubicBezTo>
                    <a:pt x="8469" y="5680"/>
                    <a:pt x="8382" y="5692"/>
                    <a:pt x="8301" y="5692"/>
                  </a:cubicBezTo>
                  <a:cubicBezTo>
                    <a:pt x="7596" y="5692"/>
                    <a:pt x="7396" y="4813"/>
                    <a:pt x="7934" y="3378"/>
                  </a:cubicBezTo>
                  <a:cubicBezTo>
                    <a:pt x="8530" y="1783"/>
                    <a:pt x="7980" y="1"/>
                    <a:pt x="7980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4359775" y="2292100"/>
              <a:ext cx="734500" cy="411000"/>
            </a:xfrm>
            <a:custGeom>
              <a:avLst/>
              <a:gdLst/>
              <a:ahLst/>
              <a:cxnLst/>
              <a:rect l="l" t="t" r="r" b="b"/>
              <a:pathLst>
                <a:path w="29380" h="16440" extrusionOk="0">
                  <a:moveTo>
                    <a:pt x="25802" y="1"/>
                  </a:moveTo>
                  <a:cubicBezTo>
                    <a:pt x="25802" y="1"/>
                    <a:pt x="23519" y="2727"/>
                    <a:pt x="22488" y="2727"/>
                  </a:cubicBezTo>
                  <a:cubicBezTo>
                    <a:pt x="22380" y="2727"/>
                    <a:pt x="22285" y="2696"/>
                    <a:pt x="22208" y="2629"/>
                  </a:cubicBezTo>
                  <a:cubicBezTo>
                    <a:pt x="21721" y="2200"/>
                    <a:pt x="22737" y="1067"/>
                    <a:pt x="23616" y="234"/>
                  </a:cubicBezTo>
                  <a:lnTo>
                    <a:pt x="23616" y="234"/>
                  </a:lnTo>
                  <a:cubicBezTo>
                    <a:pt x="22637" y="809"/>
                    <a:pt x="21375" y="1425"/>
                    <a:pt x="19938" y="2046"/>
                  </a:cubicBezTo>
                  <a:cubicBezTo>
                    <a:pt x="19731" y="2246"/>
                    <a:pt x="19509" y="2361"/>
                    <a:pt x="19328" y="2361"/>
                  </a:cubicBezTo>
                  <a:cubicBezTo>
                    <a:pt x="19291" y="2361"/>
                    <a:pt x="19255" y="2356"/>
                    <a:pt x="19222" y="2346"/>
                  </a:cubicBezTo>
                  <a:cubicBezTo>
                    <a:pt x="14503" y="4307"/>
                    <a:pt x="8256" y="6261"/>
                    <a:pt x="4145" y="7177"/>
                  </a:cubicBezTo>
                  <a:cubicBezTo>
                    <a:pt x="3249" y="8093"/>
                    <a:pt x="2475" y="8922"/>
                    <a:pt x="2475" y="8922"/>
                  </a:cubicBezTo>
                  <a:cubicBezTo>
                    <a:pt x="1" y="11633"/>
                    <a:pt x="6344" y="13591"/>
                    <a:pt x="6344" y="13591"/>
                  </a:cubicBezTo>
                  <a:cubicBezTo>
                    <a:pt x="6111" y="12058"/>
                    <a:pt x="6477" y="8506"/>
                    <a:pt x="7119" y="8464"/>
                  </a:cubicBezTo>
                  <a:cubicBezTo>
                    <a:pt x="7129" y="8463"/>
                    <a:pt x="7140" y="8463"/>
                    <a:pt x="7150" y="8463"/>
                  </a:cubicBezTo>
                  <a:cubicBezTo>
                    <a:pt x="7766" y="8463"/>
                    <a:pt x="7938" y="9677"/>
                    <a:pt x="7402" y="11991"/>
                  </a:cubicBezTo>
                  <a:cubicBezTo>
                    <a:pt x="6852" y="14345"/>
                    <a:pt x="8222" y="16002"/>
                    <a:pt x="8222" y="16002"/>
                  </a:cubicBezTo>
                  <a:cubicBezTo>
                    <a:pt x="8707" y="16323"/>
                    <a:pt x="9230" y="16440"/>
                    <a:pt x="9734" y="16440"/>
                  </a:cubicBezTo>
                  <a:cubicBezTo>
                    <a:pt x="11096" y="16440"/>
                    <a:pt x="12325" y="15586"/>
                    <a:pt x="12325" y="15586"/>
                  </a:cubicBezTo>
                  <a:cubicBezTo>
                    <a:pt x="10530" y="13674"/>
                    <a:pt x="9722" y="10284"/>
                    <a:pt x="10821" y="8776"/>
                  </a:cubicBezTo>
                  <a:cubicBezTo>
                    <a:pt x="11052" y="8458"/>
                    <a:pt x="11291" y="8324"/>
                    <a:pt x="11522" y="8324"/>
                  </a:cubicBezTo>
                  <a:cubicBezTo>
                    <a:pt x="12388" y="8324"/>
                    <a:pt x="13138" y="10223"/>
                    <a:pt x="12924" y="11433"/>
                  </a:cubicBezTo>
                  <a:cubicBezTo>
                    <a:pt x="12650" y="12970"/>
                    <a:pt x="13532" y="15823"/>
                    <a:pt x="13532" y="15823"/>
                  </a:cubicBezTo>
                  <a:cubicBezTo>
                    <a:pt x="13962" y="15892"/>
                    <a:pt x="14360" y="15922"/>
                    <a:pt x="14727" y="15922"/>
                  </a:cubicBezTo>
                  <a:cubicBezTo>
                    <a:pt x="17099" y="15922"/>
                    <a:pt x="18201" y="14674"/>
                    <a:pt x="18201" y="14674"/>
                  </a:cubicBezTo>
                  <a:cubicBezTo>
                    <a:pt x="17156" y="13941"/>
                    <a:pt x="14345" y="10146"/>
                    <a:pt x="14778" y="8864"/>
                  </a:cubicBezTo>
                  <a:cubicBezTo>
                    <a:pt x="14912" y="8461"/>
                    <a:pt x="15122" y="8281"/>
                    <a:pt x="15354" y="8281"/>
                  </a:cubicBezTo>
                  <a:cubicBezTo>
                    <a:pt x="15861" y="8281"/>
                    <a:pt x="16470" y="9147"/>
                    <a:pt x="16602" y="10426"/>
                  </a:cubicBezTo>
                  <a:cubicBezTo>
                    <a:pt x="16798" y="12283"/>
                    <a:pt x="19134" y="14440"/>
                    <a:pt x="19134" y="14440"/>
                  </a:cubicBezTo>
                  <a:cubicBezTo>
                    <a:pt x="20904" y="13012"/>
                    <a:pt x="22316" y="11608"/>
                    <a:pt x="22316" y="11608"/>
                  </a:cubicBezTo>
                  <a:cubicBezTo>
                    <a:pt x="20404" y="10721"/>
                    <a:pt x="17581" y="7427"/>
                    <a:pt x="17985" y="6323"/>
                  </a:cubicBezTo>
                  <a:cubicBezTo>
                    <a:pt x="18135" y="5915"/>
                    <a:pt x="18355" y="5716"/>
                    <a:pt x="18597" y="5716"/>
                  </a:cubicBezTo>
                  <a:cubicBezTo>
                    <a:pt x="19007" y="5716"/>
                    <a:pt x="19480" y="6288"/>
                    <a:pt x="19784" y="7385"/>
                  </a:cubicBezTo>
                  <a:cubicBezTo>
                    <a:pt x="20267" y="9130"/>
                    <a:pt x="23553" y="11396"/>
                    <a:pt x="23553" y="11396"/>
                  </a:cubicBezTo>
                  <a:cubicBezTo>
                    <a:pt x="24848" y="10176"/>
                    <a:pt x="25290" y="8964"/>
                    <a:pt x="25290" y="8964"/>
                  </a:cubicBezTo>
                  <a:cubicBezTo>
                    <a:pt x="23865" y="8618"/>
                    <a:pt x="21325" y="6173"/>
                    <a:pt x="21658" y="5294"/>
                  </a:cubicBezTo>
                  <a:cubicBezTo>
                    <a:pt x="21786" y="4954"/>
                    <a:pt x="22003" y="4784"/>
                    <a:pt x="22276" y="4784"/>
                  </a:cubicBezTo>
                  <a:cubicBezTo>
                    <a:pt x="22712" y="4784"/>
                    <a:pt x="23291" y="5218"/>
                    <a:pt x="23882" y="6086"/>
                  </a:cubicBezTo>
                  <a:cubicBezTo>
                    <a:pt x="24848" y="7493"/>
                    <a:pt x="26627" y="8064"/>
                    <a:pt x="26627" y="8064"/>
                  </a:cubicBezTo>
                  <a:cubicBezTo>
                    <a:pt x="26956" y="7514"/>
                    <a:pt x="29380" y="3720"/>
                    <a:pt x="29380" y="3720"/>
                  </a:cubicBezTo>
                  <a:cubicBezTo>
                    <a:pt x="29063" y="3341"/>
                    <a:pt x="25802" y="1"/>
                    <a:pt x="25802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1"/>
            <p:cNvSpPr/>
            <p:nvPr/>
          </p:nvSpPr>
          <p:spPr>
            <a:xfrm>
              <a:off x="4281475" y="2890600"/>
              <a:ext cx="79575" cy="108650"/>
            </a:xfrm>
            <a:custGeom>
              <a:avLst/>
              <a:gdLst/>
              <a:ahLst/>
              <a:cxnLst/>
              <a:rect l="l" t="t" r="r" b="b"/>
              <a:pathLst>
                <a:path w="3183" h="4346" extrusionOk="0">
                  <a:moveTo>
                    <a:pt x="2983" y="0"/>
                  </a:moveTo>
                  <a:cubicBezTo>
                    <a:pt x="2246" y="359"/>
                    <a:pt x="1125" y="592"/>
                    <a:pt x="1" y="683"/>
                  </a:cubicBezTo>
                  <a:cubicBezTo>
                    <a:pt x="380" y="1833"/>
                    <a:pt x="738" y="3062"/>
                    <a:pt x="1088" y="4336"/>
                  </a:cubicBezTo>
                  <a:cubicBezTo>
                    <a:pt x="1257" y="4343"/>
                    <a:pt x="1422" y="4346"/>
                    <a:pt x="1580" y="4346"/>
                  </a:cubicBezTo>
                  <a:cubicBezTo>
                    <a:pt x="2474" y="4346"/>
                    <a:pt x="3162" y="4253"/>
                    <a:pt x="3162" y="4253"/>
                  </a:cubicBezTo>
                  <a:cubicBezTo>
                    <a:pt x="3183" y="1979"/>
                    <a:pt x="2983" y="0"/>
                    <a:pt x="2983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1"/>
            <p:cNvSpPr/>
            <p:nvPr/>
          </p:nvSpPr>
          <p:spPr>
            <a:xfrm>
              <a:off x="4244000" y="2791275"/>
              <a:ext cx="127675" cy="87700"/>
            </a:xfrm>
            <a:custGeom>
              <a:avLst/>
              <a:gdLst/>
              <a:ahLst/>
              <a:cxnLst/>
              <a:rect l="l" t="t" r="r" b="b"/>
              <a:pathLst>
                <a:path w="5107" h="3508" extrusionOk="0">
                  <a:moveTo>
                    <a:pt x="4332" y="0"/>
                  </a:moveTo>
                  <a:cubicBezTo>
                    <a:pt x="3606" y="551"/>
                    <a:pt x="1966" y="922"/>
                    <a:pt x="722" y="922"/>
                  </a:cubicBezTo>
                  <a:cubicBezTo>
                    <a:pt x="460" y="922"/>
                    <a:pt x="215" y="905"/>
                    <a:pt x="1" y="871"/>
                  </a:cubicBezTo>
                  <a:lnTo>
                    <a:pt x="1" y="871"/>
                  </a:lnTo>
                  <a:cubicBezTo>
                    <a:pt x="396" y="1679"/>
                    <a:pt x="759" y="2562"/>
                    <a:pt x="1104" y="3507"/>
                  </a:cubicBezTo>
                  <a:cubicBezTo>
                    <a:pt x="1122" y="3507"/>
                    <a:pt x="1139" y="3507"/>
                    <a:pt x="1157" y="3507"/>
                  </a:cubicBezTo>
                  <a:cubicBezTo>
                    <a:pt x="2938" y="3507"/>
                    <a:pt x="5107" y="2882"/>
                    <a:pt x="5107" y="2882"/>
                  </a:cubicBezTo>
                  <a:cubicBezTo>
                    <a:pt x="4986" y="1104"/>
                    <a:pt x="4332" y="0"/>
                    <a:pt x="4332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1"/>
            <p:cNvSpPr/>
            <p:nvPr/>
          </p:nvSpPr>
          <p:spPr>
            <a:xfrm>
              <a:off x="4187150" y="2629350"/>
              <a:ext cx="168900" cy="151525"/>
            </a:xfrm>
            <a:custGeom>
              <a:avLst/>
              <a:gdLst/>
              <a:ahLst/>
              <a:cxnLst/>
              <a:rect l="l" t="t" r="r" b="b"/>
              <a:pathLst>
                <a:path w="6756" h="6061" extrusionOk="0">
                  <a:moveTo>
                    <a:pt x="5144" y="1"/>
                  </a:moveTo>
                  <a:cubicBezTo>
                    <a:pt x="4649" y="9"/>
                    <a:pt x="1" y="413"/>
                    <a:pt x="1" y="413"/>
                  </a:cubicBezTo>
                  <a:cubicBezTo>
                    <a:pt x="1" y="413"/>
                    <a:pt x="417" y="2600"/>
                    <a:pt x="259" y="3907"/>
                  </a:cubicBezTo>
                  <a:cubicBezTo>
                    <a:pt x="650" y="4574"/>
                    <a:pt x="1067" y="5249"/>
                    <a:pt x="1479" y="5911"/>
                  </a:cubicBezTo>
                  <a:cubicBezTo>
                    <a:pt x="1508" y="5957"/>
                    <a:pt x="1533" y="6015"/>
                    <a:pt x="1567" y="6061"/>
                  </a:cubicBezTo>
                  <a:cubicBezTo>
                    <a:pt x="1829" y="5845"/>
                    <a:pt x="2297" y="5719"/>
                    <a:pt x="2951" y="5719"/>
                  </a:cubicBezTo>
                  <a:cubicBezTo>
                    <a:pt x="3118" y="5719"/>
                    <a:pt x="3296" y="5727"/>
                    <a:pt x="3487" y="5744"/>
                  </a:cubicBezTo>
                  <a:cubicBezTo>
                    <a:pt x="3601" y="5754"/>
                    <a:pt x="3716" y="5759"/>
                    <a:pt x="3829" y="5759"/>
                  </a:cubicBezTo>
                  <a:cubicBezTo>
                    <a:pt x="5394" y="5759"/>
                    <a:pt x="6756" y="4882"/>
                    <a:pt x="6756" y="4882"/>
                  </a:cubicBezTo>
                  <a:cubicBezTo>
                    <a:pt x="6544" y="4282"/>
                    <a:pt x="5144" y="1"/>
                    <a:pt x="5144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1"/>
            <p:cNvSpPr/>
            <p:nvPr/>
          </p:nvSpPr>
          <p:spPr>
            <a:xfrm>
              <a:off x="4154450" y="2648825"/>
              <a:ext cx="1175" cy="2950"/>
            </a:xfrm>
            <a:custGeom>
              <a:avLst/>
              <a:gdLst/>
              <a:ahLst/>
              <a:cxnLst/>
              <a:rect l="l" t="t" r="r" b="b"/>
              <a:pathLst>
                <a:path w="47" h="118" extrusionOk="0">
                  <a:moveTo>
                    <a:pt x="47" y="1"/>
                  </a:moveTo>
                  <a:lnTo>
                    <a:pt x="1" y="5"/>
                  </a:lnTo>
                  <a:cubicBezTo>
                    <a:pt x="18" y="42"/>
                    <a:pt x="30" y="84"/>
                    <a:pt x="47" y="117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1"/>
            <p:cNvSpPr/>
            <p:nvPr/>
          </p:nvSpPr>
          <p:spPr>
            <a:xfrm>
              <a:off x="4315025" y="3018675"/>
              <a:ext cx="40300" cy="69150"/>
            </a:xfrm>
            <a:custGeom>
              <a:avLst/>
              <a:gdLst/>
              <a:ahLst/>
              <a:cxnLst/>
              <a:rect l="l" t="t" r="r" b="b"/>
              <a:pathLst>
                <a:path w="1612" h="2766" extrusionOk="0">
                  <a:moveTo>
                    <a:pt x="1412" y="0"/>
                  </a:moveTo>
                  <a:lnTo>
                    <a:pt x="1412" y="0"/>
                  </a:lnTo>
                  <a:cubicBezTo>
                    <a:pt x="1116" y="83"/>
                    <a:pt x="604" y="138"/>
                    <a:pt x="0" y="146"/>
                  </a:cubicBezTo>
                  <a:cubicBezTo>
                    <a:pt x="229" y="1004"/>
                    <a:pt x="454" y="1879"/>
                    <a:pt x="683" y="2766"/>
                  </a:cubicBezTo>
                  <a:cubicBezTo>
                    <a:pt x="1612" y="1237"/>
                    <a:pt x="1412" y="0"/>
                    <a:pt x="1412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1"/>
            <p:cNvSpPr/>
            <p:nvPr/>
          </p:nvSpPr>
          <p:spPr>
            <a:xfrm>
              <a:off x="4382700" y="2938575"/>
              <a:ext cx="649000" cy="600625"/>
            </a:xfrm>
            <a:custGeom>
              <a:avLst/>
              <a:gdLst/>
              <a:ahLst/>
              <a:cxnLst/>
              <a:rect l="l" t="t" r="r" b="b"/>
              <a:pathLst>
                <a:path w="25960" h="24025" extrusionOk="0">
                  <a:moveTo>
                    <a:pt x="14707" y="0"/>
                  </a:moveTo>
                  <a:cubicBezTo>
                    <a:pt x="12996" y="0"/>
                    <a:pt x="10891" y="901"/>
                    <a:pt x="10891" y="901"/>
                  </a:cubicBezTo>
                  <a:cubicBezTo>
                    <a:pt x="12066" y="1917"/>
                    <a:pt x="14077" y="4870"/>
                    <a:pt x="13615" y="5312"/>
                  </a:cubicBezTo>
                  <a:cubicBezTo>
                    <a:pt x="13533" y="5391"/>
                    <a:pt x="13436" y="5431"/>
                    <a:pt x="13326" y="5431"/>
                  </a:cubicBezTo>
                  <a:cubicBezTo>
                    <a:pt x="12816" y="5431"/>
                    <a:pt x="12024" y="4569"/>
                    <a:pt x="11116" y="2804"/>
                  </a:cubicBezTo>
                  <a:cubicBezTo>
                    <a:pt x="10008" y="659"/>
                    <a:pt x="7893" y="276"/>
                    <a:pt x="7893" y="276"/>
                  </a:cubicBezTo>
                  <a:cubicBezTo>
                    <a:pt x="5756" y="535"/>
                    <a:pt x="5035" y="3250"/>
                    <a:pt x="5035" y="3250"/>
                  </a:cubicBezTo>
                  <a:cubicBezTo>
                    <a:pt x="7638" y="3542"/>
                    <a:pt x="10450" y="5603"/>
                    <a:pt x="10591" y="7469"/>
                  </a:cubicBezTo>
                  <a:cubicBezTo>
                    <a:pt x="10644" y="8159"/>
                    <a:pt x="10309" y="8431"/>
                    <a:pt x="9826" y="8431"/>
                  </a:cubicBezTo>
                  <a:cubicBezTo>
                    <a:pt x="9007" y="8431"/>
                    <a:pt x="7763" y="7649"/>
                    <a:pt x="7268" y="6803"/>
                  </a:cubicBezTo>
                  <a:cubicBezTo>
                    <a:pt x="6485" y="5453"/>
                    <a:pt x="3969" y="3850"/>
                    <a:pt x="3969" y="3850"/>
                  </a:cubicBezTo>
                  <a:cubicBezTo>
                    <a:pt x="1200" y="5532"/>
                    <a:pt x="1154" y="7752"/>
                    <a:pt x="1154" y="7752"/>
                  </a:cubicBezTo>
                  <a:cubicBezTo>
                    <a:pt x="1218" y="7746"/>
                    <a:pt x="1290" y="7744"/>
                    <a:pt x="1369" y="7744"/>
                  </a:cubicBezTo>
                  <a:cubicBezTo>
                    <a:pt x="2878" y="7744"/>
                    <a:pt x="7051" y="8773"/>
                    <a:pt x="7526" y="9968"/>
                  </a:cubicBezTo>
                  <a:cubicBezTo>
                    <a:pt x="7779" y="10599"/>
                    <a:pt x="7513" y="10920"/>
                    <a:pt x="7015" y="10920"/>
                  </a:cubicBezTo>
                  <a:cubicBezTo>
                    <a:pt x="6520" y="10920"/>
                    <a:pt x="5795" y="10603"/>
                    <a:pt x="5123" y="9960"/>
                  </a:cubicBezTo>
                  <a:cubicBezTo>
                    <a:pt x="3778" y="8664"/>
                    <a:pt x="596" y="8535"/>
                    <a:pt x="596" y="8535"/>
                  </a:cubicBezTo>
                  <a:cubicBezTo>
                    <a:pt x="167" y="10768"/>
                    <a:pt x="0" y="12750"/>
                    <a:pt x="0" y="12750"/>
                  </a:cubicBezTo>
                  <a:cubicBezTo>
                    <a:pt x="497" y="12612"/>
                    <a:pt x="1130" y="12549"/>
                    <a:pt x="1808" y="12549"/>
                  </a:cubicBezTo>
                  <a:cubicBezTo>
                    <a:pt x="3897" y="12549"/>
                    <a:pt x="6417" y="13145"/>
                    <a:pt x="6722" y="13979"/>
                  </a:cubicBezTo>
                  <a:cubicBezTo>
                    <a:pt x="6956" y="14609"/>
                    <a:pt x="6736" y="14968"/>
                    <a:pt x="6224" y="14968"/>
                  </a:cubicBezTo>
                  <a:cubicBezTo>
                    <a:pt x="5843" y="14968"/>
                    <a:pt x="5299" y="14768"/>
                    <a:pt x="4661" y="14333"/>
                  </a:cubicBezTo>
                  <a:cubicBezTo>
                    <a:pt x="3828" y="13767"/>
                    <a:pt x="2231" y="13643"/>
                    <a:pt x="977" y="13643"/>
                  </a:cubicBezTo>
                  <a:cubicBezTo>
                    <a:pt x="744" y="13643"/>
                    <a:pt x="523" y="13647"/>
                    <a:pt x="321" y="13654"/>
                  </a:cubicBezTo>
                  <a:cubicBezTo>
                    <a:pt x="646" y="14541"/>
                    <a:pt x="987" y="15436"/>
                    <a:pt x="1329" y="16319"/>
                  </a:cubicBezTo>
                  <a:cubicBezTo>
                    <a:pt x="1448" y="16314"/>
                    <a:pt x="1569" y="16312"/>
                    <a:pt x="1690" y="16312"/>
                  </a:cubicBezTo>
                  <a:cubicBezTo>
                    <a:pt x="3026" y="16312"/>
                    <a:pt x="4391" y="16605"/>
                    <a:pt x="4582" y="17140"/>
                  </a:cubicBezTo>
                  <a:cubicBezTo>
                    <a:pt x="4805" y="17776"/>
                    <a:pt x="4419" y="18161"/>
                    <a:pt x="3576" y="18161"/>
                  </a:cubicBezTo>
                  <a:cubicBezTo>
                    <a:pt x="3244" y="18161"/>
                    <a:pt x="2840" y="18101"/>
                    <a:pt x="2374" y="17973"/>
                  </a:cubicBezTo>
                  <a:cubicBezTo>
                    <a:pt x="2237" y="17935"/>
                    <a:pt x="2095" y="17906"/>
                    <a:pt x="1949" y="17885"/>
                  </a:cubicBezTo>
                  <a:lnTo>
                    <a:pt x="1949" y="17885"/>
                  </a:lnTo>
                  <a:cubicBezTo>
                    <a:pt x="2911" y="20297"/>
                    <a:pt x="3828" y="22462"/>
                    <a:pt x="4394" y="23808"/>
                  </a:cubicBezTo>
                  <a:cubicBezTo>
                    <a:pt x="4677" y="23837"/>
                    <a:pt x="4844" y="23853"/>
                    <a:pt x="4844" y="23853"/>
                  </a:cubicBezTo>
                  <a:cubicBezTo>
                    <a:pt x="4844" y="23853"/>
                    <a:pt x="4811" y="19526"/>
                    <a:pt x="5882" y="19526"/>
                  </a:cubicBezTo>
                  <a:cubicBezTo>
                    <a:pt x="5884" y="19526"/>
                    <a:pt x="5887" y="19526"/>
                    <a:pt x="5889" y="19526"/>
                  </a:cubicBezTo>
                  <a:cubicBezTo>
                    <a:pt x="6968" y="19547"/>
                    <a:pt x="6152" y="23708"/>
                    <a:pt x="6152" y="23708"/>
                  </a:cubicBezTo>
                  <a:lnTo>
                    <a:pt x="8234" y="23941"/>
                  </a:lnTo>
                  <a:cubicBezTo>
                    <a:pt x="9088" y="22071"/>
                    <a:pt x="8505" y="20484"/>
                    <a:pt x="8088" y="19235"/>
                  </a:cubicBezTo>
                  <a:cubicBezTo>
                    <a:pt x="7846" y="18507"/>
                    <a:pt x="8091" y="17784"/>
                    <a:pt x="8451" y="17784"/>
                  </a:cubicBezTo>
                  <a:cubicBezTo>
                    <a:pt x="8710" y="17784"/>
                    <a:pt x="9027" y="18155"/>
                    <a:pt x="9267" y="19160"/>
                  </a:cubicBezTo>
                  <a:cubicBezTo>
                    <a:pt x="9758" y="21196"/>
                    <a:pt x="9475" y="23387"/>
                    <a:pt x="9375" y="24024"/>
                  </a:cubicBezTo>
                  <a:cubicBezTo>
                    <a:pt x="10654" y="23441"/>
                    <a:pt x="12024" y="22762"/>
                    <a:pt x="13257" y="22196"/>
                  </a:cubicBezTo>
                  <a:cubicBezTo>
                    <a:pt x="13228" y="20855"/>
                    <a:pt x="12886" y="19555"/>
                    <a:pt x="12449" y="18639"/>
                  </a:cubicBezTo>
                  <a:cubicBezTo>
                    <a:pt x="12004" y="17712"/>
                    <a:pt x="12069" y="16531"/>
                    <a:pt x="12497" y="16531"/>
                  </a:cubicBezTo>
                  <a:cubicBezTo>
                    <a:pt x="12767" y="16531"/>
                    <a:pt x="13181" y="17000"/>
                    <a:pt x="13702" y="18298"/>
                  </a:cubicBezTo>
                  <a:cubicBezTo>
                    <a:pt x="14202" y="19535"/>
                    <a:pt x="14290" y="20738"/>
                    <a:pt x="14215" y="21771"/>
                  </a:cubicBezTo>
                  <a:cubicBezTo>
                    <a:pt x="14731" y="21550"/>
                    <a:pt x="15198" y="21363"/>
                    <a:pt x="15610" y="21234"/>
                  </a:cubicBezTo>
                  <a:cubicBezTo>
                    <a:pt x="16597" y="20909"/>
                    <a:pt x="17822" y="20534"/>
                    <a:pt x="19213" y="20072"/>
                  </a:cubicBezTo>
                  <a:cubicBezTo>
                    <a:pt x="18325" y="16977"/>
                    <a:pt x="15706" y="14029"/>
                    <a:pt x="15706" y="14029"/>
                  </a:cubicBezTo>
                  <a:cubicBezTo>
                    <a:pt x="15626" y="13598"/>
                    <a:pt x="15667" y="13205"/>
                    <a:pt x="15966" y="13205"/>
                  </a:cubicBezTo>
                  <a:cubicBezTo>
                    <a:pt x="16326" y="13205"/>
                    <a:pt x="17062" y="13777"/>
                    <a:pt x="18417" y="15549"/>
                  </a:cubicBezTo>
                  <a:cubicBezTo>
                    <a:pt x="19962" y="17573"/>
                    <a:pt x="20574" y="18843"/>
                    <a:pt x="20820" y="19514"/>
                  </a:cubicBezTo>
                  <a:cubicBezTo>
                    <a:pt x="21357" y="19326"/>
                    <a:pt x="21916" y="19131"/>
                    <a:pt x="22482" y="18914"/>
                  </a:cubicBezTo>
                  <a:cubicBezTo>
                    <a:pt x="24364" y="17236"/>
                    <a:pt x="24656" y="16053"/>
                    <a:pt x="24656" y="16053"/>
                  </a:cubicBezTo>
                  <a:cubicBezTo>
                    <a:pt x="24040" y="14016"/>
                    <a:pt x="21278" y="12742"/>
                    <a:pt x="20041" y="12571"/>
                  </a:cubicBezTo>
                  <a:cubicBezTo>
                    <a:pt x="18800" y="12396"/>
                    <a:pt x="17168" y="10780"/>
                    <a:pt x="19271" y="10314"/>
                  </a:cubicBezTo>
                  <a:cubicBezTo>
                    <a:pt x="19422" y="10280"/>
                    <a:pt x="19578" y="10264"/>
                    <a:pt x="19736" y="10264"/>
                  </a:cubicBezTo>
                  <a:cubicBezTo>
                    <a:pt x="21771" y="10264"/>
                    <a:pt x="24231" y="12850"/>
                    <a:pt x="24231" y="12850"/>
                  </a:cubicBezTo>
                  <a:lnTo>
                    <a:pt x="25960" y="9660"/>
                  </a:lnTo>
                  <a:cubicBezTo>
                    <a:pt x="25322" y="8535"/>
                    <a:pt x="24569" y="7040"/>
                    <a:pt x="22336" y="6994"/>
                  </a:cubicBezTo>
                  <a:cubicBezTo>
                    <a:pt x="22264" y="6993"/>
                    <a:pt x="22194" y="6992"/>
                    <a:pt x="22125" y="6992"/>
                  </a:cubicBezTo>
                  <a:cubicBezTo>
                    <a:pt x="19972" y="6992"/>
                    <a:pt x="19401" y="7669"/>
                    <a:pt x="18513" y="7919"/>
                  </a:cubicBezTo>
                  <a:cubicBezTo>
                    <a:pt x="18172" y="8015"/>
                    <a:pt x="17888" y="8057"/>
                    <a:pt x="17652" y="8057"/>
                  </a:cubicBezTo>
                  <a:cubicBezTo>
                    <a:pt x="16412" y="8057"/>
                    <a:pt x="16485" y="6898"/>
                    <a:pt x="16551" y="6286"/>
                  </a:cubicBezTo>
                  <a:cubicBezTo>
                    <a:pt x="16743" y="4516"/>
                    <a:pt x="16864" y="1959"/>
                    <a:pt x="16864" y="1959"/>
                  </a:cubicBezTo>
                  <a:cubicBezTo>
                    <a:pt x="16917" y="445"/>
                    <a:pt x="15909" y="0"/>
                    <a:pt x="14707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1"/>
            <p:cNvSpPr/>
            <p:nvPr/>
          </p:nvSpPr>
          <p:spPr>
            <a:xfrm>
              <a:off x="4116450" y="2191525"/>
              <a:ext cx="1412025" cy="1408775"/>
            </a:xfrm>
            <a:custGeom>
              <a:avLst/>
              <a:gdLst/>
              <a:ahLst/>
              <a:cxnLst/>
              <a:rect l="l" t="t" r="r" b="b"/>
              <a:pathLst>
                <a:path w="56481" h="56351" fill="none" extrusionOk="0">
                  <a:moveTo>
                    <a:pt x="1588" y="15294"/>
                  </a:moveTo>
                  <a:cubicBezTo>
                    <a:pt x="1588" y="15294"/>
                    <a:pt x="6660" y="12545"/>
                    <a:pt x="12416" y="11496"/>
                  </a:cubicBezTo>
                  <a:cubicBezTo>
                    <a:pt x="18180" y="10450"/>
                    <a:pt x="30970" y="6260"/>
                    <a:pt x="34527" y="3470"/>
                  </a:cubicBezTo>
                  <a:cubicBezTo>
                    <a:pt x="38084" y="680"/>
                    <a:pt x="40412" y="1"/>
                    <a:pt x="41453" y="3378"/>
                  </a:cubicBezTo>
                  <a:cubicBezTo>
                    <a:pt x="42495" y="6760"/>
                    <a:pt x="46689" y="20221"/>
                    <a:pt x="49125" y="24028"/>
                  </a:cubicBezTo>
                  <a:cubicBezTo>
                    <a:pt x="51561" y="27834"/>
                    <a:pt x="56480" y="38904"/>
                    <a:pt x="54360" y="40525"/>
                  </a:cubicBezTo>
                  <a:cubicBezTo>
                    <a:pt x="52240" y="42145"/>
                    <a:pt x="46818" y="42399"/>
                    <a:pt x="40829" y="45443"/>
                  </a:cubicBezTo>
                  <a:cubicBezTo>
                    <a:pt x="34844" y="48492"/>
                    <a:pt x="29400" y="50083"/>
                    <a:pt x="26252" y="51099"/>
                  </a:cubicBezTo>
                  <a:cubicBezTo>
                    <a:pt x="23107" y="52115"/>
                    <a:pt x="16106" y="56351"/>
                    <a:pt x="15565" y="54947"/>
                  </a:cubicBezTo>
                  <a:cubicBezTo>
                    <a:pt x="15023" y="53540"/>
                    <a:pt x="10613" y="43602"/>
                    <a:pt x="9143" y="37905"/>
                  </a:cubicBezTo>
                  <a:cubicBezTo>
                    <a:pt x="7668" y="32212"/>
                    <a:pt x="6415" y="26797"/>
                    <a:pt x="4290" y="23420"/>
                  </a:cubicBezTo>
                  <a:cubicBezTo>
                    <a:pt x="2183" y="20042"/>
                    <a:pt x="1" y="16073"/>
                    <a:pt x="1588" y="15294"/>
                  </a:cubicBezTo>
                  <a:close/>
                </a:path>
              </a:pathLst>
            </a:custGeom>
            <a:noFill/>
            <a:ln w="300" cap="flat" cmpd="sng">
              <a:solidFill>
                <a:srgbClr val="3A2337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1"/>
            <p:cNvSpPr/>
            <p:nvPr/>
          </p:nvSpPr>
          <p:spPr>
            <a:xfrm>
              <a:off x="4915900" y="2913300"/>
              <a:ext cx="740625" cy="1446875"/>
            </a:xfrm>
            <a:custGeom>
              <a:avLst/>
              <a:gdLst/>
              <a:ahLst/>
              <a:cxnLst/>
              <a:rect l="l" t="t" r="r" b="b"/>
              <a:pathLst>
                <a:path w="29625" h="57875" extrusionOk="0">
                  <a:moveTo>
                    <a:pt x="18207" y="1"/>
                  </a:moveTo>
                  <a:cubicBezTo>
                    <a:pt x="13168" y="1"/>
                    <a:pt x="8711" y="3620"/>
                    <a:pt x="7818" y="8755"/>
                  </a:cubicBezTo>
                  <a:cubicBezTo>
                    <a:pt x="7776" y="8980"/>
                    <a:pt x="7751" y="9201"/>
                    <a:pt x="7730" y="9421"/>
                  </a:cubicBezTo>
                  <a:cubicBezTo>
                    <a:pt x="7693" y="9571"/>
                    <a:pt x="7651" y="9721"/>
                    <a:pt x="7626" y="9879"/>
                  </a:cubicBezTo>
                  <a:lnTo>
                    <a:pt x="633" y="50103"/>
                  </a:lnTo>
                  <a:cubicBezTo>
                    <a:pt x="0" y="53710"/>
                    <a:pt x="2424" y="57146"/>
                    <a:pt x="6031" y="57775"/>
                  </a:cubicBezTo>
                  <a:cubicBezTo>
                    <a:pt x="6416" y="57842"/>
                    <a:pt x="6798" y="57875"/>
                    <a:pt x="7176" y="57875"/>
                  </a:cubicBezTo>
                  <a:cubicBezTo>
                    <a:pt x="10339" y="57875"/>
                    <a:pt x="13141" y="55600"/>
                    <a:pt x="13707" y="52377"/>
                  </a:cubicBezTo>
                  <a:lnTo>
                    <a:pt x="19146" y="21083"/>
                  </a:lnTo>
                  <a:cubicBezTo>
                    <a:pt x="23798" y="20683"/>
                    <a:pt x="27788" y="17193"/>
                    <a:pt x="28625" y="12374"/>
                  </a:cubicBezTo>
                  <a:cubicBezTo>
                    <a:pt x="29625" y="6627"/>
                    <a:pt x="25776" y="1158"/>
                    <a:pt x="20029" y="159"/>
                  </a:cubicBezTo>
                  <a:cubicBezTo>
                    <a:pt x="19417" y="52"/>
                    <a:pt x="18807" y="1"/>
                    <a:pt x="18207" y="1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1"/>
            <p:cNvSpPr/>
            <p:nvPr/>
          </p:nvSpPr>
          <p:spPr>
            <a:xfrm>
              <a:off x="5239400" y="3033650"/>
              <a:ext cx="274375" cy="274400"/>
            </a:xfrm>
            <a:custGeom>
              <a:avLst/>
              <a:gdLst/>
              <a:ahLst/>
              <a:cxnLst/>
              <a:rect l="l" t="t" r="r" b="b"/>
              <a:pathLst>
                <a:path w="10975" h="10976" extrusionOk="0">
                  <a:moveTo>
                    <a:pt x="5486" y="1"/>
                  </a:moveTo>
                  <a:cubicBezTo>
                    <a:pt x="2458" y="1"/>
                    <a:pt x="0" y="2458"/>
                    <a:pt x="0" y="5486"/>
                  </a:cubicBezTo>
                  <a:cubicBezTo>
                    <a:pt x="0" y="8518"/>
                    <a:pt x="2458" y="10975"/>
                    <a:pt x="5486" y="10975"/>
                  </a:cubicBezTo>
                  <a:cubicBezTo>
                    <a:pt x="8518" y="10975"/>
                    <a:pt x="10975" y="8518"/>
                    <a:pt x="10975" y="5486"/>
                  </a:cubicBezTo>
                  <a:cubicBezTo>
                    <a:pt x="10975" y="2458"/>
                    <a:pt x="8518" y="1"/>
                    <a:pt x="5486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1"/>
            <p:cNvSpPr/>
            <p:nvPr/>
          </p:nvSpPr>
          <p:spPr>
            <a:xfrm>
              <a:off x="5107600" y="2910300"/>
              <a:ext cx="534450" cy="534350"/>
            </a:xfrm>
            <a:custGeom>
              <a:avLst/>
              <a:gdLst/>
              <a:ahLst/>
              <a:cxnLst/>
              <a:rect l="l" t="t" r="r" b="b"/>
              <a:pathLst>
                <a:path w="21378" h="21374" extrusionOk="0">
                  <a:moveTo>
                    <a:pt x="10544" y="0"/>
                  </a:moveTo>
                  <a:cubicBezTo>
                    <a:pt x="9646" y="0"/>
                    <a:pt x="8748" y="112"/>
                    <a:pt x="7875" y="337"/>
                  </a:cubicBezTo>
                  <a:cubicBezTo>
                    <a:pt x="6130" y="791"/>
                    <a:pt x="4519" y="1686"/>
                    <a:pt x="3207" y="2919"/>
                  </a:cubicBezTo>
                  <a:cubicBezTo>
                    <a:pt x="1878" y="4173"/>
                    <a:pt x="883" y="5764"/>
                    <a:pt x="341" y="7505"/>
                  </a:cubicBezTo>
                  <a:cubicBezTo>
                    <a:pt x="208" y="7942"/>
                    <a:pt x="96" y="8396"/>
                    <a:pt x="21" y="8850"/>
                  </a:cubicBezTo>
                  <a:cubicBezTo>
                    <a:pt x="1" y="8949"/>
                    <a:pt x="83" y="9015"/>
                    <a:pt x="160" y="9015"/>
                  </a:cubicBezTo>
                  <a:cubicBezTo>
                    <a:pt x="212" y="9015"/>
                    <a:pt x="261" y="8985"/>
                    <a:pt x="275" y="8917"/>
                  </a:cubicBezTo>
                  <a:cubicBezTo>
                    <a:pt x="587" y="7130"/>
                    <a:pt x="1353" y="5439"/>
                    <a:pt x="2511" y="4044"/>
                  </a:cubicBezTo>
                  <a:cubicBezTo>
                    <a:pt x="3632" y="2694"/>
                    <a:pt x="5089" y="1632"/>
                    <a:pt x="6713" y="987"/>
                  </a:cubicBezTo>
                  <a:cubicBezTo>
                    <a:pt x="7935" y="507"/>
                    <a:pt x="9244" y="258"/>
                    <a:pt x="10556" y="258"/>
                  </a:cubicBezTo>
                  <a:cubicBezTo>
                    <a:pt x="11032" y="258"/>
                    <a:pt x="11509" y="291"/>
                    <a:pt x="11982" y="358"/>
                  </a:cubicBezTo>
                  <a:cubicBezTo>
                    <a:pt x="13785" y="612"/>
                    <a:pt x="15505" y="1328"/>
                    <a:pt x="16942" y="2444"/>
                  </a:cubicBezTo>
                  <a:cubicBezTo>
                    <a:pt x="18325" y="3519"/>
                    <a:pt x="19416" y="4935"/>
                    <a:pt x="20116" y="6534"/>
                  </a:cubicBezTo>
                  <a:cubicBezTo>
                    <a:pt x="20832" y="8179"/>
                    <a:pt x="21107" y="10004"/>
                    <a:pt x="20920" y="11786"/>
                  </a:cubicBezTo>
                  <a:cubicBezTo>
                    <a:pt x="20728" y="13598"/>
                    <a:pt x="20058" y="15351"/>
                    <a:pt x="18983" y="16826"/>
                  </a:cubicBezTo>
                  <a:cubicBezTo>
                    <a:pt x="17959" y="18237"/>
                    <a:pt x="16576" y="19374"/>
                    <a:pt x="15002" y="20120"/>
                  </a:cubicBezTo>
                  <a:cubicBezTo>
                    <a:pt x="13609" y="20779"/>
                    <a:pt x="12080" y="21117"/>
                    <a:pt x="10544" y="21117"/>
                  </a:cubicBezTo>
                  <a:cubicBezTo>
                    <a:pt x="10293" y="21117"/>
                    <a:pt x="10042" y="21108"/>
                    <a:pt x="9791" y="21090"/>
                  </a:cubicBezTo>
                  <a:cubicBezTo>
                    <a:pt x="7738" y="20936"/>
                    <a:pt x="5739" y="20174"/>
                    <a:pt x="4123" y="18904"/>
                  </a:cubicBezTo>
                  <a:cubicBezTo>
                    <a:pt x="3727" y="18596"/>
                    <a:pt x="3357" y="18250"/>
                    <a:pt x="3007" y="17892"/>
                  </a:cubicBezTo>
                  <a:cubicBezTo>
                    <a:pt x="2980" y="17861"/>
                    <a:pt x="2949" y="17848"/>
                    <a:pt x="2919" y="17848"/>
                  </a:cubicBezTo>
                  <a:cubicBezTo>
                    <a:pt x="2822" y="17848"/>
                    <a:pt x="2735" y="17980"/>
                    <a:pt x="2824" y="18075"/>
                  </a:cubicBezTo>
                  <a:cubicBezTo>
                    <a:pt x="4310" y="19624"/>
                    <a:pt x="6251" y="20707"/>
                    <a:pt x="8350" y="21145"/>
                  </a:cubicBezTo>
                  <a:cubicBezTo>
                    <a:pt x="9081" y="21297"/>
                    <a:pt x="9825" y="21374"/>
                    <a:pt x="10569" y="21374"/>
                  </a:cubicBezTo>
                  <a:cubicBezTo>
                    <a:pt x="11690" y="21374"/>
                    <a:pt x="12810" y="21199"/>
                    <a:pt x="13877" y="20849"/>
                  </a:cubicBezTo>
                  <a:cubicBezTo>
                    <a:pt x="15585" y="20287"/>
                    <a:pt x="17142" y="19291"/>
                    <a:pt x="18371" y="17979"/>
                  </a:cubicBezTo>
                  <a:cubicBezTo>
                    <a:pt x="19620" y="16642"/>
                    <a:pt x="20516" y="14989"/>
                    <a:pt x="20941" y="13206"/>
                  </a:cubicBezTo>
                  <a:cubicBezTo>
                    <a:pt x="21378" y="11390"/>
                    <a:pt x="21336" y="9462"/>
                    <a:pt x="20811" y="7671"/>
                  </a:cubicBezTo>
                  <a:cubicBezTo>
                    <a:pt x="20308" y="5955"/>
                    <a:pt x="19366" y="4377"/>
                    <a:pt x="18100" y="3119"/>
                  </a:cubicBezTo>
                  <a:cubicBezTo>
                    <a:pt x="16805" y="1820"/>
                    <a:pt x="15168" y="874"/>
                    <a:pt x="13398" y="383"/>
                  </a:cubicBezTo>
                  <a:cubicBezTo>
                    <a:pt x="12469" y="128"/>
                    <a:pt x="11507" y="0"/>
                    <a:pt x="1054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1"/>
            <p:cNvSpPr/>
            <p:nvPr/>
          </p:nvSpPr>
          <p:spPr>
            <a:xfrm>
              <a:off x="4925375" y="2892275"/>
              <a:ext cx="731150" cy="1471450"/>
            </a:xfrm>
            <a:custGeom>
              <a:avLst/>
              <a:gdLst/>
              <a:ahLst/>
              <a:cxnLst/>
              <a:rect l="l" t="t" r="r" b="b"/>
              <a:pathLst>
                <a:path w="29246" h="58858" fill="none" extrusionOk="0">
                  <a:moveTo>
                    <a:pt x="2212" y="39649"/>
                  </a:moveTo>
                  <a:lnTo>
                    <a:pt x="7239" y="10720"/>
                  </a:lnTo>
                  <a:cubicBezTo>
                    <a:pt x="7268" y="10562"/>
                    <a:pt x="7310" y="10412"/>
                    <a:pt x="7343" y="10262"/>
                  </a:cubicBezTo>
                  <a:cubicBezTo>
                    <a:pt x="7372" y="10037"/>
                    <a:pt x="7397" y="9812"/>
                    <a:pt x="7439" y="9596"/>
                  </a:cubicBezTo>
                  <a:cubicBezTo>
                    <a:pt x="8438" y="3848"/>
                    <a:pt x="13903" y="0"/>
                    <a:pt x="19650" y="1000"/>
                  </a:cubicBezTo>
                  <a:cubicBezTo>
                    <a:pt x="25397" y="1999"/>
                    <a:pt x="29246" y="7468"/>
                    <a:pt x="28246" y="13215"/>
                  </a:cubicBezTo>
                  <a:cubicBezTo>
                    <a:pt x="27409" y="18034"/>
                    <a:pt x="23419" y="21524"/>
                    <a:pt x="18767" y="21924"/>
                  </a:cubicBezTo>
                  <a:lnTo>
                    <a:pt x="13328" y="53218"/>
                  </a:lnTo>
                  <a:cubicBezTo>
                    <a:pt x="12749" y="56542"/>
                    <a:pt x="9788" y="58858"/>
                    <a:pt x="6502" y="58708"/>
                  </a:cubicBezTo>
                  <a:lnTo>
                    <a:pt x="0" y="58716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1"/>
            <p:cNvSpPr/>
            <p:nvPr/>
          </p:nvSpPr>
          <p:spPr>
            <a:xfrm>
              <a:off x="2807550" y="2913300"/>
              <a:ext cx="740525" cy="1446875"/>
            </a:xfrm>
            <a:custGeom>
              <a:avLst/>
              <a:gdLst/>
              <a:ahLst/>
              <a:cxnLst/>
              <a:rect l="l" t="t" r="r" b="b"/>
              <a:pathLst>
                <a:path w="29621" h="57875" extrusionOk="0">
                  <a:moveTo>
                    <a:pt x="11415" y="1"/>
                  </a:moveTo>
                  <a:cubicBezTo>
                    <a:pt x="10814" y="1"/>
                    <a:pt x="10205" y="52"/>
                    <a:pt x="9592" y="159"/>
                  </a:cubicBezTo>
                  <a:cubicBezTo>
                    <a:pt x="3845" y="1158"/>
                    <a:pt x="1" y="6627"/>
                    <a:pt x="1000" y="12374"/>
                  </a:cubicBezTo>
                  <a:cubicBezTo>
                    <a:pt x="1837" y="17193"/>
                    <a:pt x="5823" y="20683"/>
                    <a:pt x="10479" y="21083"/>
                  </a:cubicBezTo>
                  <a:lnTo>
                    <a:pt x="15919" y="52377"/>
                  </a:lnTo>
                  <a:cubicBezTo>
                    <a:pt x="16480" y="55600"/>
                    <a:pt x="19283" y="57875"/>
                    <a:pt x="22449" y="57875"/>
                  </a:cubicBezTo>
                  <a:cubicBezTo>
                    <a:pt x="22826" y="57875"/>
                    <a:pt x="23209" y="57842"/>
                    <a:pt x="23594" y="57775"/>
                  </a:cubicBezTo>
                  <a:cubicBezTo>
                    <a:pt x="27201" y="57146"/>
                    <a:pt x="29621" y="53710"/>
                    <a:pt x="28992" y="50103"/>
                  </a:cubicBezTo>
                  <a:lnTo>
                    <a:pt x="21999" y="9879"/>
                  </a:lnTo>
                  <a:cubicBezTo>
                    <a:pt x="21974" y="9721"/>
                    <a:pt x="21933" y="9571"/>
                    <a:pt x="21895" y="9421"/>
                  </a:cubicBezTo>
                  <a:cubicBezTo>
                    <a:pt x="21874" y="9201"/>
                    <a:pt x="21845" y="8980"/>
                    <a:pt x="21808" y="8755"/>
                  </a:cubicBezTo>
                  <a:cubicBezTo>
                    <a:pt x="20915" y="3620"/>
                    <a:pt x="16454" y="1"/>
                    <a:pt x="11415" y="1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1"/>
            <p:cNvSpPr/>
            <p:nvPr/>
          </p:nvSpPr>
          <p:spPr>
            <a:xfrm>
              <a:off x="2950300" y="3033650"/>
              <a:ext cx="274375" cy="274400"/>
            </a:xfrm>
            <a:custGeom>
              <a:avLst/>
              <a:gdLst/>
              <a:ahLst/>
              <a:cxnLst/>
              <a:rect l="l" t="t" r="r" b="b"/>
              <a:pathLst>
                <a:path w="10975" h="10976" extrusionOk="0">
                  <a:moveTo>
                    <a:pt x="5486" y="1"/>
                  </a:moveTo>
                  <a:cubicBezTo>
                    <a:pt x="2458" y="1"/>
                    <a:pt x="1" y="2458"/>
                    <a:pt x="1" y="5486"/>
                  </a:cubicBezTo>
                  <a:cubicBezTo>
                    <a:pt x="1" y="8518"/>
                    <a:pt x="2458" y="10975"/>
                    <a:pt x="5486" y="10975"/>
                  </a:cubicBezTo>
                  <a:cubicBezTo>
                    <a:pt x="8518" y="10975"/>
                    <a:pt x="10975" y="8518"/>
                    <a:pt x="10975" y="5486"/>
                  </a:cubicBezTo>
                  <a:cubicBezTo>
                    <a:pt x="10975" y="2458"/>
                    <a:pt x="8518" y="1"/>
                    <a:pt x="5486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1"/>
            <p:cNvSpPr/>
            <p:nvPr/>
          </p:nvSpPr>
          <p:spPr>
            <a:xfrm>
              <a:off x="2821825" y="2910150"/>
              <a:ext cx="534525" cy="534650"/>
            </a:xfrm>
            <a:custGeom>
              <a:avLst/>
              <a:gdLst/>
              <a:ahLst/>
              <a:cxnLst/>
              <a:rect l="l" t="t" r="r" b="b"/>
              <a:pathLst>
                <a:path w="21381" h="21386" extrusionOk="0">
                  <a:moveTo>
                    <a:pt x="10856" y="1"/>
                  </a:moveTo>
                  <a:cubicBezTo>
                    <a:pt x="10346" y="1"/>
                    <a:pt x="9836" y="37"/>
                    <a:pt x="9329" y="110"/>
                  </a:cubicBezTo>
                  <a:cubicBezTo>
                    <a:pt x="7493" y="368"/>
                    <a:pt x="5743" y="1109"/>
                    <a:pt x="4273" y="2246"/>
                  </a:cubicBezTo>
                  <a:cubicBezTo>
                    <a:pt x="2857" y="3346"/>
                    <a:pt x="1724" y="4808"/>
                    <a:pt x="1016" y="6461"/>
                  </a:cubicBezTo>
                  <a:cubicBezTo>
                    <a:pt x="292" y="8140"/>
                    <a:pt x="0" y="10001"/>
                    <a:pt x="204" y="11821"/>
                  </a:cubicBezTo>
                  <a:cubicBezTo>
                    <a:pt x="408" y="13679"/>
                    <a:pt x="1083" y="15478"/>
                    <a:pt x="2191" y="16986"/>
                  </a:cubicBezTo>
                  <a:cubicBezTo>
                    <a:pt x="3249" y="18427"/>
                    <a:pt x="4661" y="19605"/>
                    <a:pt x="6281" y="20363"/>
                  </a:cubicBezTo>
                  <a:cubicBezTo>
                    <a:pt x="7697" y="21033"/>
                    <a:pt x="9257" y="21385"/>
                    <a:pt x="10825" y="21385"/>
                  </a:cubicBezTo>
                  <a:cubicBezTo>
                    <a:pt x="11091" y="21385"/>
                    <a:pt x="11358" y="21375"/>
                    <a:pt x="11624" y="21355"/>
                  </a:cubicBezTo>
                  <a:cubicBezTo>
                    <a:pt x="13740" y="21192"/>
                    <a:pt x="15768" y="20405"/>
                    <a:pt x="17442" y="19101"/>
                  </a:cubicBezTo>
                  <a:cubicBezTo>
                    <a:pt x="17842" y="18789"/>
                    <a:pt x="18217" y="18443"/>
                    <a:pt x="18567" y="18081"/>
                  </a:cubicBezTo>
                  <a:cubicBezTo>
                    <a:pt x="18650" y="17985"/>
                    <a:pt x="18561" y="17852"/>
                    <a:pt x="18461" y="17852"/>
                  </a:cubicBezTo>
                  <a:cubicBezTo>
                    <a:pt x="18431" y="17852"/>
                    <a:pt x="18399" y="17865"/>
                    <a:pt x="18371" y="17894"/>
                  </a:cubicBezTo>
                  <a:cubicBezTo>
                    <a:pt x="16914" y="19414"/>
                    <a:pt x="15027" y="20467"/>
                    <a:pt x="12965" y="20896"/>
                  </a:cubicBezTo>
                  <a:cubicBezTo>
                    <a:pt x="12260" y="21043"/>
                    <a:pt x="11543" y="21117"/>
                    <a:pt x="10826" y="21117"/>
                  </a:cubicBezTo>
                  <a:cubicBezTo>
                    <a:pt x="9714" y="21117"/>
                    <a:pt x="8604" y="20940"/>
                    <a:pt x="7543" y="20588"/>
                  </a:cubicBezTo>
                  <a:cubicBezTo>
                    <a:pt x="5889" y="20038"/>
                    <a:pt x="4382" y="19068"/>
                    <a:pt x="3199" y="17794"/>
                  </a:cubicBezTo>
                  <a:cubicBezTo>
                    <a:pt x="1970" y="16482"/>
                    <a:pt x="1100" y="14853"/>
                    <a:pt x="687" y="13104"/>
                  </a:cubicBezTo>
                  <a:cubicBezTo>
                    <a:pt x="267" y="11338"/>
                    <a:pt x="312" y="9481"/>
                    <a:pt x="829" y="7740"/>
                  </a:cubicBezTo>
                  <a:cubicBezTo>
                    <a:pt x="1325" y="6057"/>
                    <a:pt x="2249" y="4512"/>
                    <a:pt x="3494" y="3279"/>
                  </a:cubicBezTo>
                  <a:cubicBezTo>
                    <a:pt x="4765" y="2021"/>
                    <a:pt x="6356" y="1097"/>
                    <a:pt x="8084" y="630"/>
                  </a:cubicBezTo>
                  <a:cubicBezTo>
                    <a:pt x="8986" y="384"/>
                    <a:pt x="9917" y="260"/>
                    <a:pt x="10847" y="260"/>
                  </a:cubicBezTo>
                  <a:cubicBezTo>
                    <a:pt x="11730" y="260"/>
                    <a:pt x="12612" y="372"/>
                    <a:pt x="13469" y="597"/>
                  </a:cubicBezTo>
                  <a:cubicBezTo>
                    <a:pt x="15164" y="1043"/>
                    <a:pt x="16743" y="1921"/>
                    <a:pt x="18013" y="3129"/>
                  </a:cubicBezTo>
                  <a:cubicBezTo>
                    <a:pt x="19300" y="4354"/>
                    <a:pt x="20266" y="5891"/>
                    <a:pt x="20795" y="7590"/>
                  </a:cubicBezTo>
                  <a:cubicBezTo>
                    <a:pt x="20928" y="8027"/>
                    <a:pt x="21033" y="8469"/>
                    <a:pt x="21112" y="8918"/>
                  </a:cubicBezTo>
                  <a:cubicBezTo>
                    <a:pt x="21123" y="8984"/>
                    <a:pt x="21169" y="9012"/>
                    <a:pt x="21219" y="9012"/>
                  </a:cubicBezTo>
                  <a:cubicBezTo>
                    <a:pt x="21295" y="9012"/>
                    <a:pt x="21381" y="8946"/>
                    <a:pt x="21366" y="8848"/>
                  </a:cubicBezTo>
                  <a:cubicBezTo>
                    <a:pt x="21045" y="7015"/>
                    <a:pt x="20245" y="5295"/>
                    <a:pt x="19058" y="3862"/>
                  </a:cubicBezTo>
                  <a:cubicBezTo>
                    <a:pt x="17921" y="2488"/>
                    <a:pt x="16430" y="1409"/>
                    <a:pt x="14764" y="747"/>
                  </a:cubicBezTo>
                  <a:cubicBezTo>
                    <a:pt x="13523" y="250"/>
                    <a:pt x="12191" y="1"/>
                    <a:pt x="1085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1"/>
            <p:cNvSpPr/>
            <p:nvPr/>
          </p:nvSpPr>
          <p:spPr>
            <a:xfrm>
              <a:off x="2807350" y="2892275"/>
              <a:ext cx="680125" cy="1474775"/>
            </a:xfrm>
            <a:custGeom>
              <a:avLst/>
              <a:gdLst/>
              <a:ahLst/>
              <a:cxnLst/>
              <a:rect l="l" t="t" r="r" b="b"/>
              <a:pathLst>
                <a:path w="27205" h="58991" fill="none" extrusionOk="0">
                  <a:moveTo>
                    <a:pt x="26997" y="39399"/>
                  </a:moveTo>
                  <a:lnTo>
                    <a:pt x="22007" y="10720"/>
                  </a:lnTo>
                  <a:cubicBezTo>
                    <a:pt x="21982" y="10562"/>
                    <a:pt x="21941" y="10412"/>
                    <a:pt x="21903" y="10262"/>
                  </a:cubicBezTo>
                  <a:cubicBezTo>
                    <a:pt x="21878" y="10037"/>
                    <a:pt x="21853" y="9812"/>
                    <a:pt x="21811" y="9596"/>
                  </a:cubicBezTo>
                  <a:cubicBezTo>
                    <a:pt x="20812" y="3848"/>
                    <a:pt x="15343" y="0"/>
                    <a:pt x="9596" y="1000"/>
                  </a:cubicBezTo>
                  <a:cubicBezTo>
                    <a:pt x="3849" y="1999"/>
                    <a:pt x="0" y="7468"/>
                    <a:pt x="1000" y="13215"/>
                  </a:cubicBezTo>
                  <a:cubicBezTo>
                    <a:pt x="1841" y="18034"/>
                    <a:pt x="5827" y="21524"/>
                    <a:pt x="10483" y="21924"/>
                  </a:cubicBezTo>
                  <a:lnTo>
                    <a:pt x="15922" y="53218"/>
                  </a:lnTo>
                  <a:cubicBezTo>
                    <a:pt x="16514" y="56638"/>
                    <a:pt x="19633" y="58991"/>
                    <a:pt x="23028" y="58695"/>
                  </a:cubicBezTo>
                  <a:lnTo>
                    <a:pt x="27205" y="58720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1"/>
            <p:cNvSpPr/>
            <p:nvPr/>
          </p:nvSpPr>
          <p:spPr>
            <a:xfrm>
              <a:off x="3648950" y="2200175"/>
              <a:ext cx="1166175" cy="775100"/>
            </a:xfrm>
            <a:custGeom>
              <a:avLst/>
              <a:gdLst/>
              <a:ahLst/>
              <a:cxnLst/>
              <a:rect l="l" t="t" r="r" b="b"/>
              <a:pathLst>
                <a:path w="46647" h="31004" extrusionOk="0">
                  <a:moveTo>
                    <a:pt x="23324" y="0"/>
                  </a:moveTo>
                  <a:cubicBezTo>
                    <a:pt x="12179" y="0"/>
                    <a:pt x="2795" y="13136"/>
                    <a:pt x="1" y="31003"/>
                  </a:cubicBezTo>
                  <a:lnTo>
                    <a:pt x="46647" y="31003"/>
                  </a:lnTo>
                  <a:cubicBezTo>
                    <a:pt x="43852" y="13140"/>
                    <a:pt x="34469" y="0"/>
                    <a:pt x="23324" y="0"/>
                  </a:cubicBezTo>
                  <a:close/>
                </a:path>
              </a:pathLst>
            </a:custGeom>
            <a:solidFill>
              <a:srgbClr val="D5C9CA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1"/>
            <p:cNvSpPr/>
            <p:nvPr/>
          </p:nvSpPr>
          <p:spPr>
            <a:xfrm>
              <a:off x="3580750" y="2212150"/>
              <a:ext cx="659850" cy="1228775"/>
            </a:xfrm>
            <a:custGeom>
              <a:avLst/>
              <a:gdLst/>
              <a:ahLst/>
              <a:cxnLst/>
              <a:rect l="l" t="t" r="r" b="b"/>
              <a:pathLst>
                <a:path w="26394" h="49151" extrusionOk="0">
                  <a:moveTo>
                    <a:pt x="21745" y="0"/>
                  </a:moveTo>
                  <a:cubicBezTo>
                    <a:pt x="4378" y="5369"/>
                    <a:pt x="1" y="26826"/>
                    <a:pt x="571" y="29483"/>
                  </a:cubicBezTo>
                  <a:cubicBezTo>
                    <a:pt x="1105" y="31932"/>
                    <a:pt x="18634" y="49150"/>
                    <a:pt x="21924" y="49150"/>
                  </a:cubicBezTo>
                  <a:cubicBezTo>
                    <a:pt x="22199" y="49150"/>
                    <a:pt x="22375" y="49030"/>
                    <a:pt x="22432" y="48771"/>
                  </a:cubicBezTo>
                  <a:cubicBezTo>
                    <a:pt x="23178" y="45405"/>
                    <a:pt x="26393" y="18392"/>
                    <a:pt x="25731" y="15140"/>
                  </a:cubicBezTo>
                  <a:cubicBezTo>
                    <a:pt x="25073" y="11887"/>
                    <a:pt x="21745" y="0"/>
                    <a:pt x="21745" y="0"/>
                  </a:cubicBezTo>
                  <a:close/>
                </a:path>
              </a:pathLst>
            </a:custGeom>
            <a:solidFill>
              <a:srgbClr val="4C3D5B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1"/>
            <p:cNvSpPr/>
            <p:nvPr/>
          </p:nvSpPr>
          <p:spPr>
            <a:xfrm>
              <a:off x="3770375" y="2469225"/>
              <a:ext cx="189825" cy="176475"/>
            </a:xfrm>
            <a:custGeom>
              <a:avLst/>
              <a:gdLst/>
              <a:ahLst/>
              <a:cxnLst/>
              <a:rect l="l" t="t" r="r" b="b"/>
              <a:pathLst>
                <a:path w="7593" h="7059" extrusionOk="0">
                  <a:moveTo>
                    <a:pt x="3619" y="0"/>
                  </a:moveTo>
                  <a:cubicBezTo>
                    <a:pt x="2748" y="0"/>
                    <a:pt x="2790" y="1150"/>
                    <a:pt x="2790" y="1150"/>
                  </a:cubicBezTo>
                  <a:cubicBezTo>
                    <a:pt x="2790" y="1150"/>
                    <a:pt x="2491" y="751"/>
                    <a:pt x="2163" y="751"/>
                  </a:cubicBezTo>
                  <a:cubicBezTo>
                    <a:pt x="2072" y="751"/>
                    <a:pt x="1980" y="781"/>
                    <a:pt x="1891" y="858"/>
                  </a:cubicBezTo>
                  <a:cubicBezTo>
                    <a:pt x="1474" y="1216"/>
                    <a:pt x="1886" y="2212"/>
                    <a:pt x="1886" y="2212"/>
                  </a:cubicBezTo>
                  <a:cubicBezTo>
                    <a:pt x="1886" y="2212"/>
                    <a:pt x="121" y="2458"/>
                    <a:pt x="41" y="3553"/>
                  </a:cubicBezTo>
                  <a:cubicBezTo>
                    <a:pt x="1" y="4118"/>
                    <a:pt x="470" y="4255"/>
                    <a:pt x="936" y="4255"/>
                  </a:cubicBezTo>
                  <a:cubicBezTo>
                    <a:pt x="1377" y="4255"/>
                    <a:pt x="1816" y="4132"/>
                    <a:pt x="1816" y="4132"/>
                  </a:cubicBezTo>
                  <a:lnTo>
                    <a:pt x="1816" y="4132"/>
                  </a:lnTo>
                  <a:cubicBezTo>
                    <a:pt x="1816" y="4132"/>
                    <a:pt x="350" y="5194"/>
                    <a:pt x="1358" y="6156"/>
                  </a:cubicBezTo>
                  <a:cubicBezTo>
                    <a:pt x="1553" y="6337"/>
                    <a:pt x="1749" y="6411"/>
                    <a:pt x="1936" y="6411"/>
                  </a:cubicBezTo>
                  <a:cubicBezTo>
                    <a:pt x="2735" y="6411"/>
                    <a:pt x="3398" y="5082"/>
                    <a:pt x="3398" y="5081"/>
                  </a:cubicBezTo>
                  <a:lnTo>
                    <a:pt x="3398" y="5081"/>
                  </a:lnTo>
                  <a:cubicBezTo>
                    <a:pt x="3398" y="5082"/>
                    <a:pt x="2824" y="6631"/>
                    <a:pt x="3956" y="7001"/>
                  </a:cubicBezTo>
                  <a:cubicBezTo>
                    <a:pt x="4078" y="7041"/>
                    <a:pt x="4192" y="7059"/>
                    <a:pt x="4297" y="7059"/>
                  </a:cubicBezTo>
                  <a:cubicBezTo>
                    <a:pt x="5170" y="7059"/>
                    <a:pt x="5472" y="5831"/>
                    <a:pt x="5472" y="5831"/>
                  </a:cubicBezTo>
                  <a:cubicBezTo>
                    <a:pt x="5472" y="5831"/>
                    <a:pt x="5949" y="6325"/>
                    <a:pt x="6475" y="6325"/>
                  </a:cubicBezTo>
                  <a:cubicBezTo>
                    <a:pt x="6579" y="6325"/>
                    <a:pt x="6684" y="6306"/>
                    <a:pt x="6788" y="6260"/>
                  </a:cubicBezTo>
                  <a:cubicBezTo>
                    <a:pt x="7422" y="5981"/>
                    <a:pt x="6351" y="4844"/>
                    <a:pt x="6351" y="4844"/>
                  </a:cubicBezTo>
                  <a:lnTo>
                    <a:pt x="6351" y="4844"/>
                  </a:lnTo>
                  <a:cubicBezTo>
                    <a:pt x="6351" y="4844"/>
                    <a:pt x="6409" y="4852"/>
                    <a:pt x="6499" y="4852"/>
                  </a:cubicBezTo>
                  <a:cubicBezTo>
                    <a:pt x="6798" y="4852"/>
                    <a:pt x="7448" y="4768"/>
                    <a:pt x="7509" y="4049"/>
                  </a:cubicBezTo>
                  <a:cubicBezTo>
                    <a:pt x="7592" y="3111"/>
                    <a:pt x="6426" y="2903"/>
                    <a:pt x="6426" y="2903"/>
                  </a:cubicBezTo>
                  <a:cubicBezTo>
                    <a:pt x="6426" y="2903"/>
                    <a:pt x="7521" y="2553"/>
                    <a:pt x="6818" y="1695"/>
                  </a:cubicBezTo>
                  <a:cubicBezTo>
                    <a:pt x="6450" y="1242"/>
                    <a:pt x="5947" y="1135"/>
                    <a:pt x="5554" y="1135"/>
                  </a:cubicBezTo>
                  <a:cubicBezTo>
                    <a:pt x="5203" y="1135"/>
                    <a:pt x="4939" y="1221"/>
                    <a:pt x="4939" y="1221"/>
                  </a:cubicBezTo>
                  <a:cubicBezTo>
                    <a:pt x="4939" y="1221"/>
                    <a:pt x="4977" y="250"/>
                    <a:pt x="3856" y="25"/>
                  </a:cubicBezTo>
                  <a:cubicBezTo>
                    <a:pt x="3771" y="8"/>
                    <a:pt x="3692" y="0"/>
                    <a:pt x="3619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1"/>
            <p:cNvSpPr/>
            <p:nvPr/>
          </p:nvSpPr>
          <p:spPr>
            <a:xfrm>
              <a:off x="3845625" y="2524575"/>
              <a:ext cx="71050" cy="47600"/>
            </a:xfrm>
            <a:custGeom>
              <a:avLst/>
              <a:gdLst/>
              <a:ahLst/>
              <a:cxnLst/>
              <a:rect l="l" t="t" r="r" b="b"/>
              <a:pathLst>
                <a:path w="2842" h="1904" extrusionOk="0">
                  <a:moveTo>
                    <a:pt x="1619" y="1"/>
                  </a:moveTo>
                  <a:cubicBezTo>
                    <a:pt x="1032" y="1"/>
                    <a:pt x="363" y="334"/>
                    <a:pt x="230" y="627"/>
                  </a:cubicBezTo>
                  <a:cubicBezTo>
                    <a:pt x="0" y="1118"/>
                    <a:pt x="517" y="1903"/>
                    <a:pt x="1546" y="1903"/>
                  </a:cubicBezTo>
                  <a:cubicBezTo>
                    <a:pt x="1599" y="1903"/>
                    <a:pt x="1653" y="1901"/>
                    <a:pt x="1709" y="1897"/>
                  </a:cubicBezTo>
                  <a:cubicBezTo>
                    <a:pt x="2841" y="1810"/>
                    <a:pt x="2546" y="785"/>
                    <a:pt x="2546" y="785"/>
                  </a:cubicBezTo>
                  <a:cubicBezTo>
                    <a:pt x="2482" y="203"/>
                    <a:pt x="2075" y="1"/>
                    <a:pt x="1619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1"/>
            <p:cNvSpPr/>
            <p:nvPr/>
          </p:nvSpPr>
          <p:spPr>
            <a:xfrm>
              <a:off x="3889050" y="2249000"/>
              <a:ext cx="164650" cy="137325"/>
            </a:xfrm>
            <a:custGeom>
              <a:avLst/>
              <a:gdLst/>
              <a:ahLst/>
              <a:cxnLst/>
              <a:rect l="l" t="t" r="r" b="b"/>
              <a:pathLst>
                <a:path w="6586" h="5493" extrusionOk="0">
                  <a:moveTo>
                    <a:pt x="5702" y="1"/>
                  </a:moveTo>
                  <a:cubicBezTo>
                    <a:pt x="3578" y="1046"/>
                    <a:pt x="1687" y="2341"/>
                    <a:pt x="13" y="3803"/>
                  </a:cubicBezTo>
                  <a:cubicBezTo>
                    <a:pt x="1" y="4053"/>
                    <a:pt x="88" y="4320"/>
                    <a:pt x="371" y="4582"/>
                  </a:cubicBezTo>
                  <a:cubicBezTo>
                    <a:pt x="565" y="4765"/>
                    <a:pt x="759" y="4839"/>
                    <a:pt x="946" y="4839"/>
                  </a:cubicBezTo>
                  <a:cubicBezTo>
                    <a:pt x="1737" y="4839"/>
                    <a:pt x="2399" y="3512"/>
                    <a:pt x="2400" y="3512"/>
                  </a:cubicBezTo>
                  <a:lnTo>
                    <a:pt x="2400" y="3512"/>
                  </a:lnTo>
                  <a:cubicBezTo>
                    <a:pt x="2399" y="3512"/>
                    <a:pt x="1825" y="5065"/>
                    <a:pt x="2958" y="5436"/>
                  </a:cubicBezTo>
                  <a:cubicBezTo>
                    <a:pt x="3079" y="5475"/>
                    <a:pt x="3191" y="5492"/>
                    <a:pt x="3295" y="5492"/>
                  </a:cubicBezTo>
                  <a:cubicBezTo>
                    <a:pt x="4171" y="5492"/>
                    <a:pt x="4474" y="4261"/>
                    <a:pt x="4474" y="4261"/>
                  </a:cubicBezTo>
                  <a:cubicBezTo>
                    <a:pt x="4474" y="4261"/>
                    <a:pt x="4953" y="4758"/>
                    <a:pt x="5480" y="4758"/>
                  </a:cubicBezTo>
                  <a:cubicBezTo>
                    <a:pt x="5583" y="4758"/>
                    <a:pt x="5687" y="4739"/>
                    <a:pt x="5790" y="4694"/>
                  </a:cubicBezTo>
                  <a:cubicBezTo>
                    <a:pt x="6427" y="4420"/>
                    <a:pt x="5353" y="3278"/>
                    <a:pt x="5353" y="3278"/>
                  </a:cubicBezTo>
                  <a:lnTo>
                    <a:pt x="5353" y="3278"/>
                  </a:lnTo>
                  <a:cubicBezTo>
                    <a:pt x="5353" y="3278"/>
                    <a:pt x="5411" y="3286"/>
                    <a:pt x="5501" y="3286"/>
                  </a:cubicBezTo>
                  <a:cubicBezTo>
                    <a:pt x="5799" y="3286"/>
                    <a:pt x="6450" y="3203"/>
                    <a:pt x="6510" y="2483"/>
                  </a:cubicBezTo>
                  <a:cubicBezTo>
                    <a:pt x="6585" y="1546"/>
                    <a:pt x="5427" y="1338"/>
                    <a:pt x="5427" y="1338"/>
                  </a:cubicBezTo>
                  <a:cubicBezTo>
                    <a:pt x="5427" y="1338"/>
                    <a:pt x="6519" y="992"/>
                    <a:pt x="5819" y="130"/>
                  </a:cubicBezTo>
                  <a:cubicBezTo>
                    <a:pt x="5786" y="84"/>
                    <a:pt x="5744" y="42"/>
                    <a:pt x="5702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1"/>
            <p:cNvSpPr/>
            <p:nvPr/>
          </p:nvSpPr>
          <p:spPr>
            <a:xfrm>
              <a:off x="3947475" y="2269000"/>
              <a:ext cx="62800" cy="43925"/>
            </a:xfrm>
            <a:custGeom>
              <a:avLst/>
              <a:gdLst/>
              <a:ahLst/>
              <a:cxnLst/>
              <a:rect l="l" t="t" r="r" b="b"/>
              <a:pathLst>
                <a:path w="2512" h="1757" extrusionOk="0">
                  <a:moveTo>
                    <a:pt x="1862" y="0"/>
                  </a:moveTo>
                  <a:cubicBezTo>
                    <a:pt x="1216" y="371"/>
                    <a:pt x="600" y="767"/>
                    <a:pt x="0" y="1183"/>
                  </a:cubicBezTo>
                  <a:cubicBezTo>
                    <a:pt x="206" y="1503"/>
                    <a:pt x="623" y="1756"/>
                    <a:pt x="1206" y="1756"/>
                  </a:cubicBezTo>
                  <a:cubicBezTo>
                    <a:pt x="1260" y="1756"/>
                    <a:pt x="1317" y="1754"/>
                    <a:pt x="1375" y="1750"/>
                  </a:cubicBezTo>
                  <a:cubicBezTo>
                    <a:pt x="2512" y="1662"/>
                    <a:pt x="2216" y="638"/>
                    <a:pt x="2216" y="638"/>
                  </a:cubicBezTo>
                  <a:cubicBezTo>
                    <a:pt x="2178" y="325"/>
                    <a:pt x="2041" y="125"/>
                    <a:pt x="186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1"/>
            <p:cNvSpPr/>
            <p:nvPr/>
          </p:nvSpPr>
          <p:spPr>
            <a:xfrm>
              <a:off x="4006175" y="2420475"/>
              <a:ext cx="184325" cy="187450"/>
            </a:xfrm>
            <a:custGeom>
              <a:avLst/>
              <a:gdLst/>
              <a:ahLst/>
              <a:cxnLst/>
              <a:rect l="l" t="t" r="r" b="b"/>
              <a:pathLst>
                <a:path w="7373" h="7498" extrusionOk="0">
                  <a:moveTo>
                    <a:pt x="3899" y="1"/>
                  </a:moveTo>
                  <a:cubicBezTo>
                    <a:pt x="2980" y="1"/>
                    <a:pt x="2846" y="1151"/>
                    <a:pt x="2846" y="1151"/>
                  </a:cubicBezTo>
                  <a:cubicBezTo>
                    <a:pt x="2846" y="1151"/>
                    <a:pt x="2622" y="564"/>
                    <a:pt x="2174" y="564"/>
                  </a:cubicBezTo>
                  <a:cubicBezTo>
                    <a:pt x="2017" y="564"/>
                    <a:pt x="1833" y="636"/>
                    <a:pt x="1621" y="830"/>
                  </a:cubicBezTo>
                  <a:cubicBezTo>
                    <a:pt x="805" y="1580"/>
                    <a:pt x="1255" y="2733"/>
                    <a:pt x="1255" y="2733"/>
                  </a:cubicBezTo>
                  <a:cubicBezTo>
                    <a:pt x="1255" y="2733"/>
                    <a:pt x="289" y="2754"/>
                    <a:pt x="126" y="3887"/>
                  </a:cubicBezTo>
                  <a:cubicBezTo>
                    <a:pt x="1" y="4810"/>
                    <a:pt x="867" y="4895"/>
                    <a:pt x="1193" y="4895"/>
                  </a:cubicBezTo>
                  <a:cubicBezTo>
                    <a:pt x="1267" y="4895"/>
                    <a:pt x="1313" y="4891"/>
                    <a:pt x="1313" y="4891"/>
                  </a:cubicBezTo>
                  <a:lnTo>
                    <a:pt x="1313" y="4891"/>
                  </a:lnTo>
                  <a:cubicBezTo>
                    <a:pt x="1313" y="4891"/>
                    <a:pt x="688" y="5415"/>
                    <a:pt x="1067" y="5807"/>
                  </a:cubicBezTo>
                  <a:cubicBezTo>
                    <a:pt x="1181" y="5923"/>
                    <a:pt x="1345" y="5963"/>
                    <a:pt x="1520" y="5963"/>
                  </a:cubicBezTo>
                  <a:cubicBezTo>
                    <a:pt x="1937" y="5963"/>
                    <a:pt x="2417" y="5732"/>
                    <a:pt x="2417" y="5732"/>
                  </a:cubicBezTo>
                  <a:cubicBezTo>
                    <a:pt x="2417" y="5732"/>
                    <a:pt x="2767" y="7481"/>
                    <a:pt x="3866" y="7498"/>
                  </a:cubicBezTo>
                  <a:cubicBezTo>
                    <a:pt x="3871" y="7498"/>
                    <a:pt x="3876" y="7498"/>
                    <a:pt x="3881" y="7498"/>
                  </a:cubicBezTo>
                  <a:cubicBezTo>
                    <a:pt x="4964" y="7498"/>
                    <a:pt x="4345" y="5691"/>
                    <a:pt x="4345" y="5690"/>
                  </a:cubicBezTo>
                  <a:lnTo>
                    <a:pt x="4345" y="5690"/>
                  </a:lnTo>
                  <a:cubicBezTo>
                    <a:pt x="4345" y="5691"/>
                    <a:pt x="4945" y="6425"/>
                    <a:pt x="5609" y="6425"/>
                  </a:cubicBezTo>
                  <a:cubicBezTo>
                    <a:pt x="5864" y="6425"/>
                    <a:pt x="6129" y="6316"/>
                    <a:pt x="6373" y="6015"/>
                  </a:cubicBezTo>
                  <a:cubicBezTo>
                    <a:pt x="7265" y="4937"/>
                    <a:pt x="5183" y="4041"/>
                    <a:pt x="5182" y="4041"/>
                  </a:cubicBezTo>
                  <a:lnTo>
                    <a:pt x="5182" y="4041"/>
                  </a:lnTo>
                  <a:cubicBezTo>
                    <a:pt x="5182" y="4041"/>
                    <a:pt x="5520" y="4146"/>
                    <a:pt x="5913" y="4146"/>
                  </a:cubicBezTo>
                  <a:cubicBezTo>
                    <a:pt x="6373" y="4146"/>
                    <a:pt x="6909" y="4003"/>
                    <a:pt x="7073" y="3379"/>
                  </a:cubicBezTo>
                  <a:cubicBezTo>
                    <a:pt x="7373" y="2229"/>
                    <a:pt x="5815" y="1938"/>
                    <a:pt x="5815" y="1938"/>
                  </a:cubicBezTo>
                  <a:cubicBezTo>
                    <a:pt x="5815" y="1938"/>
                    <a:pt x="6482" y="1213"/>
                    <a:pt x="6169" y="597"/>
                  </a:cubicBezTo>
                  <a:cubicBezTo>
                    <a:pt x="6102" y="463"/>
                    <a:pt x="6000" y="411"/>
                    <a:pt x="5881" y="411"/>
                  </a:cubicBezTo>
                  <a:cubicBezTo>
                    <a:pt x="5446" y="411"/>
                    <a:pt x="4787" y="1109"/>
                    <a:pt x="4787" y="1109"/>
                  </a:cubicBezTo>
                  <a:cubicBezTo>
                    <a:pt x="4787" y="1109"/>
                    <a:pt x="4870" y="26"/>
                    <a:pt x="3929" y="1"/>
                  </a:cubicBezTo>
                  <a:cubicBezTo>
                    <a:pt x="3919" y="1"/>
                    <a:pt x="3909" y="1"/>
                    <a:pt x="3899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1"/>
            <p:cNvSpPr/>
            <p:nvPr/>
          </p:nvSpPr>
          <p:spPr>
            <a:xfrm>
              <a:off x="4048250" y="2469675"/>
              <a:ext cx="65250" cy="60325"/>
            </a:xfrm>
            <a:custGeom>
              <a:avLst/>
              <a:gdLst/>
              <a:ahLst/>
              <a:cxnLst/>
              <a:rect l="l" t="t" r="r" b="b"/>
              <a:pathLst>
                <a:path w="2610" h="2413" extrusionOk="0">
                  <a:moveTo>
                    <a:pt x="1662" y="0"/>
                  </a:moveTo>
                  <a:cubicBezTo>
                    <a:pt x="1468" y="0"/>
                    <a:pt x="1317" y="53"/>
                    <a:pt x="1317" y="53"/>
                  </a:cubicBezTo>
                  <a:cubicBezTo>
                    <a:pt x="1" y="278"/>
                    <a:pt x="759" y="2169"/>
                    <a:pt x="1292" y="2373"/>
                  </a:cubicBezTo>
                  <a:cubicBezTo>
                    <a:pt x="1359" y="2399"/>
                    <a:pt x="1431" y="2412"/>
                    <a:pt x="1505" y="2412"/>
                  </a:cubicBezTo>
                  <a:cubicBezTo>
                    <a:pt x="2011" y="2412"/>
                    <a:pt x="2610" y="1805"/>
                    <a:pt x="2479" y="824"/>
                  </a:cubicBezTo>
                  <a:cubicBezTo>
                    <a:pt x="2387" y="134"/>
                    <a:pt x="1970" y="0"/>
                    <a:pt x="166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1"/>
            <p:cNvSpPr/>
            <p:nvPr/>
          </p:nvSpPr>
          <p:spPr>
            <a:xfrm>
              <a:off x="4049100" y="2661950"/>
              <a:ext cx="184525" cy="187450"/>
            </a:xfrm>
            <a:custGeom>
              <a:avLst/>
              <a:gdLst/>
              <a:ahLst/>
              <a:cxnLst/>
              <a:rect l="l" t="t" r="r" b="b"/>
              <a:pathLst>
                <a:path w="7381" h="7498" extrusionOk="0">
                  <a:moveTo>
                    <a:pt x="3898" y="0"/>
                  </a:moveTo>
                  <a:cubicBezTo>
                    <a:pt x="2983" y="0"/>
                    <a:pt x="2845" y="1150"/>
                    <a:pt x="2845" y="1150"/>
                  </a:cubicBezTo>
                  <a:cubicBezTo>
                    <a:pt x="2845" y="1150"/>
                    <a:pt x="2623" y="563"/>
                    <a:pt x="2175" y="563"/>
                  </a:cubicBezTo>
                  <a:cubicBezTo>
                    <a:pt x="2018" y="563"/>
                    <a:pt x="1833" y="635"/>
                    <a:pt x="1620" y="829"/>
                  </a:cubicBezTo>
                  <a:cubicBezTo>
                    <a:pt x="804" y="1579"/>
                    <a:pt x="1258" y="2733"/>
                    <a:pt x="1258" y="2733"/>
                  </a:cubicBezTo>
                  <a:cubicBezTo>
                    <a:pt x="1258" y="2733"/>
                    <a:pt x="287" y="2753"/>
                    <a:pt x="129" y="3882"/>
                  </a:cubicBezTo>
                  <a:cubicBezTo>
                    <a:pt x="0" y="4809"/>
                    <a:pt x="870" y="4894"/>
                    <a:pt x="1196" y="4894"/>
                  </a:cubicBezTo>
                  <a:cubicBezTo>
                    <a:pt x="1270" y="4894"/>
                    <a:pt x="1316" y="4890"/>
                    <a:pt x="1316" y="4890"/>
                  </a:cubicBezTo>
                  <a:lnTo>
                    <a:pt x="1316" y="4890"/>
                  </a:lnTo>
                  <a:cubicBezTo>
                    <a:pt x="1316" y="4890"/>
                    <a:pt x="691" y="5415"/>
                    <a:pt x="1070" y="5806"/>
                  </a:cubicBezTo>
                  <a:cubicBezTo>
                    <a:pt x="1182" y="5921"/>
                    <a:pt x="1346" y="5961"/>
                    <a:pt x="1521" y="5961"/>
                  </a:cubicBezTo>
                  <a:cubicBezTo>
                    <a:pt x="1938" y="5961"/>
                    <a:pt x="2420" y="5731"/>
                    <a:pt x="2420" y="5731"/>
                  </a:cubicBezTo>
                  <a:cubicBezTo>
                    <a:pt x="2420" y="5731"/>
                    <a:pt x="2766" y="7480"/>
                    <a:pt x="3865" y="7497"/>
                  </a:cubicBezTo>
                  <a:cubicBezTo>
                    <a:pt x="3870" y="7497"/>
                    <a:pt x="3875" y="7497"/>
                    <a:pt x="3880" y="7497"/>
                  </a:cubicBezTo>
                  <a:cubicBezTo>
                    <a:pt x="4963" y="7497"/>
                    <a:pt x="4344" y="5690"/>
                    <a:pt x="4344" y="5690"/>
                  </a:cubicBezTo>
                  <a:lnTo>
                    <a:pt x="4344" y="5690"/>
                  </a:lnTo>
                  <a:cubicBezTo>
                    <a:pt x="4344" y="5690"/>
                    <a:pt x="4941" y="6426"/>
                    <a:pt x="5605" y="6426"/>
                  </a:cubicBezTo>
                  <a:cubicBezTo>
                    <a:pt x="5861" y="6426"/>
                    <a:pt x="6127" y="6317"/>
                    <a:pt x="6372" y="6014"/>
                  </a:cubicBezTo>
                  <a:cubicBezTo>
                    <a:pt x="7263" y="4936"/>
                    <a:pt x="5181" y="4040"/>
                    <a:pt x="5181" y="4040"/>
                  </a:cubicBezTo>
                  <a:lnTo>
                    <a:pt x="5181" y="4040"/>
                  </a:lnTo>
                  <a:cubicBezTo>
                    <a:pt x="5181" y="4040"/>
                    <a:pt x="5514" y="4143"/>
                    <a:pt x="5905" y="4143"/>
                  </a:cubicBezTo>
                  <a:cubicBezTo>
                    <a:pt x="6365" y="4143"/>
                    <a:pt x="6905" y="4000"/>
                    <a:pt x="7072" y="3378"/>
                  </a:cubicBezTo>
                  <a:cubicBezTo>
                    <a:pt x="7380" y="2229"/>
                    <a:pt x="5818" y="1937"/>
                    <a:pt x="5818" y="1937"/>
                  </a:cubicBezTo>
                  <a:cubicBezTo>
                    <a:pt x="5818" y="1937"/>
                    <a:pt x="6485" y="1212"/>
                    <a:pt x="6172" y="592"/>
                  </a:cubicBezTo>
                  <a:cubicBezTo>
                    <a:pt x="6106" y="460"/>
                    <a:pt x="6004" y="408"/>
                    <a:pt x="5885" y="408"/>
                  </a:cubicBezTo>
                  <a:cubicBezTo>
                    <a:pt x="5450" y="408"/>
                    <a:pt x="4785" y="1108"/>
                    <a:pt x="4785" y="1108"/>
                  </a:cubicBezTo>
                  <a:cubicBezTo>
                    <a:pt x="4785" y="1108"/>
                    <a:pt x="4869" y="25"/>
                    <a:pt x="3927" y="0"/>
                  </a:cubicBezTo>
                  <a:cubicBezTo>
                    <a:pt x="3918" y="0"/>
                    <a:pt x="3908" y="0"/>
                    <a:pt x="3898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1"/>
            <p:cNvSpPr/>
            <p:nvPr/>
          </p:nvSpPr>
          <p:spPr>
            <a:xfrm>
              <a:off x="4091050" y="2711225"/>
              <a:ext cx="65450" cy="60425"/>
            </a:xfrm>
            <a:custGeom>
              <a:avLst/>
              <a:gdLst/>
              <a:ahLst/>
              <a:cxnLst/>
              <a:rect l="l" t="t" r="r" b="b"/>
              <a:pathLst>
                <a:path w="2618" h="2417" extrusionOk="0">
                  <a:moveTo>
                    <a:pt x="1669" y="1"/>
                  </a:moveTo>
                  <a:cubicBezTo>
                    <a:pt x="1475" y="1"/>
                    <a:pt x="1325" y="54"/>
                    <a:pt x="1325" y="54"/>
                  </a:cubicBezTo>
                  <a:cubicBezTo>
                    <a:pt x="0" y="274"/>
                    <a:pt x="758" y="2169"/>
                    <a:pt x="1296" y="2378"/>
                  </a:cubicBezTo>
                  <a:cubicBezTo>
                    <a:pt x="1363" y="2404"/>
                    <a:pt x="1435" y="2417"/>
                    <a:pt x="1509" y="2417"/>
                  </a:cubicBezTo>
                  <a:cubicBezTo>
                    <a:pt x="2018" y="2417"/>
                    <a:pt x="2617" y="1806"/>
                    <a:pt x="2483" y="824"/>
                  </a:cubicBezTo>
                  <a:cubicBezTo>
                    <a:pt x="2391" y="134"/>
                    <a:pt x="1976" y="1"/>
                    <a:pt x="1669" y="1"/>
                  </a:cubicBezTo>
                  <a:close/>
                </a:path>
              </a:pathLst>
            </a:custGeom>
            <a:solidFill>
              <a:srgbClr val="B05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1"/>
            <p:cNvSpPr/>
            <p:nvPr/>
          </p:nvSpPr>
          <p:spPr>
            <a:xfrm>
              <a:off x="3580750" y="2212150"/>
              <a:ext cx="659850" cy="1303300"/>
            </a:xfrm>
            <a:custGeom>
              <a:avLst/>
              <a:gdLst/>
              <a:ahLst/>
              <a:cxnLst/>
              <a:rect l="l" t="t" r="r" b="b"/>
              <a:pathLst>
                <a:path w="26394" h="52132" fill="none" extrusionOk="0">
                  <a:moveTo>
                    <a:pt x="21745" y="0"/>
                  </a:moveTo>
                  <a:cubicBezTo>
                    <a:pt x="21745" y="0"/>
                    <a:pt x="25073" y="11887"/>
                    <a:pt x="25731" y="15140"/>
                  </a:cubicBezTo>
                  <a:cubicBezTo>
                    <a:pt x="26393" y="18392"/>
                    <a:pt x="23178" y="45405"/>
                    <a:pt x="22432" y="48771"/>
                  </a:cubicBezTo>
                  <a:cubicBezTo>
                    <a:pt x="21683" y="52132"/>
                    <a:pt x="1150" y="32136"/>
                    <a:pt x="571" y="29483"/>
                  </a:cubicBezTo>
                  <a:cubicBezTo>
                    <a:pt x="1" y="26826"/>
                    <a:pt x="4378" y="5369"/>
                    <a:pt x="21745" y="0"/>
                  </a:cubicBezTo>
                  <a:close/>
                </a:path>
              </a:pathLst>
            </a:custGeom>
            <a:noFill/>
            <a:ln w="300" cap="flat" cmpd="sng">
              <a:solidFill>
                <a:srgbClr val="FCF1E8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1"/>
            <p:cNvSpPr/>
            <p:nvPr/>
          </p:nvSpPr>
          <p:spPr>
            <a:xfrm>
              <a:off x="4073975" y="2212150"/>
              <a:ext cx="152775" cy="498975"/>
            </a:xfrm>
            <a:custGeom>
              <a:avLst/>
              <a:gdLst/>
              <a:ahLst/>
              <a:cxnLst/>
              <a:rect l="l" t="t" r="r" b="b"/>
              <a:pathLst>
                <a:path w="6111" h="19959" extrusionOk="0">
                  <a:moveTo>
                    <a:pt x="2016" y="0"/>
                  </a:moveTo>
                  <a:cubicBezTo>
                    <a:pt x="1325" y="213"/>
                    <a:pt x="650" y="458"/>
                    <a:pt x="0" y="717"/>
                  </a:cubicBezTo>
                  <a:cubicBezTo>
                    <a:pt x="1312" y="5027"/>
                    <a:pt x="4407" y="15523"/>
                    <a:pt x="5964" y="19958"/>
                  </a:cubicBezTo>
                  <a:cubicBezTo>
                    <a:pt x="6031" y="18413"/>
                    <a:pt x="6110" y="15656"/>
                    <a:pt x="6006" y="15135"/>
                  </a:cubicBezTo>
                  <a:cubicBezTo>
                    <a:pt x="5344" y="11887"/>
                    <a:pt x="2016" y="0"/>
                    <a:pt x="2016" y="0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FCF1E8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1"/>
            <p:cNvSpPr/>
            <p:nvPr/>
          </p:nvSpPr>
          <p:spPr>
            <a:xfrm>
              <a:off x="4150300" y="2368425"/>
              <a:ext cx="771775" cy="1216225"/>
            </a:xfrm>
            <a:custGeom>
              <a:avLst/>
              <a:gdLst/>
              <a:ahLst/>
              <a:cxnLst/>
              <a:rect l="l" t="t" r="r" b="b"/>
              <a:pathLst>
                <a:path w="30871" h="48649" extrusionOk="0">
                  <a:moveTo>
                    <a:pt x="17259" y="1"/>
                  </a:moveTo>
                  <a:cubicBezTo>
                    <a:pt x="17259" y="1"/>
                    <a:pt x="14352" y="2266"/>
                    <a:pt x="9000" y="4928"/>
                  </a:cubicBezTo>
                  <a:cubicBezTo>
                    <a:pt x="3649" y="7585"/>
                    <a:pt x="2299" y="10696"/>
                    <a:pt x="1966" y="14028"/>
                  </a:cubicBezTo>
                  <a:cubicBezTo>
                    <a:pt x="0" y="33782"/>
                    <a:pt x="6068" y="48450"/>
                    <a:pt x="6068" y="48450"/>
                  </a:cubicBezTo>
                  <a:cubicBezTo>
                    <a:pt x="6068" y="48450"/>
                    <a:pt x="7924" y="48649"/>
                    <a:pt x="10416" y="48649"/>
                  </a:cubicBezTo>
                  <a:cubicBezTo>
                    <a:pt x="13712" y="48649"/>
                    <a:pt x="18123" y="48302"/>
                    <a:pt x="20824" y="46689"/>
                  </a:cubicBezTo>
                  <a:cubicBezTo>
                    <a:pt x="25093" y="44144"/>
                    <a:pt x="30441" y="38734"/>
                    <a:pt x="30653" y="33195"/>
                  </a:cubicBezTo>
                  <a:cubicBezTo>
                    <a:pt x="30870" y="27655"/>
                    <a:pt x="27596" y="17935"/>
                    <a:pt x="24144" y="10313"/>
                  </a:cubicBezTo>
                  <a:cubicBezTo>
                    <a:pt x="20695" y="2691"/>
                    <a:pt x="17259" y="1"/>
                    <a:pt x="17259" y="1"/>
                  </a:cubicBezTo>
                  <a:close/>
                </a:path>
              </a:pathLst>
            </a:custGeom>
            <a:solidFill>
              <a:srgbClr val="4C3D5B"/>
            </a:solidFill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1"/>
            <p:cNvSpPr/>
            <p:nvPr/>
          </p:nvSpPr>
          <p:spPr>
            <a:xfrm>
              <a:off x="4608625" y="2746275"/>
              <a:ext cx="184325" cy="187450"/>
            </a:xfrm>
            <a:custGeom>
              <a:avLst/>
              <a:gdLst/>
              <a:ahLst/>
              <a:cxnLst/>
              <a:rect l="l" t="t" r="r" b="b"/>
              <a:pathLst>
                <a:path w="7373" h="7498" extrusionOk="0">
                  <a:moveTo>
                    <a:pt x="3899" y="1"/>
                  </a:moveTo>
                  <a:cubicBezTo>
                    <a:pt x="2980" y="1"/>
                    <a:pt x="2845" y="1150"/>
                    <a:pt x="2845" y="1150"/>
                  </a:cubicBezTo>
                  <a:cubicBezTo>
                    <a:pt x="2845" y="1150"/>
                    <a:pt x="2622" y="563"/>
                    <a:pt x="2174" y="563"/>
                  </a:cubicBezTo>
                  <a:cubicBezTo>
                    <a:pt x="2017" y="563"/>
                    <a:pt x="1833" y="635"/>
                    <a:pt x="1621" y="830"/>
                  </a:cubicBezTo>
                  <a:cubicBezTo>
                    <a:pt x="805" y="1579"/>
                    <a:pt x="1254" y="2733"/>
                    <a:pt x="1254" y="2733"/>
                  </a:cubicBezTo>
                  <a:cubicBezTo>
                    <a:pt x="1254" y="2733"/>
                    <a:pt x="288" y="2754"/>
                    <a:pt x="126" y="3883"/>
                  </a:cubicBezTo>
                  <a:cubicBezTo>
                    <a:pt x="0" y="4809"/>
                    <a:pt x="868" y="4895"/>
                    <a:pt x="1193" y="4895"/>
                  </a:cubicBezTo>
                  <a:cubicBezTo>
                    <a:pt x="1267" y="4895"/>
                    <a:pt x="1313" y="4890"/>
                    <a:pt x="1313" y="4890"/>
                  </a:cubicBezTo>
                  <a:lnTo>
                    <a:pt x="1313" y="4890"/>
                  </a:lnTo>
                  <a:cubicBezTo>
                    <a:pt x="1313" y="4891"/>
                    <a:pt x="688" y="5415"/>
                    <a:pt x="1067" y="5807"/>
                  </a:cubicBezTo>
                  <a:cubicBezTo>
                    <a:pt x="1180" y="5921"/>
                    <a:pt x="1344" y="5961"/>
                    <a:pt x="1519" y="5961"/>
                  </a:cubicBezTo>
                  <a:cubicBezTo>
                    <a:pt x="1937" y="5961"/>
                    <a:pt x="2416" y="5732"/>
                    <a:pt x="2416" y="5732"/>
                  </a:cubicBezTo>
                  <a:cubicBezTo>
                    <a:pt x="2416" y="5732"/>
                    <a:pt x="2766" y="7481"/>
                    <a:pt x="3866" y="7498"/>
                  </a:cubicBezTo>
                  <a:cubicBezTo>
                    <a:pt x="3871" y="7498"/>
                    <a:pt x="3876" y="7498"/>
                    <a:pt x="3881" y="7498"/>
                  </a:cubicBezTo>
                  <a:cubicBezTo>
                    <a:pt x="4964" y="7498"/>
                    <a:pt x="4345" y="5690"/>
                    <a:pt x="4345" y="5690"/>
                  </a:cubicBezTo>
                  <a:lnTo>
                    <a:pt x="4345" y="5690"/>
                  </a:lnTo>
                  <a:cubicBezTo>
                    <a:pt x="4345" y="5690"/>
                    <a:pt x="4942" y="6424"/>
                    <a:pt x="5607" y="6424"/>
                  </a:cubicBezTo>
                  <a:cubicBezTo>
                    <a:pt x="5862" y="6424"/>
                    <a:pt x="6128" y="6316"/>
                    <a:pt x="6373" y="6015"/>
                  </a:cubicBezTo>
                  <a:cubicBezTo>
                    <a:pt x="7264" y="4936"/>
                    <a:pt x="5182" y="4041"/>
                    <a:pt x="5182" y="4041"/>
                  </a:cubicBezTo>
                  <a:lnTo>
                    <a:pt x="5182" y="4041"/>
                  </a:lnTo>
                  <a:cubicBezTo>
                    <a:pt x="5182" y="4041"/>
                    <a:pt x="5520" y="4146"/>
                    <a:pt x="5913" y="4146"/>
                  </a:cubicBezTo>
                  <a:cubicBezTo>
                    <a:pt x="6373" y="4146"/>
                    <a:pt x="6909" y="4002"/>
                    <a:pt x="7073" y="3379"/>
                  </a:cubicBezTo>
                  <a:cubicBezTo>
                    <a:pt x="7373" y="2229"/>
                    <a:pt x="5815" y="1938"/>
                    <a:pt x="5815" y="1938"/>
                  </a:cubicBezTo>
                  <a:cubicBezTo>
                    <a:pt x="5815" y="1938"/>
                    <a:pt x="6481" y="1213"/>
                    <a:pt x="6169" y="592"/>
                  </a:cubicBezTo>
                  <a:cubicBezTo>
                    <a:pt x="6102" y="461"/>
                    <a:pt x="6001" y="409"/>
                    <a:pt x="5882" y="409"/>
                  </a:cubicBezTo>
                  <a:cubicBezTo>
                    <a:pt x="5448" y="409"/>
                    <a:pt x="4786" y="1109"/>
                    <a:pt x="4786" y="1109"/>
                  </a:cubicBezTo>
                  <a:cubicBezTo>
                    <a:pt x="4786" y="1109"/>
                    <a:pt x="4870" y="26"/>
                    <a:pt x="3928" y="1"/>
                  </a:cubicBezTo>
                  <a:cubicBezTo>
                    <a:pt x="3918" y="1"/>
                    <a:pt x="3909" y="1"/>
                    <a:pt x="3899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1"/>
            <p:cNvSpPr/>
            <p:nvPr/>
          </p:nvSpPr>
          <p:spPr>
            <a:xfrm>
              <a:off x="4650600" y="2795475"/>
              <a:ext cx="65250" cy="60325"/>
            </a:xfrm>
            <a:custGeom>
              <a:avLst/>
              <a:gdLst/>
              <a:ahLst/>
              <a:cxnLst/>
              <a:rect l="l" t="t" r="r" b="b"/>
              <a:pathLst>
                <a:path w="2610" h="2413" extrusionOk="0">
                  <a:moveTo>
                    <a:pt x="1662" y="0"/>
                  </a:moveTo>
                  <a:cubicBezTo>
                    <a:pt x="1467" y="0"/>
                    <a:pt x="1316" y="53"/>
                    <a:pt x="1316" y="53"/>
                  </a:cubicBezTo>
                  <a:cubicBezTo>
                    <a:pt x="0" y="278"/>
                    <a:pt x="758" y="2164"/>
                    <a:pt x="1291" y="2373"/>
                  </a:cubicBezTo>
                  <a:cubicBezTo>
                    <a:pt x="1359" y="2399"/>
                    <a:pt x="1430" y="2412"/>
                    <a:pt x="1504" y="2412"/>
                  </a:cubicBezTo>
                  <a:cubicBezTo>
                    <a:pt x="2010" y="2412"/>
                    <a:pt x="2609" y="1805"/>
                    <a:pt x="2478" y="823"/>
                  </a:cubicBezTo>
                  <a:cubicBezTo>
                    <a:pt x="2386" y="133"/>
                    <a:pt x="1970" y="0"/>
                    <a:pt x="1662" y="0"/>
                  </a:cubicBezTo>
                  <a:close/>
                </a:path>
              </a:pathLst>
            </a:custGeom>
            <a:solidFill>
              <a:srgbClr val="B05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1"/>
            <p:cNvSpPr/>
            <p:nvPr/>
          </p:nvSpPr>
          <p:spPr>
            <a:xfrm>
              <a:off x="4300450" y="2456975"/>
              <a:ext cx="184725" cy="177300"/>
            </a:xfrm>
            <a:custGeom>
              <a:avLst/>
              <a:gdLst/>
              <a:ahLst/>
              <a:cxnLst/>
              <a:rect l="l" t="t" r="r" b="b"/>
              <a:pathLst>
                <a:path w="7389" h="7092" extrusionOk="0">
                  <a:moveTo>
                    <a:pt x="5893" y="1"/>
                  </a:moveTo>
                  <a:cubicBezTo>
                    <a:pt x="5458" y="1"/>
                    <a:pt x="4798" y="703"/>
                    <a:pt x="4798" y="703"/>
                  </a:cubicBezTo>
                  <a:cubicBezTo>
                    <a:pt x="4798" y="703"/>
                    <a:pt x="4823" y="365"/>
                    <a:pt x="4677" y="61"/>
                  </a:cubicBezTo>
                  <a:lnTo>
                    <a:pt x="1145" y="1790"/>
                  </a:lnTo>
                  <a:cubicBezTo>
                    <a:pt x="1179" y="2102"/>
                    <a:pt x="1262" y="2327"/>
                    <a:pt x="1262" y="2327"/>
                  </a:cubicBezTo>
                  <a:cubicBezTo>
                    <a:pt x="1262" y="2327"/>
                    <a:pt x="287" y="2348"/>
                    <a:pt x="133" y="3476"/>
                  </a:cubicBezTo>
                  <a:cubicBezTo>
                    <a:pt x="0" y="4401"/>
                    <a:pt x="881" y="4484"/>
                    <a:pt x="1204" y="4484"/>
                  </a:cubicBezTo>
                  <a:cubicBezTo>
                    <a:pt x="1276" y="4484"/>
                    <a:pt x="1320" y="4480"/>
                    <a:pt x="1320" y="4480"/>
                  </a:cubicBezTo>
                  <a:lnTo>
                    <a:pt x="1320" y="4480"/>
                  </a:lnTo>
                  <a:cubicBezTo>
                    <a:pt x="1320" y="4480"/>
                    <a:pt x="696" y="5009"/>
                    <a:pt x="1074" y="5396"/>
                  </a:cubicBezTo>
                  <a:cubicBezTo>
                    <a:pt x="1187" y="5513"/>
                    <a:pt x="1352" y="5554"/>
                    <a:pt x="1529" y="5554"/>
                  </a:cubicBezTo>
                  <a:cubicBezTo>
                    <a:pt x="1945" y="5554"/>
                    <a:pt x="2424" y="5326"/>
                    <a:pt x="2424" y="5326"/>
                  </a:cubicBezTo>
                  <a:cubicBezTo>
                    <a:pt x="2424" y="5326"/>
                    <a:pt x="2770" y="7075"/>
                    <a:pt x="3869" y="7092"/>
                  </a:cubicBezTo>
                  <a:cubicBezTo>
                    <a:pt x="3873" y="7092"/>
                    <a:pt x="3877" y="7092"/>
                    <a:pt x="3880" y="7092"/>
                  </a:cubicBezTo>
                  <a:cubicBezTo>
                    <a:pt x="4964" y="7092"/>
                    <a:pt x="4348" y="5284"/>
                    <a:pt x="4348" y="5284"/>
                  </a:cubicBezTo>
                  <a:lnTo>
                    <a:pt x="4348" y="5284"/>
                  </a:lnTo>
                  <a:cubicBezTo>
                    <a:pt x="4348" y="5284"/>
                    <a:pt x="4948" y="6020"/>
                    <a:pt x="5619" y="6020"/>
                  </a:cubicBezTo>
                  <a:cubicBezTo>
                    <a:pt x="5875" y="6020"/>
                    <a:pt x="6142" y="5913"/>
                    <a:pt x="6389" y="5617"/>
                  </a:cubicBezTo>
                  <a:cubicBezTo>
                    <a:pt x="7280" y="4539"/>
                    <a:pt x="5198" y="3643"/>
                    <a:pt x="5198" y="3643"/>
                  </a:cubicBezTo>
                  <a:lnTo>
                    <a:pt x="5198" y="3643"/>
                  </a:lnTo>
                  <a:cubicBezTo>
                    <a:pt x="5198" y="3643"/>
                    <a:pt x="5533" y="3747"/>
                    <a:pt x="5924" y="3747"/>
                  </a:cubicBezTo>
                  <a:cubicBezTo>
                    <a:pt x="6384" y="3747"/>
                    <a:pt x="6922" y="3604"/>
                    <a:pt x="7089" y="2981"/>
                  </a:cubicBezTo>
                  <a:cubicBezTo>
                    <a:pt x="7388" y="1815"/>
                    <a:pt x="5827" y="1532"/>
                    <a:pt x="5827" y="1532"/>
                  </a:cubicBezTo>
                  <a:cubicBezTo>
                    <a:pt x="5827" y="1532"/>
                    <a:pt x="6493" y="807"/>
                    <a:pt x="6181" y="186"/>
                  </a:cubicBezTo>
                  <a:cubicBezTo>
                    <a:pt x="6114" y="53"/>
                    <a:pt x="6012" y="1"/>
                    <a:pt x="589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1"/>
            <p:cNvSpPr/>
            <p:nvPr/>
          </p:nvSpPr>
          <p:spPr>
            <a:xfrm>
              <a:off x="4342500" y="2495800"/>
              <a:ext cx="65450" cy="60425"/>
            </a:xfrm>
            <a:custGeom>
              <a:avLst/>
              <a:gdLst/>
              <a:ahLst/>
              <a:cxnLst/>
              <a:rect l="l" t="t" r="r" b="b"/>
              <a:pathLst>
                <a:path w="2618" h="2417" extrusionOk="0">
                  <a:moveTo>
                    <a:pt x="1666" y="1"/>
                  </a:moveTo>
                  <a:cubicBezTo>
                    <a:pt x="1472" y="1"/>
                    <a:pt x="1321" y="53"/>
                    <a:pt x="1321" y="53"/>
                  </a:cubicBezTo>
                  <a:cubicBezTo>
                    <a:pt x="1" y="278"/>
                    <a:pt x="767" y="2169"/>
                    <a:pt x="1296" y="2377"/>
                  </a:cubicBezTo>
                  <a:cubicBezTo>
                    <a:pt x="1363" y="2404"/>
                    <a:pt x="1435" y="2417"/>
                    <a:pt x="1509" y="2417"/>
                  </a:cubicBezTo>
                  <a:cubicBezTo>
                    <a:pt x="2018" y="2417"/>
                    <a:pt x="2617" y="1806"/>
                    <a:pt x="2483" y="824"/>
                  </a:cubicBezTo>
                  <a:cubicBezTo>
                    <a:pt x="2391" y="134"/>
                    <a:pt x="1974" y="1"/>
                    <a:pt x="166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1"/>
            <p:cNvSpPr/>
            <p:nvPr/>
          </p:nvSpPr>
          <p:spPr>
            <a:xfrm>
              <a:off x="4455675" y="3014325"/>
              <a:ext cx="192450" cy="176600"/>
            </a:xfrm>
            <a:custGeom>
              <a:avLst/>
              <a:gdLst/>
              <a:ahLst/>
              <a:cxnLst/>
              <a:rect l="l" t="t" r="r" b="b"/>
              <a:pathLst>
                <a:path w="7698" h="7064" extrusionOk="0">
                  <a:moveTo>
                    <a:pt x="3546" y="1"/>
                  </a:moveTo>
                  <a:cubicBezTo>
                    <a:pt x="3458" y="1"/>
                    <a:pt x="3364" y="11"/>
                    <a:pt x="3262" y="33"/>
                  </a:cubicBezTo>
                  <a:cubicBezTo>
                    <a:pt x="1892" y="337"/>
                    <a:pt x="2983" y="2323"/>
                    <a:pt x="2983" y="2323"/>
                  </a:cubicBezTo>
                  <a:cubicBezTo>
                    <a:pt x="2983" y="2323"/>
                    <a:pt x="2392" y="1475"/>
                    <a:pt x="1676" y="1475"/>
                  </a:cubicBezTo>
                  <a:cubicBezTo>
                    <a:pt x="1486" y="1475"/>
                    <a:pt x="1287" y="1535"/>
                    <a:pt x="1088" y="1686"/>
                  </a:cubicBezTo>
                  <a:cubicBezTo>
                    <a:pt x="138" y="2407"/>
                    <a:pt x="1184" y="3594"/>
                    <a:pt x="1184" y="3594"/>
                  </a:cubicBezTo>
                  <a:cubicBezTo>
                    <a:pt x="1184" y="3594"/>
                    <a:pt x="217" y="3752"/>
                    <a:pt x="80" y="4435"/>
                  </a:cubicBezTo>
                  <a:cubicBezTo>
                    <a:pt x="0" y="4837"/>
                    <a:pt x="516" y="4918"/>
                    <a:pt x="947" y="4918"/>
                  </a:cubicBezTo>
                  <a:cubicBezTo>
                    <a:pt x="1239" y="4918"/>
                    <a:pt x="1492" y="4880"/>
                    <a:pt x="1492" y="4880"/>
                  </a:cubicBezTo>
                  <a:lnTo>
                    <a:pt x="1492" y="4880"/>
                  </a:lnTo>
                  <a:cubicBezTo>
                    <a:pt x="1492" y="4881"/>
                    <a:pt x="759" y="5688"/>
                    <a:pt x="1488" y="6288"/>
                  </a:cubicBezTo>
                  <a:cubicBezTo>
                    <a:pt x="1679" y="6444"/>
                    <a:pt x="1877" y="6502"/>
                    <a:pt x="2066" y="6502"/>
                  </a:cubicBezTo>
                  <a:cubicBezTo>
                    <a:pt x="2596" y="6502"/>
                    <a:pt x="3049" y="6047"/>
                    <a:pt x="3049" y="6047"/>
                  </a:cubicBezTo>
                  <a:lnTo>
                    <a:pt x="3049" y="6047"/>
                  </a:lnTo>
                  <a:cubicBezTo>
                    <a:pt x="3049" y="6047"/>
                    <a:pt x="2730" y="7064"/>
                    <a:pt x="3694" y="7064"/>
                  </a:cubicBezTo>
                  <a:cubicBezTo>
                    <a:pt x="3733" y="7064"/>
                    <a:pt x="3773" y="7062"/>
                    <a:pt x="3816" y="7059"/>
                  </a:cubicBezTo>
                  <a:cubicBezTo>
                    <a:pt x="4924" y="6975"/>
                    <a:pt x="5278" y="5780"/>
                    <a:pt x="5278" y="5780"/>
                  </a:cubicBezTo>
                  <a:cubicBezTo>
                    <a:pt x="5278" y="5780"/>
                    <a:pt x="5553" y="5987"/>
                    <a:pt x="5949" y="5987"/>
                  </a:cubicBezTo>
                  <a:cubicBezTo>
                    <a:pt x="6218" y="5987"/>
                    <a:pt x="6544" y="5892"/>
                    <a:pt x="6877" y="5572"/>
                  </a:cubicBezTo>
                  <a:cubicBezTo>
                    <a:pt x="7697" y="4781"/>
                    <a:pt x="6556" y="4052"/>
                    <a:pt x="6556" y="4052"/>
                  </a:cubicBezTo>
                  <a:cubicBezTo>
                    <a:pt x="6556" y="4052"/>
                    <a:pt x="7368" y="4023"/>
                    <a:pt x="7314" y="3481"/>
                  </a:cubicBezTo>
                  <a:cubicBezTo>
                    <a:pt x="7256" y="2935"/>
                    <a:pt x="6202" y="2706"/>
                    <a:pt x="6202" y="2706"/>
                  </a:cubicBezTo>
                  <a:cubicBezTo>
                    <a:pt x="6202" y="2706"/>
                    <a:pt x="7010" y="1111"/>
                    <a:pt x="6152" y="424"/>
                  </a:cubicBezTo>
                  <a:cubicBezTo>
                    <a:pt x="6016" y="315"/>
                    <a:pt x="5885" y="269"/>
                    <a:pt x="5761" y="269"/>
                  </a:cubicBezTo>
                  <a:cubicBezTo>
                    <a:pt x="5109" y="269"/>
                    <a:pt x="4661" y="1553"/>
                    <a:pt x="4661" y="1553"/>
                  </a:cubicBezTo>
                  <a:cubicBezTo>
                    <a:pt x="4661" y="1553"/>
                    <a:pt x="4636" y="1"/>
                    <a:pt x="3546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1"/>
            <p:cNvSpPr/>
            <p:nvPr/>
          </p:nvSpPr>
          <p:spPr>
            <a:xfrm>
              <a:off x="4526700" y="3092700"/>
              <a:ext cx="67925" cy="56625"/>
            </a:xfrm>
            <a:custGeom>
              <a:avLst/>
              <a:gdLst/>
              <a:ahLst/>
              <a:cxnLst/>
              <a:rect l="l" t="t" r="r" b="b"/>
              <a:pathLst>
                <a:path w="2717" h="2265" extrusionOk="0">
                  <a:moveTo>
                    <a:pt x="1812" y="0"/>
                  </a:moveTo>
                  <a:cubicBezTo>
                    <a:pt x="1405" y="0"/>
                    <a:pt x="916" y="239"/>
                    <a:pt x="579" y="813"/>
                  </a:cubicBezTo>
                  <a:cubicBezTo>
                    <a:pt x="0" y="1791"/>
                    <a:pt x="1016" y="2137"/>
                    <a:pt x="1016" y="2137"/>
                  </a:cubicBezTo>
                  <a:cubicBezTo>
                    <a:pt x="1179" y="2226"/>
                    <a:pt x="1330" y="2265"/>
                    <a:pt x="1468" y="2265"/>
                  </a:cubicBezTo>
                  <a:cubicBezTo>
                    <a:pt x="2331" y="2265"/>
                    <a:pt x="2717" y="752"/>
                    <a:pt x="2466" y="325"/>
                  </a:cubicBezTo>
                  <a:cubicBezTo>
                    <a:pt x="2345" y="120"/>
                    <a:pt x="2099" y="0"/>
                    <a:pt x="181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4363150" y="3222000"/>
              <a:ext cx="184400" cy="187450"/>
            </a:xfrm>
            <a:custGeom>
              <a:avLst/>
              <a:gdLst/>
              <a:ahLst/>
              <a:cxnLst/>
              <a:rect l="l" t="t" r="r" b="b"/>
              <a:pathLst>
                <a:path w="7376" h="7498" extrusionOk="0">
                  <a:moveTo>
                    <a:pt x="3892" y="1"/>
                  </a:moveTo>
                  <a:cubicBezTo>
                    <a:pt x="2982" y="1"/>
                    <a:pt x="2844" y="1151"/>
                    <a:pt x="2844" y="1151"/>
                  </a:cubicBezTo>
                  <a:cubicBezTo>
                    <a:pt x="2844" y="1151"/>
                    <a:pt x="2622" y="560"/>
                    <a:pt x="2173" y="560"/>
                  </a:cubicBezTo>
                  <a:cubicBezTo>
                    <a:pt x="2016" y="560"/>
                    <a:pt x="1832" y="632"/>
                    <a:pt x="1619" y="826"/>
                  </a:cubicBezTo>
                  <a:cubicBezTo>
                    <a:pt x="803" y="1575"/>
                    <a:pt x="1257" y="2733"/>
                    <a:pt x="1257" y="2733"/>
                  </a:cubicBezTo>
                  <a:cubicBezTo>
                    <a:pt x="1257" y="2733"/>
                    <a:pt x="287" y="2754"/>
                    <a:pt x="128" y="3883"/>
                  </a:cubicBezTo>
                  <a:cubicBezTo>
                    <a:pt x="0" y="4804"/>
                    <a:pt x="859" y="4891"/>
                    <a:pt x="1189" y="4891"/>
                  </a:cubicBezTo>
                  <a:cubicBezTo>
                    <a:pt x="1267" y="4891"/>
                    <a:pt x="1315" y="4886"/>
                    <a:pt x="1315" y="4886"/>
                  </a:cubicBezTo>
                  <a:lnTo>
                    <a:pt x="1315" y="4886"/>
                  </a:lnTo>
                  <a:cubicBezTo>
                    <a:pt x="1315" y="4887"/>
                    <a:pt x="691" y="5415"/>
                    <a:pt x="1070" y="5803"/>
                  </a:cubicBezTo>
                  <a:cubicBezTo>
                    <a:pt x="1182" y="5919"/>
                    <a:pt x="1347" y="5960"/>
                    <a:pt x="1524" y="5960"/>
                  </a:cubicBezTo>
                  <a:cubicBezTo>
                    <a:pt x="1940" y="5960"/>
                    <a:pt x="2419" y="5732"/>
                    <a:pt x="2419" y="5732"/>
                  </a:cubicBezTo>
                  <a:cubicBezTo>
                    <a:pt x="2419" y="5732"/>
                    <a:pt x="2769" y="7481"/>
                    <a:pt x="3864" y="7498"/>
                  </a:cubicBezTo>
                  <a:cubicBezTo>
                    <a:pt x="3868" y="7498"/>
                    <a:pt x="3872" y="7498"/>
                    <a:pt x="3875" y="7498"/>
                  </a:cubicBezTo>
                  <a:cubicBezTo>
                    <a:pt x="4963" y="7498"/>
                    <a:pt x="4343" y="5691"/>
                    <a:pt x="4343" y="5690"/>
                  </a:cubicBezTo>
                  <a:lnTo>
                    <a:pt x="4343" y="5690"/>
                  </a:lnTo>
                  <a:cubicBezTo>
                    <a:pt x="4343" y="5691"/>
                    <a:pt x="4941" y="6425"/>
                    <a:pt x="5606" y="6425"/>
                  </a:cubicBezTo>
                  <a:cubicBezTo>
                    <a:pt x="5863" y="6425"/>
                    <a:pt x="6129" y="6315"/>
                    <a:pt x="6376" y="6011"/>
                  </a:cubicBezTo>
                  <a:cubicBezTo>
                    <a:pt x="7263" y="4932"/>
                    <a:pt x="5181" y="4037"/>
                    <a:pt x="5180" y="4037"/>
                  </a:cubicBezTo>
                  <a:lnTo>
                    <a:pt x="5180" y="4037"/>
                  </a:lnTo>
                  <a:cubicBezTo>
                    <a:pt x="5180" y="4037"/>
                    <a:pt x="5520" y="4143"/>
                    <a:pt x="5915" y="4143"/>
                  </a:cubicBezTo>
                  <a:cubicBezTo>
                    <a:pt x="6375" y="4143"/>
                    <a:pt x="6910" y="3999"/>
                    <a:pt x="7071" y="3379"/>
                  </a:cubicBezTo>
                  <a:cubicBezTo>
                    <a:pt x="7375" y="2229"/>
                    <a:pt x="5817" y="1938"/>
                    <a:pt x="5817" y="1938"/>
                  </a:cubicBezTo>
                  <a:cubicBezTo>
                    <a:pt x="5817" y="1938"/>
                    <a:pt x="6484" y="1213"/>
                    <a:pt x="6171" y="593"/>
                  </a:cubicBezTo>
                  <a:cubicBezTo>
                    <a:pt x="6105" y="459"/>
                    <a:pt x="6003" y="407"/>
                    <a:pt x="5884" y="407"/>
                  </a:cubicBezTo>
                  <a:cubicBezTo>
                    <a:pt x="5448" y="407"/>
                    <a:pt x="4785" y="1109"/>
                    <a:pt x="4785" y="1109"/>
                  </a:cubicBezTo>
                  <a:cubicBezTo>
                    <a:pt x="4785" y="1109"/>
                    <a:pt x="4868" y="26"/>
                    <a:pt x="3927" y="1"/>
                  </a:cubicBezTo>
                  <a:cubicBezTo>
                    <a:pt x="3915" y="1"/>
                    <a:pt x="3904" y="1"/>
                    <a:pt x="3892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1"/>
            <p:cNvSpPr/>
            <p:nvPr/>
          </p:nvSpPr>
          <p:spPr>
            <a:xfrm>
              <a:off x="4405275" y="3271300"/>
              <a:ext cx="65250" cy="60325"/>
            </a:xfrm>
            <a:custGeom>
              <a:avLst/>
              <a:gdLst/>
              <a:ahLst/>
              <a:cxnLst/>
              <a:rect l="l" t="t" r="r" b="b"/>
              <a:pathLst>
                <a:path w="2610" h="2413" extrusionOk="0">
                  <a:moveTo>
                    <a:pt x="1661" y="0"/>
                  </a:moveTo>
                  <a:cubicBezTo>
                    <a:pt x="1467" y="0"/>
                    <a:pt x="1317" y="53"/>
                    <a:pt x="1317" y="53"/>
                  </a:cubicBezTo>
                  <a:cubicBezTo>
                    <a:pt x="1" y="270"/>
                    <a:pt x="759" y="2165"/>
                    <a:pt x="1292" y="2373"/>
                  </a:cubicBezTo>
                  <a:cubicBezTo>
                    <a:pt x="1359" y="2400"/>
                    <a:pt x="1431" y="2412"/>
                    <a:pt x="1505" y="2412"/>
                  </a:cubicBezTo>
                  <a:cubicBezTo>
                    <a:pt x="2011" y="2412"/>
                    <a:pt x="2610" y="1805"/>
                    <a:pt x="2479" y="824"/>
                  </a:cubicBezTo>
                  <a:cubicBezTo>
                    <a:pt x="2384" y="134"/>
                    <a:pt x="1968" y="0"/>
                    <a:pt x="1661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1"/>
            <p:cNvSpPr/>
            <p:nvPr/>
          </p:nvSpPr>
          <p:spPr>
            <a:xfrm>
              <a:off x="4604475" y="3338200"/>
              <a:ext cx="184525" cy="184950"/>
            </a:xfrm>
            <a:custGeom>
              <a:avLst/>
              <a:gdLst/>
              <a:ahLst/>
              <a:cxnLst/>
              <a:rect l="l" t="t" r="r" b="b"/>
              <a:pathLst>
                <a:path w="7381" h="7398" extrusionOk="0">
                  <a:moveTo>
                    <a:pt x="3898" y="1"/>
                  </a:moveTo>
                  <a:cubicBezTo>
                    <a:pt x="2987" y="1"/>
                    <a:pt x="2849" y="1151"/>
                    <a:pt x="2849" y="1151"/>
                  </a:cubicBezTo>
                  <a:cubicBezTo>
                    <a:pt x="2849" y="1151"/>
                    <a:pt x="2627" y="560"/>
                    <a:pt x="2178" y="560"/>
                  </a:cubicBezTo>
                  <a:cubicBezTo>
                    <a:pt x="2021" y="560"/>
                    <a:pt x="1837" y="632"/>
                    <a:pt x="1625" y="826"/>
                  </a:cubicBezTo>
                  <a:cubicBezTo>
                    <a:pt x="808" y="1575"/>
                    <a:pt x="1262" y="2733"/>
                    <a:pt x="1262" y="2733"/>
                  </a:cubicBezTo>
                  <a:cubicBezTo>
                    <a:pt x="1262" y="2733"/>
                    <a:pt x="288" y="2754"/>
                    <a:pt x="134" y="3883"/>
                  </a:cubicBezTo>
                  <a:cubicBezTo>
                    <a:pt x="1" y="4807"/>
                    <a:pt x="881" y="4891"/>
                    <a:pt x="1205" y="4891"/>
                  </a:cubicBezTo>
                  <a:cubicBezTo>
                    <a:pt x="1276" y="4891"/>
                    <a:pt x="1321" y="4886"/>
                    <a:pt x="1321" y="4886"/>
                  </a:cubicBezTo>
                  <a:lnTo>
                    <a:pt x="1321" y="4886"/>
                  </a:lnTo>
                  <a:cubicBezTo>
                    <a:pt x="1320" y="4886"/>
                    <a:pt x="696" y="5415"/>
                    <a:pt x="1075" y="5803"/>
                  </a:cubicBezTo>
                  <a:cubicBezTo>
                    <a:pt x="1188" y="5919"/>
                    <a:pt x="1353" y="5960"/>
                    <a:pt x="1529" y="5960"/>
                  </a:cubicBezTo>
                  <a:cubicBezTo>
                    <a:pt x="1945" y="5960"/>
                    <a:pt x="2424" y="5732"/>
                    <a:pt x="2424" y="5732"/>
                  </a:cubicBezTo>
                  <a:cubicBezTo>
                    <a:pt x="2424" y="5732"/>
                    <a:pt x="2682" y="7031"/>
                    <a:pt x="3465" y="7398"/>
                  </a:cubicBezTo>
                  <a:cubicBezTo>
                    <a:pt x="3811" y="7169"/>
                    <a:pt x="4165" y="6919"/>
                    <a:pt x="4519" y="6652"/>
                  </a:cubicBezTo>
                  <a:cubicBezTo>
                    <a:pt x="4515" y="6178"/>
                    <a:pt x="4348" y="5686"/>
                    <a:pt x="4348" y="5686"/>
                  </a:cubicBezTo>
                  <a:lnTo>
                    <a:pt x="4348" y="5686"/>
                  </a:lnTo>
                  <a:cubicBezTo>
                    <a:pt x="4348" y="5686"/>
                    <a:pt x="4640" y="6040"/>
                    <a:pt x="5040" y="6257"/>
                  </a:cubicBezTo>
                  <a:cubicBezTo>
                    <a:pt x="5527" y="5878"/>
                    <a:pt x="6006" y="5470"/>
                    <a:pt x="6485" y="5045"/>
                  </a:cubicBezTo>
                  <a:cubicBezTo>
                    <a:pt x="6139" y="4449"/>
                    <a:pt x="5198" y="4045"/>
                    <a:pt x="5198" y="4045"/>
                  </a:cubicBezTo>
                  <a:lnTo>
                    <a:pt x="5198" y="4045"/>
                  </a:lnTo>
                  <a:cubicBezTo>
                    <a:pt x="5198" y="4045"/>
                    <a:pt x="5531" y="4148"/>
                    <a:pt x="5922" y="4148"/>
                  </a:cubicBezTo>
                  <a:cubicBezTo>
                    <a:pt x="6382" y="4148"/>
                    <a:pt x="6922" y="4005"/>
                    <a:pt x="7089" y="3383"/>
                  </a:cubicBezTo>
                  <a:cubicBezTo>
                    <a:pt x="7380" y="2229"/>
                    <a:pt x="5823" y="1938"/>
                    <a:pt x="5823" y="1938"/>
                  </a:cubicBezTo>
                  <a:cubicBezTo>
                    <a:pt x="5823" y="1938"/>
                    <a:pt x="6489" y="1213"/>
                    <a:pt x="6177" y="593"/>
                  </a:cubicBezTo>
                  <a:cubicBezTo>
                    <a:pt x="6110" y="459"/>
                    <a:pt x="6008" y="407"/>
                    <a:pt x="5889" y="407"/>
                  </a:cubicBezTo>
                  <a:cubicBezTo>
                    <a:pt x="5453" y="407"/>
                    <a:pt x="4790" y="1109"/>
                    <a:pt x="4790" y="1109"/>
                  </a:cubicBezTo>
                  <a:cubicBezTo>
                    <a:pt x="4790" y="1109"/>
                    <a:pt x="4869" y="26"/>
                    <a:pt x="3932" y="1"/>
                  </a:cubicBezTo>
                  <a:cubicBezTo>
                    <a:pt x="3920" y="1"/>
                    <a:pt x="3909" y="1"/>
                    <a:pt x="389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4646425" y="3387400"/>
              <a:ext cx="65250" cy="60325"/>
            </a:xfrm>
            <a:custGeom>
              <a:avLst/>
              <a:gdLst/>
              <a:ahLst/>
              <a:cxnLst/>
              <a:rect l="l" t="t" r="r" b="b"/>
              <a:pathLst>
                <a:path w="2610" h="2413" extrusionOk="0">
                  <a:moveTo>
                    <a:pt x="1662" y="0"/>
                  </a:moveTo>
                  <a:cubicBezTo>
                    <a:pt x="1468" y="0"/>
                    <a:pt x="1317" y="53"/>
                    <a:pt x="1317" y="53"/>
                  </a:cubicBezTo>
                  <a:cubicBezTo>
                    <a:pt x="1" y="278"/>
                    <a:pt x="759" y="2165"/>
                    <a:pt x="1292" y="2373"/>
                  </a:cubicBezTo>
                  <a:cubicBezTo>
                    <a:pt x="1359" y="2399"/>
                    <a:pt x="1431" y="2412"/>
                    <a:pt x="1505" y="2412"/>
                  </a:cubicBezTo>
                  <a:cubicBezTo>
                    <a:pt x="2011" y="2412"/>
                    <a:pt x="2610" y="1805"/>
                    <a:pt x="2479" y="824"/>
                  </a:cubicBezTo>
                  <a:cubicBezTo>
                    <a:pt x="2387" y="134"/>
                    <a:pt x="1970" y="0"/>
                    <a:pt x="166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4156025" y="2368425"/>
              <a:ext cx="766050" cy="1238025"/>
            </a:xfrm>
            <a:custGeom>
              <a:avLst/>
              <a:gdLst/>
              <a:ahLst/>
              <a:cxnLst/>
              <a:rect l="l" t="t" r="r" b="b"/>
              <a:pathLst>
                <a:path w="30642" h="49521" fill="none" extrusionOk="0">
                  <a:moveTo>
                    <a:pt x="5839" y="48450"/>
                  </a:moveTo>
                  <a:cubicBezTo>
                    <a:pt x="5839" y="48450"/>
                    <a:pt x="15852" y="49521"/>
                    <a:pt x="20595" y="46689"/>
                  </a:cubicBezTo>
                  <a:cubicBezTo>
                    <a:pt x="24864" y="44144"/>
                    <a:pt x="30212" y="38734"/>
                    <a:pt x="30424" y="33195"/>
                  </a:cubicBezTo>
                  <a:cubicBezTo>
                    <a:pt x="30641" y="27655"/>
                    <a:pt x="27367" y="17935"/>
                    <a:pt x="23915" y="10313"/>
                  </a:cubicBezTo>
                  <a:cubicBezTo>
                    <a:pt x="20466" y="2691"/>
                    <a:pt x="17030" y="1"/>
                    <a:pt x="17030" y="1"/>
                  </a:cubicBezTo>
                  <a:cubicBezTo>
                    <a:pt x="17030" y="1"/>
                    <a:pt x="14123" y="2266"/>
                    <a:pt x="8771" y="4928"/>
                  </a:cubicBezTo>
                  <a:cubicBezTo>
                    <a:pt x="3420" y="7585"/>
                    <a:pt x="2299" y="10917"/>
                    <a:pt x="1966" y="14249"/>
                  </a:cubicBezTo>
                  <a:cubicBezTo>
                    <a:pt x="0" y="34007"/>
                    <a:pt x="5839" y="48450"/>
                    <a:pt x="5839" y="48450"/>
                  </a:cubicBezTo>
                  <a:close/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4185800" y="2325125"/>
              <a:ext cx="418475" cy="743950"/>
            </a:xfrm>
            <a:custGeom>
              <a:avLst/>
              <a:gdLst/>
              <a:ahLst/>
              <a:cxnLst/>
              <a:rect l="l" t="t" r="r" b="b"/>
              <a:pathLst>
                <a:path w="16739" h="29758" extrusionOk="0">
                  <a:moveTo>
                    <a:pt x="14323" y="0"/>
                  </a:moveTo>
                  <a:cubicBezTo>
                    <a:pt x="14323" y="0"/>
                    <a:pt x="12707" y="1541"/>
                    <a:pt x="7364" y="5502"/>
                  </a:cubicBezTo>
                  <a:cubicBezTo>
                    <a:pt x="2733" y="8934"/>
                    <a:pt x="1038" y="10750"/>
                    <a:pt x="709" y="14077"/>
                  </a:cubicBezTo>
                  <a:cubicBezTo>
                    <a:pt x="125" y="19912"/>
                    <a:pt x="0" y="24760"/>
                    <a:pt x="471" y="29758"/>
                  </a:cubicBezTo>
                  <a:cubicBezTo>
                    <a:pt x="963" y="24248"/>
                    <a:pt x="2120" y="17830"/>
                    <a:pt x="2429" y="15289"/>
                  </a:cubicBezTo>
                  <a:cubicBezTo>
                    <a:pt x="3149" y="9288"/>
                    <a:pt x="7368" y="8201"/>
                    <a:pt x="16514" y="1795"/>
                  </a:cubicBezTo>
                  <a:cubicBezTo>
                    <a:pt x="16739" y="1745"/>
                    <a:pt x="14323" y="0"/>
                    <a:pt x="14323" y="0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FCF1E8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4123425" y="2158725"/>
              <a:ext cx="216925" cy="121650"/>
            </a:xfrm>
            <a:custGeom>
              <a:avLst/>
              <a:gdLst/>
              <a:ahLst/>
              <a:cxnLst/>
              <a:rect l="l" t="t" r="r" b="b"/>
              <a:pathLst>
                <a:path w="8677" h="4866" extrusionOk="0">
                  <a:moveTo>
                    <a:pt x="4350" y="1"/>
                  </a:moveTo>
                  <a:cubicBezTo>
                    <a:pt x="4345" y="1"/>
                    <a:pt x="4341" y="1"/>
                    <a:pt x="4336" y="1"/>
                  </a:cubicBezTo>
                  <a:cubicBezTo>
                    <a:pt x="1942" y="1"/>
                    <a:pt x="1" y="1092"/>
                    <a:pt x="1" y="2433"/>
                  </a:cubicBezTo>
                  <a:cubicBezTo>
                    <a:pt x="1" y="3778"/>
                    <a:pt x="1942" y="4865"/>
                    <a:pt x="4336" y="4865"/>
                  </a:cubicBezTo>
                  <a:cubicBezTo>
                    <a:pt x="6731" y="4865"/>
                    <a:pt x="8676" y="3778"/>
                    <a:pt x="8676" y="2433"/>
                  </a:cubicBezTo>
                  <a:cubicBezTo>
                    <a:pt x="8676" y="1094"/>
                    <a:pt x="6743" y="1"/>
                    <a:pt x="4350" y="1"/>
                  </a:cubicBezTo>
                  <a:close/>
                </a:path>
              </a:pathLst>
            </a:custGeom>
            <a:solidFill>
              <a:srgbClr val="D5C9CA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4228800" y="1197375"/>
              <a:ext cx="62175" cy="62200"/>
            </a:xfrm>
            <a:custGeom>
              <a:avLst/>
              <a:gdLst/>
              <a:ahLst/>
              <a:cxnLst/>
              <a:rect l="l" t="t" r="r" b="b"/>
              <a:pathLst>
                <a:path w="2487" h="2488" extrusionOk="0">
                  <a:moveTo>
                    <a:pt x="1242" y="1"/>
                  </a:moveTo>
                  <a:cubicBezTo>
                    <a:pt x="554" y="1"/>
                    <a:pt x="1" y="555"/>
                    <a:pt x="1" y="1242"/>
                  </a:cubicBezTo>
                  <a:cubicBezTo>
                    <a:pt x="1" y="1929"/>
                    <a:pt x="554" y="2487"/>
                    <a:pt x="1242" y="2487"/>
                  </a:cubicBezTo>
                  <a:cubicBezTo>
                    <a:pt x="1929" y="2487"/>
                    <a:pt x="2487" y="1929"/>
                    <a:pt x="2487" y="1242"/>
                  </a:cubicBezTo>
                  <a:cubicBezTo>
                    <a:pt x="2487" y="555"/>
                    <a:pt x="1929" y="1"/>
                    <a:pt x="124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4107600" y="1228400"/>
              <a:ext cx="544275" cy="482000"/>
            </a:xfrm>
            <a:custGeom>
              <a:avLst/>
              <a:gdLst/>
              <a:ahLst/>
              <a:cxnLst/>
              <a:rect l="l" t="t" r="r" b="b"/>
              <a:pathLst>
                <a:path w="21771" h="19280" extrusionOk="0">
                  <a:moveTo>
                    <a:pt x="10296" y="1"/>
                  </a:moveTo>
                  <a:cubicBezTo>
                    <a:pt x="8959" y="1"/>
                    <a:pt x="7810" y="771"/>
                    <a:pt x="7252" y="1892"/>
                  </a:cubicBezTo>
                  <a:cubicBezTo>
                    <a:pt x="6902" y="1771"/>
                    <a:pt x="6535" y="1704"/>
                    <a:pt x="6148" y="1704"/>
                  </a:cubicBezTo>
                  <a:cubicBezTo>
                    <a:pt x="4270" y="1704"/>
                    <a:pt x="2745" y="3229"/>
                    <a:pt x="2745" y="5107"/>
                  </a:cubicBezTo>
                  <a:cubicBezTo>
                    <a:pt x="2745" y="5640"/>
                    <a:pt x="2870" y="6144"/>
                    <a:pt x="3087" y="6594"/>
                  </a:cubicBezTo>
                  <a:cubicBezTo>
                    <a:pt x="1354" y="6752"/>
                    <a:pt x="1" y="8210"/>
                    <a:pt x="1" y="9980"/>
                  </a:cubicBezTo>
                  <a:cubicBezTo>
                    <a:pt x="1" y="11862"/>
                    <a:pt x="1525" y="13387"/>
                    <a:pt x="3403" y="13387"/>
                  </a:cubicBezTo>
                  <a:cubicBezTo>
                    <a:pt x="4794" y="13387"/>
                    <a:pt x="5986" y="12554"/>
                    <a:pt x="6519" y="11363"/>
                  </a:cubicBezTo>
                  <a:cubicBezTo>
                    <a:pt x="7131" y="11954"/>
                    <a:pt x="7964" y="12325"/>
                    <a:pt x="8888" y="12325"/>
                  </a:cubicBezTo>
                  <a:cubicBezTo>
                    <a:pt x="9167" y="12325"/>
                    <a:pt x="9434" y="12287"/>
                    <a:pt x="9692" y="12225"/>
                  </a:cubicBezTo>
                  <a:lnTo>
                    <a:pt x="9692" y="12225"/>
                  </a:lnTo>
                  <a:cubicBezTo>
                    <a:pt x="9588" y="12550"/>
                    <a:pt x="9538" y="12891"/>
                    <a:pt x="9538" y="13245"/>
                  </a:cubicBezTo>
                  <a:cubicBezTo>
                    <a:pt x="9538" y="15123"/>
                    <a:pt x="11062" y="16652"/>
                    <a:pt x="12941" y="16652"/>
                  </a:cubicBezTo>
                  <a:cubicBezTo>
                    <a:pt x="13074" y="16652"/>
                    <a:pt x="13199" y="16639"/>
                    <a:pt x="13324" y="16631"/>
                  </a:cubicBezTo>
                  <a:cubicBezTo>
                    <a:pt x="13666" y="18143"/>
                    <a:pt x="15019" y="19280"/>
                    <a:pt x="16643" y="19280"/>
                  </a:cubicBezTo>
                  <a:cubicBezTo>
                    <a:pt x="18493" y="19280"/>
                    <a:pt x="19992" y="17810"/>
                    <a:pt x="20042" y="15973"/>
                  </a:cubicBezTo>
                  <a:cubicBezTo>
                    <a:pt x="20138" y="15994"/>
                    <a:pt x="20229" y="16006"/>
                    <a:pt x="20329" y="16006"/>
                  </a:cubicBezTo>
                  <a:cubicBezTo>
                    <a:pt x="21125" y="16006"/>
                    <a:pt x="21770" y="15361"/>
                    <a:pt x="21770" y="14561"/>
                  </a:cubicBezTo>
                  <a:cubicBezTo>
                    <a:pt x="21770" y="13841"/>
                    <a:pt x="21229" y="13241"/>
                    <a:pt x="20529" y="13141"/>
                  </a:cubicBezTo>
                  <a:cubicBezTo>
                    <a:pt x="20929" y="12583"/>
                    <a:pt x="21166" y="11900"/>
                    <a:pt x="21166" y="11158"/>
                  </a:cubicBezTo>
                  <a:cubicBezTo>
                    <a:pt x="21166" y="9996"/>
                    <a:pt x="20592" y="8976"/>
                    <a:pt x="19705" y="8364"/>
                  </a:cubicBezTo>
                  <a:cubicBezTo>
                    <a:pt x="20154" y="7785"/>
                    <a:pt x="20425" y="7064"/>
                    <a:pt x="20425" y="6273"/>
                  </a:cubicBezTo>
                  <a:cubicBezTo>
                    <a:pt x="20425" y="4395"/>
                    <a:pt x="18905" y="2875"/>
                    <a:pt x="17031" y="2870"/>
                  </a:cubicBezTo>
                  <a:cubicBezTo>
                    <a:pt x="16477" y="1729"/>
                    <a:pt x="15315" y="938"/>
                    <a:pt x="13961" y="938"/>
                  </a:cubicBezTo>
                  <a:cubicBezTo>
                    <a:pt x="13561" y="938"/>
                    <a:pt x="13182" y="1013"/>
                    <a:pt x="12828" y="1138"/>
                  </a:cubicBezTo>
                  <a:cubicBezTo>
                    <a:pt x="12204" y="442"/>
                    <a:pt x="11304" y="1"/>
                    <a:pt x="1029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4646850" y="1519625"/>
              <a:ext cx="41150" cy="41175"/>
            </a:xfrm>
            <a:custGeom>
              <a:avLst/>
              <a:gdLst/>
              <a:ahLst/>
              <a:cxnLst/>
              <a:rect l="l" t="t" r="r" b="b"/>
              <a:pathLst>
                <a:path w="1646" h="1647" extrusionOk="0">
                  <a:moveTo>
                    <a:pt x="821" y="1"/>
                  </a:moveTo>
                  <a:cubicBezTo>
                    <a:pt x="367" y="1"/>
                    <a:pt x="0" y="367"/>
                    <a:pt x="0" y="821"/>
                  </a:cubicBezTo>
                  <a:cubicBezTo>
                    <a:pt x="0" y="1275"/>
                    <a:pt x="367" y="1646"/>
                    <a:pt x="821" y="1646"/>
                  </a:cubicBezTo>
                  <a:cubicBezTo>
                    <a:pt x="1275" y="1646"/>
                    <a:pt x="1645" y="1275"/>
                    <a:pt x="1645" y="821"/>
                  </a:cubicBezTo>
                  <a:cubicBezTo>
                    <a:pt x="1641" y="367"/>
                    <a:pt x="1275" y="1"/>
                    <a:pt x="82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4065650" y="1504325"/>
              <a:ext cx="471675" cy="428650"/>
            </a:xfrm>
            <a:custGeom>
              <a:avLst/>
              <a:gdLst/>
              <a:ahLst/>
              <a:cxnLst/>
              <a:rect l="l" t="t" r="r" b="b"/>
              <a:pathLst>
                <a:path w="18867" h="17146" extrusionOk="0">
                  <a:moveTo>
                    <a:pt x="6559" y="1"/>
                  </a:moveTo>
                  <a:cubicBezTo>
                    <a:pt x="5104" y="1"/>
                    <a:pt x="3781" y="444"/>
                    <a:pt x="2778" y="1371"/>
                  </a:cubicBezTo>
                  <a:cubicBezTo>
                    <a:pt x="0" y="3936"/>
                    <a:pt x="729" y="9242"/>
                    <a:pt x="4407" y="13220"/>
                  </a:cubicBezTo>
                  <a:cubicBezTo>
                    <a:pt x="6755" y="15760"/>
                    <a:pt x="9737" y="17145"/>
                    <a:pt x="12310" y="17145"/>
                  </a:cubicBezTo>
                  <a:cubicBezTo>
                    <a:pt x="13765" y="17145"/>
                    <a:pt x="15089" y="16702"/>
                    <a:pt x="16093" y="15773"/>
                  </a:cubicBezTo>
                  <a:cubicBezTo>
                    <a:pt x="18867" y="13207"/>
                    <a:pt x="18138" y="7901"/>
                    <a:pt x="14461" y="3924"/>
                  </a:cubicBezTo>
                  <a:cubicBezTo>
                    <a:pt x="12112" y="1384"/>
                    <a:pt x="9130" y="1"/>
                    <a:pt x="6559" y="1"/>
                  </a:cubicBezTo>
                  <a:close/>
                </a:path>
              </a:pathLst>
            </a:custGeom>
            <a:solidFill>
              <a:srgbClr val="894751"/>
            </a:solidFill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4113225" y="1347525"/>
              <a:ext cx="179000" cy="162450"/>
            </a:xfrm>
            <a:custGeom>
              <a:avLst/>
              <a:gdLst/>
              <a:ahLst/>
              <a:cxnLst/>
              <a:rect l="l" t="t" r="r" b="b"/>
              <a:pathLst>
                <a:path w="7160" h="6498" extrusionOk="0">
                  <a:moveTo>
                    <a:pt x="1" y="0"/>
                  </a:moveTo>
                  <a:lnTo>
                    <a:pt x="1" y="0"/>
                  </a:lnTo>
                  <a:cubicBezTo>
                    <a:pt x="1592" y="5960"/>
                    <a:pt x="6581" y="6498"/>
                    <a:pt x="6581" y="6498"/>
                  </a:cubicBezTo>
                  <a:cubicBezTo>
                    <a:pt x="7160" y="74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94751"/>
            </a:solidFill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1"/>
            <p:cNvSpPr/>
            <p:nvPr/>
          </p:nvSpPr>
          <p:spPr>
            <a:xfrm>
              <a:off x="4164100" y="1391625"/>
              <a:ext cx="115525" cy="119625"/>
            </a:xfrm>
            <a:custGeom>
              <a:avLst/>
              <a:gdLst/>
              <a:ahLst/>
              <a:cxnLst/>
              <a:rect l="l" t="t" r="r" b="b"/>
              <a:pathLst>
                <a:path w="4621" h="4785" extrusionOk="0">
                  <a:moveTo>
                    <a:pt x="84" y="1"/>
                  </a:moveTo>
                  <a:cubicBezTo>
                    <a:pt x="41" y="1"/>
                    <a:pt x="0" y="57"/>
                    <a:pt x="40" y="90"/>
                  </a:cubicBezTo>
                  <a:cubicBezTo>
                    <a:pt x="406" y="377"/>
                    <a:pt x="752" y="685"/>
                    <a:pt x="1098" y="989"/>
                  </a:cubicBezTo>
                  <a:cubicBezTo>
                    <a:pt x="1872" y="1681"/>
                    <a:pt x="2614" y="2418"/>
                    <a:pt x="3301" y="3205"/>
                  </a:cubicBezTo>
                  <a:cubicBezTo>
                    <a:pt x="3734" y="3697"/>
                    <a:pt x="4134" y="4213"/>
                    <a:pt x="4496" y="4759"/>
                  </a:cubicBezTo>
                  <a:cubicBezTo>
                    <a:pt x="4508" y="4777"/>
                    <a:pt x="4525" y="4784"/>
                    <a:pt x="4543" y="4784"/>
                  </a:cubicBezTo>
                  <a:cubicBezTo>
                    <a:pt x="4582" y="4784"/>
                    <a:pt x="4621" y="4746"/>
                    <a:pt x="4592" y="4700"/>
                  </a:cubicBezTo>
                  <a:cubicBezTo>
                    <a:pt x="3963" y="3751"/>
                    <a:pt x="3201" y="2880"/>
                    <a:pt x="2401" y="2072"/>
                  </a:cubicBezTo>
                  <a:cubicBezTo>
                    <a:pt x="1797" y="1460"/>
                    <a:pt x="1160" y="877"/>
                    <a:pt x="498" y="323"/>
                  </a:cubicBezTo>
                  <a:cubicBezTo>
                    <a:pt x="373" y="219"/>
                    <a:pt x="248" y="115"/>
                    <a:pt x="119" y="15"/>
                  </a:cubicBezTo>
                  <a:cubicBezTo>
                    <a:pt x="108" y="5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1"/>
            <p:cNvSpPr/>
            <p:nvPr/>
          </p:nvSpPr>
          <p:spPr>
            <a:xfrm>
              <a:off x="4296175" y="1389275"/>
              <a:ext cx="282600" cy="142050"/>
            </a:xfrm>
            <a:custGeom>
              <a:avLst/>
              <a:gdLst/>
              <a:ahLst/>
              <a:cxnLst/>
              <a:rect l="l" t="t" r="r" b="b"/>
              <a:pathLst>
                <a:path w="11304" h="5682" extrusionOk="0">
                  <a:moveTo>
                    <a:pt x="9163" y="1"/>
                  </a:moveTo>
                  <a:cubicBezTo>
                    <a:pt x="2671" y="1"/>
                    <a:pt x="0" y="4723"/>
                    <a:pt x="0" y="4723"/>
                  </a:cubicBezTo>
                  <a:cubicBezTo>
                    <a:pt x="1220" y="5403"/>
                    <a:pt x="2371" y="5681"/>
                    <a:pt x="3439" y="5681"/>
                  </a:cubicBezTo>
                  <a:cubicBezTo>
                    <a:pt x="8200" y="5681"/>
                    <a:pt x="11297" y="163"/>
                    <a:pt x="11304" y="163"/>
                  </a:cubicBezTo>
                  <a:cubicBezTo>
                    <a:pt x="10548" y="51"/>
                    <a:pt x="9835" y="1"/>
                    <a:pt x="9163" y="1"/>
                  </a:cubicBezTo>
                  <a:close/>
                </a:path>
              </a:pathLst>
            </a:custGeom>
            <a:solidFill>
              <a:srgbClr val="894751"/>
            </a:solidFill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4294175" y="1432250"/>
              <a:ext cx="203925" cy="76500"/>
            </a:xfrm>
            <a:custGeom>
              <a:avLst/>
              <a:gdLst/>
              <a:ahLst/>
              <a:cxnLst/>
              <a:rect l="l" t="t" r="r" b="b"/>
              <a:pathLst>
                <a:path w="8157" h="3060" extrusionOk="0">
                  <a:moveTo>
                    <a:pt x="8076" y="0"/>
                  </a:moveTo>
                  <a:cubicBezTo>
                    <a:pt x="8068" y="0"/>
                    <a:pt x="8060" y="2"/>
                    <a:pt x="8052" y="6"/>
                  </a:cubicBezTo>
                  <a:cubicBezTo>
                    <a:pt x="7514" y="297"/>
                    <a:pt x="6965" y="560"/>
                    <a:pt x="6407" y="814"/>
                  </a:cubicBezTo>
                  <a:cubicBezTo>
                    <a:pt x="5153" y="1393"/>
                    <a:pt x="3870" y="1905"/>
                    <a:pt x="2558" y="2321"/>
                  </a:cubicBezTo>
                  <a:cubicBezTo>
                    <a:pt x="1742" y="2584"/>
                    <a:pt x="909" y="2800"/>
                    <a:pt x="64" y="2954"/>
                  </a:cubicBezTo>
                  <a:cubicBezTo>
                    <a:pt x="1" y="2962"/>
                    <a:pt x="19" y="3060"/>
                    <a:pt x="85" y="3060"/>
                  </a:cubicBezTo>
                  <a:cubicBezTo>
                    <a:pt x="89" y="3060"/>
                    <a:pt x="93" y="3059"/>
                    <a:pt x="97" y="3059"/>
                  </a:cubicBezTo>
                  <a:cubicBezTo>
                    <a:pt x="1588" y="2792"/>
                    <a:pt x="3046" y="2317"/>
                    <a:pt x="4457" y="1768"/>
                  </a:cubicBezTo>
                  <a:cubicBezTo>
                    <a:pt x="5507" y="1355"/>
                    <a:pt x="6536" y="897"/>
                    <a:pt x="7539" y="393"/>
                  </a:cubicBezTo>
                  <a:cubicBezTo>
                    <a:pt x="7727" y="297"/>
                    <a:pt x="7923" y="197"/>
                    <a:pt x="8110" y="102"/>
                  </a:cubicBezTo>
                  <a:cubicBezTo>
                    <a:pt x="8157" y="73"/>
                    <a:pt x="8126" y="0"/>
                    <a:pt x="8076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4246400" y="1460275"/>
              <a:ext cx="99450" cy="99475"/>
            </a:xfrm>
            <a:custGeom>
              <a:avLst/>
              <a:gdLst/>
              <a:ahLst/>
              <a:cxnLst/>
              <a:rect l="l" t="t" r="r" b="b"/>
              <a:pathLst>
                <a:path w="3978" h="3979" extrusionOk="0">
                  <a:moveTo>
                    <a:pt x="1991" y="1"/>
                  </a:moveTo>
                  <a:cubicBezTo>
                    <a:pt x="892" y="1"/>
                    <a:pt x="0" y="888"/>
                    <a:pt x="0" y="1988"/>
                  </a:cubicBezTo>
                  <a:cubicBezTo>
                    <a:pt x="0" y="3087"/>
                    <a:pt x="892" y="3978"/>
                    <a:pt x="1991" y="3978"/>
                  </a:cubicBezTo>
                  <a:cubicBezTo>
                    <a:pt x="3091" y="3978"/>
                    <a:pt x="3978" y="3087"/>
                    <a:pt x="3978" y="1988"/>
                  </a:cubicBezTo>
                  <a:cubicBezTo>
                    <a:pt x="3978" y="888"/>
                    <a:pt x="3091" y="1"/>
                    <a:pt x="1991" y="1"/>
                  </a:cubicBezTo>
                  <a:close/>
                </a:path>
              </a:pathLst>
            </a:custGeom>
            <a:solidFill>
              <a:srgbClr val="894751"/>
            </a:solidFill>
            <a:ln w="300" cap="flat" cmpd="sng">
              <a:solidFill>
                <a:srgbClr val="D9AFBF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3924450" y="1511100"/>
              <a:ext cx="608525" cy="550625"/>
            </a:xfrm>
            <a:custGeom>
              <a:avLst/>
              <a:gdLst/>
              <a:ahLst/>
              <a:cxnLst/>
              <a:rect l="l" t="t" r="r" b="b"/>
              <a:pathLst>
                <a:path w="24341" h="22025" extrusionOk="0">
                  <a:moveTo>
                    <a:pt x="8439" y="0"/>
                  </a:moveTo>
                  <a:cubicBezTo>
                    <a:pt x="7268" y="0"/>
                    <a:pt x="6290" y="829"/>
                    <a:pt x="6052" y="1929"/>
                  </a:cubicBezTo>
                  <a:cubicBezTo>
                    <a:pt x="5802" y="1866"/>
                    <a:pt x="5540" y="1833"/>
                    <a:pt x="5273" y="1833"/>
                  </a:cubicBezTo>
                  <a:cubicBezTo>
                    <a:pt x="3524" y="1833"/>
                    <a:pt x="2100" y="3203"/>
                    <a:pt x="1996" y="4927"/>
                  </a:cubicBezTo>
                  <a:cubicBezTo>
                    <a:pt x="1188" y="5219"/>
                    <a:pt x="609" y="5994"/>
                    <a:pt x="609" y="6902"/>
                  </a:cubicBezTo>
                  <a:cubicBezTo>
                    <a:pt x="609" y="7401"/>
                    <a:pt x="784" y="7851"/>
                    <a:pt x="1075" y="8213"/>
                  </a:cubicBezTo>
                  <a:cubicBezTo>
                    <a:pt x="417" y="8742"/>
                    <a:pt x="1" y="9534"/>
                    <a:pt x="1" y="10421"/>
                  </a:cubicBezTo>
                  <a:cubicBezTo>
                    <a:pt x="1" y="12016"/>
                    <a:pt x="1358" y="13315"/>
                    <a:pt x="3037" y="13315"/>
                  </a:cubicBezTo>
                  <a:cubicBezTo>
                    <a:pt x="3670" y="13315"/>
                    <a:pt x="4261" y="13128"/>
                    <a:pt x="4749" y="12807"/>
                  </a:cubicBezTo>
                  <a:cubicBezTo>
                    <a:pt x="5011" y="12945"/>
                    <a:pt x="5303" y="13032"/>
                    <a:pt x="5615" y="13032"/>
                  </a:cubicBezTo>
                  <a:cubicBezTo>
                    <a:pt x="6639" y="13032"/>
                    <a:pt x="7472" y="12199"/>
                    <a:pt x="7472" y="11175"/>
                  </a:cubicBezTo>
                  <a:cubicBezTo>
                    <a:pt x="7472" y="10966"/>
                    <a:pt x="7431" y="10767"/>
                    <a:pt x="7368" y="10579"/>
                  </a:cubicBezTo>
                  <a:lnTo>
                    <a:pt x="7368" y="10579"/>
                  </a:lnTo>
                  <a:cubicBezTo>
                    <a:pt x="7660" y="10775"/>
                    <a:pt x="8010" y="10887"/>
                    <a:pt x="8385" y="10887"/>
                  </a:cubicBezTo>
                  <a:cubicBezTo>
                    <a:pt x="8851" y="10887"/>
                    <a:pt x="9280" y="10704"/>
                    <a:pt x="9605" y="10421"/>
                  </a:cubicBezTo>
                  <a:cubicBezTo>
                    <a:pt x="9751" y="10912"/>
                    <a:pt x="10092" y="11320"/>
                    <a:pt x="10542" y="11550"/>
                  </a:cubicBezTo>
                  <a:cubicBezTo>
                    <a:pt x="10509" y="11699"/>
                    <a:pt x="10492" y="11858"/>
                    <a:pt x="10492" y="12016"/>
                  </a:cubicBezTo>
                  <a:cubicBezTo>
                    <a:pt x="10492" y="13190"/>
                    <a:pt x="11437" y="14136"/>
                    <a:pt x="12612" y="14136"/>
                  </a:cubicBezTo>
                  <a:cubicBezTo>
                    <a:pt x="12708" y="14136"/>
                    <a:pt x="12803" y="14128"/>
                    <a:pt x="12895" y="14115"/>
                  </a:cubicBezTo>
                  <a:lnTo>
                    <a:pt x="12895" y="14136"/>
                  </a:lnTo>
                  <a:cubicBezTo>
                    <a:pt x="12895" y="15085"/>
                    <a:pt x="13666" y="15856"/>
                    <a:pt x="14615" y="15856"/>
                  </a:cubicBezTo>
                  <a:cubicBezTo>
                    <a:pt x="14844" y="15856"/>
                    <a:pt x="15061" y="15806"/>
                    <a:pt x="15265" y="15723"/>
                  </a:cubicBezTo>
                  <a:cubicBezTo>
                    <a:pt x="15590" y="15989"/>
                    <a:pt x="15973" y="16181"/>
                    <a:pt x="16394" y="16277"/>
                  </a:cubicBezTo>
                  <a:cubicBezTo>
                    <a:pt x="16394" y="16302"/>
                    <a:pt x="16389" y="16322"/>
                    <a:pt x="16389" y="16347"/>
                  </a:cubicBezTo>
                  <a:cubicBezTo>
                    <a:pt x="16389" y="16418"/>
                    <a:pt x="16394" y="16485"/>
                    <a:pt x="16402" y="16551"/>
                  </a:cubicBezTo>
                  <a:cubicBezTo>
                    <a:pt x="15107" y="16781"/>
                    <a:pt x="14124" y="17905"/>
                    <a:pt x="14124" y="19263"/>
                  </a:cubicBezTo>
                  <a:cubicBezTo>
                    <a:pt x="14124" y="20791"/>
                    <a:pt x="15361" y="22024"/>
                    <a:pt x="16885" y="22024"/>
                  </a:cubicBezTo>
                  <a:cubicBezTo>
                    <a:pt x="17868" y="22024"/>
                    <a:pt x="18734" y="21508"/>
                    <a:pt x="19221" y="20729"/>
                  </a:cubicBezTo>
                  <a:cubicBezTo>
                    <a:pt x="19555" y="21075"/>
                    <a:pt x="20025" y="21299"/>
                    <a:pt x="20546" y="21299"/>
                  </a:cubicBezTo>
                  <a:cubicBezTo>
                    <a:pt x="21554" y="21299"/>
                    <a:pt x="22370" y="20483"/>
                    <a:pt x="22370" y="19471"/>
                  </a:cubicBezTo>
                  <a:cubicBezTo>
                    <a:pt x="22370" y="18817"/>
                    <a:pt x="22024" y="18251"/>
                    <a:pt x="21504" y="17930"/>
                  </a:cubicBezTo>
                  <a:lnTo>
                    <a:pt x="21504" y="17930"/>
                  </a:lnTo>
                  <a:cubicBezTo>
                    <a:pt x="21612" y="17947"/>
                    <a:pt x="21720" y="17959"/>
                    <a:pt x="21837" y="17959"/>
                  </a:cubicBezTo>
                  <a:cubicBezTo>
                    <a:pt x="23211" y="17951"/>
                    <a:pt x="24340" y="16822"/>
                    <a:pt x="24340" y="15431"/>
                  </a:cubicBezTo>
                  <a:cubicBezTo>
                    <a:pt x="24340" y="14223"/>
                    <a:pt x="23486" y="13215"/>
                    <a:pt x="22349" y="12970"/>
                  </a:cubicBezTo>
                  <a:cubicBezTo>
                    <a:pt x="22337" y="12549"/>
                    <a:pt x="22174" y="12162"/>
                    <a:pt x="21920" y="11862"/>
                  </a:cubicBezTo>
                  <a:cubicBezTo>
                    <a:pt x="22928" y="11608"/>
                    <a:pt x="23678" y="10700"/>
                    <a:pt x="23678" y="9613"/>
                  </a:cubicBezTo>
                  <a:cubicBezTo>
                    <a:pt x="23678" y="8330"/>
                    <a:pt x="22637" y="7289"/>
                    <a:pt x="21358" y="7289"/>
                  </a:cubicBezTo>
                  <a:cubicBezTo>
                    <a:pt x="21258" y="7289"/>
                    <a:pt x="21158" y="7301"/>
                    <a:pt x="21066" y="7310"/>
                  </a:cubicBezTo>
                  <a:lnTo>
                    <a:pt x="21066" y="7289"/>
                  </a:lnTo>
                  <a:cubicBezTo>
                    <a:pt x="21066" y="6173"/>
                    <a:pt x="20154" y="5261"/>
                    <a:pt x="19034" y="5261"/>
                  </a:cubicBezTo>
                  <a:cubicBezTo>
                    <a:pt x="18651" y="5261"/>
                    <a:pt x="18297" y="5369"/>
                    <a:pt x="17989" y="5552"/>
                  </a:cubicBezTo>
                  <a:cubicBezTo>
                    <a:pt x="17885" y="5406"/>
                    <a:pt x="17764" y="5277"/>
                    <a:pt x="17630" y="5156"/>
                  </a:cubicBezTo>
                  <a:cubicBezTo>
                    <a:pt x="18134" y="4611"/>
                    <a:pt x="18443" y="3882"/>
                    <a:pt x="18443" y="3078"/>
                  </a:cubicBezTo>
                  <a:cubicBezTo>
                    <a:pt x="18443" y="1383"/>
                    <a:pt x="17068" y="9"/>
                    <a:pt x="15369" y="9"/>
                  </a:cubicBezTo>
                  <a:cubicBezTo>
                    <a:pt x="14303" y="9"/>
                    <a:pt x="13362" y="554"/>
                    <a:pt x="12808" y="1383"/>
                  </a:cubicBezTo>
                  <a:cubicBezTo>
                    <a:pt x="12454" y="871"/>
                    <a:pt x="11866" y="533"/>
                    <a:pt x="11200" y="533"/>
                  </a:cubicBezTo>
                  <a:cubicBezTo>
                    <a:pt x="10846" y="533"/>
                    <a:pt x="10517" y="625"/>
                    <a:pt x="10230" y="788"/>
                  </a:cubicBezTo>
                  <a:cubicBezTo>
                    <a:pt x="9784" y="304"/>
                    <a:pt x="9147" y="0"/>
                    <a:pt x="843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4501600" y="1806175"/>
              <a:ext cx="21900" cy="21900"/>
            </a:xfrm>
            <a:custGeom>
              <a:avLst/>
              <a:gdLst/>
              <a:ahLst/>
              <a:cxnLst/>
              <a:rect l="l" t="t" r="r" b="b"/>
              <a:pathLst>
                <a:path w="876" h="876" extrusionOk="0">
                  <a:moveTo>
                    <a:pt x="438" y="1"/>
                  </a:moveTo>
                  <a:cubicBezTo>
                    <a:pt x="196" y="1"/>
                    <a:pt x="0" y="196"/>
                    <a:pt x="0" y="438"/>
                  </a:cubicBezTo>
                  <a:cubicBezTo>
                    <a:pt x="0" y="684"/>
                    <a:pt x="196" y="875"/>
                    <a:pt x="438" y="875"/>
                  </a:cubicBezTo>
                  <a:cubicBezTo>
                    <a:pt x="679" y="875"/>
                    <a:pt x="875" y="679"/>
                    <a:pt x="875" y="438"/>
                  </a:cubicBezTo>
                  <a:cubicBezTo>
                    <a:pt x="875" y="192"/>
                    <a:pt x="675" y="1"/>
                    <a:pt x="4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1"/>
            <p:cNvSpPr/>
            <p:nvPr/>
          </p:nvSpPr>
          <p:spPr>
            <a:xfrm>
              <a:off x="3995875" y="1726100"/>
              <a:ext cx="420900" cy="518250"/>
            </a:xfrm>
            <a:custGeom>
              <a:avLst/>
              <a:gdLst/>
              <a:ahLst/>
              <a:cxnLst/>
              <a:rect l="l" t="t" r="r" b="b"/>
              <a:pathLst>
                <a:path w="16836" h="20730" extrusionOk="0">
                  <a:moveTo>
                    <a:pt x="4353" y="1"/>
                  </a:moveTo>
                  <a:cubicBezTo>
                    <a:pt x="1958" y="1"/>
                    <a:pt x="1" y="2229"/>
                    <a:pt x="1" y="4953"/>
                  </a:cubicBezTo>
                  <a:lnTo>
                    <a:pt x="1" y="10534"/>
                  </a:lnTo>
                  <a:cubicBezTo>
                    <a:pt x="1" y="13258"/>
                    <a:pt x="1958" y="15486"/>
                    <a:pt x="4353" y="15486"/>
                  </a:cubicBezTo>
                  <a:lnTo>
                    <a:pt x="6435" y="15486"/>
                  </a:lnTo>
                  <a:lnTo>
                    <a:pt x="6435" y="18489"/>
                  </a:lnTo>
                  <a:cubicBezTo>
                    <a:pt x="6435" y="19721"/>
                    <a:pt x="7448" y="20729"/>
                    <a:pt x="8676" y="20729"/>
                  </a:cubicBezTo>
                  <a:lnTo>
                    <a:pt x="10101" y="20729"/>
                  </a:lnTo>
                  <a:cubicBezTo>
                    <a:pt x="11338" y="20729"/>
                    <a:pt x="12341" y="19717"/>
                    <a:pt x="12341" y="18489"/>
                  </a:cubicBezTo>
                  <a:lnTo>
                    <a:pt x="12341" y="15094"/>
                  </a:lnTo>
                  <a:lnTo>
                    <a:pt x="12341" y="14907"/>
                  </a:lnTo>
                  <a:lnTo>
                    <a:pt x="12341" y="11512"/>
                  </a:lnTo>
                  <a:cubicBezTo>
                    <a:pt x="12341" y="11446"/>
                    <a:pt x="12337" y="11379"/>
                    <a:pt x="12329" y="11308"/>
                  </a:cubicBezTo>
                  <a:lnTo>
                    <a:pt x="12329" y="11308"/>
                  </a:lnTo>
                  <a:cubicBezTo>
                    <a:pt x="12795" y="11633"/>
                    <a:pt x="13362" y="11825"/>
                    <a:pt x="13970" y="11825"/>
                  </a:cubicBezTo>
                  <a:cubicBezTo>
                    <a:pt x="15552" y="11825"/>
                    <a:pt x="16835" y="10555"/>
                    <a:pt x="16835" y="8984"/>
                  </a:cubicBezTo>
                  <a:cubicBezTo>
                    <a:pt x="16835" y="7410"/>
                    <a:pt x="15552" y="6136"/>
                    <a:pt x="13970" y="6136"/>
                  </a:cubicBezTo>
                  <a:cubicBezTo>
                    <a:pt x="13345" y="6136"/>
                    <a:pt x="12774" y="6331"/>
                    <a:pt x="12304" y="6669"/>
                  </a:cubicBezTo>
                  <a:lnTo>
                    <a:pt x="12304" y="4953"/>
                  </a:lnTo>
                  <a:cubicBezTo>
                    <a:pt x="12304" y="2229"/>
                    <a:pt x="10346" y="1"/>
                    <a:pt x="7951" y="1"/>
                  </a:cubicBezTo>
                  <a:close/>
                </a:path>
              </a:pathLst>
            </a:custGeom>
            <a:solidFill>
              <a:srgbClr val="8763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4303875" y="1914100"/>
              <a:ext cx="52075" cy="48275"/>
            </a:xfrm>
            <a:custGeom>
              <a:avLst/>
              <a:gdLst/>
              <a:ahLst/>
              <a:cxnLst/>
              <a:rect l="l" t="t" r="r" b="b"/>
              <a:pathLst>
                <a:path w="2083" h="1931" extrusionOk="0">
                  <a:moveTo>
                    <a:pt x="1678" y="0"/>
                  </a:moveTo>
                  <a:cubicBezTo>
                    <a:pt x="1198" y="0"/>
                    <a:pt x="717" y="137"/>
                    <a:pt x="400" y="527"/>
                  </a:cubicBezTo>
                  <a:cubicBezTo>
                    <a:pt x="155" y="823"/>
                    <a:pt x="42" y="1198"/>
                    <a:pt x="9" y="1577"/>
                  </a:cubicBezTo>
                  <a:cubicBezTo>
                    <a:pt x="5" y="1660"/>
                    <a:pt x="0" y="1743"/>
                    <a:pt x="5" y="1827"/>
                  </a:cubicBezTo>
                  <a:cubicBezTo>
                    <a:pt x="7" y="1896"/>
                    <a:pt x="58" y="1930"/>
                    <a:pt x="108" y="1930"/>
                  </a:cubicBezTo>
                  <a:cubicBezTo>
                    <a:pt x="156" y="1930"/>
                    <a:pt x="202" y="1897"/>
                    <a:pt x="196" y="1831"/>
                  </a:cubicBezTo>
                  <a:cubicBezTo>
                    <a:pt x="163" y="1260"/>
                    <a:pt x="413" y="594"/>
                    <a:pt x="967" y="332"/>
                  </a:cubicBezTo>
                  <a:cubicBezTo>
                    <a:pt x="1185" y="234"/>
                    <a:pt x="1425" y="199"/>
                    <a:pt x="1665" y="199"/>
                  </a:cubicBezTo>
                  <a:cubicBezTo>
                    <a:pt x="1763" y="199"/>
                    <a:pt x="1861" y="205"/>
                    <a:pt x="1958" y="215"/>
                  </a:cubicBezTo>
                  <a:cubicBezTo>
                    <a:pt x="1962" y="215"/>
                    <a:pt x="1965" y="215"/>
                    <a:pt x="1969" y="215"/>
                  </a:cubicBezTo>
                  <a:cubicBezTo>
                    <a:pt x="2083" y="215"/>
                    <a:pt x="2079" y="31"/>
                    <a:pt x="1958" y="15"/>
                  </a:cubicBezTo>
                  <a:cubicBezTo>
                    <a:pt x="1865" y="5"/>
                    <a:pt x="1772" y="0"/>
                    <a:pt x="167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4135300" y="1875200"/>
              <a:ext cx="40625" cy="40650"/>
            </a:xfrm>
            <a:custGeom>
              <a:avLst/>
              <a:gdLst/>
              <a:ahLst/>
              <a:cxnLst/>
              <a:rect l="l" t="t" r="r" b="b"/>
              <a:pathLst>
                <a:path w="1625" h="1626" extrusionOk="0">
                  <a:moveTo>
                    <a:pt x="813" y="1"/>
                  </a:moveTo>
                  <a:cubicBezTo>
                    <a:pt x="367" y="1"/>
                    <a:pt x="1" y="363"/>
                    <a:pt x="1" y="813"/>
                  </a:cubicBezTo>
                  <a:cubicBezTo>
                    <a:pt x="1" y="1259"/>
                    <a:pt x="367" y="1625"/>
                    <a:pt x="813" y="1625"/>
                  </a:cubicBezTo>
                  <a:cubicBezTo>
                    <a:pt x="1262" y="1625"/>
                    <a:pt x="1625" y="1259"/>
                    <a:pt x="1625" y="813"/>
                  </a:cubicBezTo>
                  <a:cubicBezTo>
                    <a:pt x="1625" y="363"/>
                    <a:pt x="1267" y="1"/>
                    <a:pt x="81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4008575" y="1875200"/>
              <a:ext cx="34600" cy="346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692" y="1"/>
                  </a:moveTo>
                  <a:cubicBezTo>
                    <a:pt x="305" y="1"/>
                    <a:pt x="1" y="313"/>
                    <a:pt x="1" y="692"/>
                  </a:cubicBezTo>
                  <a:cubicBezTo>
                    <a:pt x="1" y="1075"/>
                    <a:pt x="313" y="1384"/>
                    <a:pt x="692" y="1384"/>
                  </a:cubicBezTo>
                  <a:cubicBezTo>
                    <a:pt x="1075" y="1384"/>
                    <a:pt x="1384" y="1071"/>
                    <a:pt x="1384" y="692"/>
                  </a:cubicBezTo>
                  <a:cubicBezTo>
                    <a:pt x="1384" y="313"/>
                    <a:pt x="1075" y="1"/>
                    <a:pt x="69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4145725" y="1919675"/>
              <a:ext cx="100800" cy="100800"/>
            </a:xfrm>
            <a:custGeom>
              <a:avLst/>
              <a:gdLst/>
              <a:ahLst/>
              <a:cxnLst/>
              <a:rect l="l" t="t" r="r" b="b"/>
              <a:pathLst>
                <a:path w="4032" h="4032" extrusionOk="0">
                  <a:moveTo>
                    <a:pt x="2016" y="0"/>
                  </a:moveTo>
                  <a:cubicBezTo>
                    <a:pt x="900" y="0"/>
                    <a:pt x="0" y="900"/>
                    <a:pt x="0" y="2016"/>
                  </a:cubicBezTo>
                  <a:cubicBezTo>
                    <a:pt x="0" y="3128"/>
                    <a:pt x="900" y="4032"/>
                    <a:pt x="2016" y="4032"/>
                  </a:cubicBezTo>
                  <a:cubicBezTo>
                    <a:pt x="3128" y="4032"/>
                    <a:pt x="4032" y="3128"/>
                    <a:pt x="4032" y="2016"/>
                  </a:cubicBezTo>
                  <a:cubicBezTo>
                    <a:pt x="4032" y="900"/>
                    <a:pt x="3128" y="0"/>
                    <a:pt x="2016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4000975" y="1933200"/>
              <a:ext cx="47300" cy="76875"/>
            </a:xfrm>
            <a:custGeom>
              <a:avLst/>
              <a:gdLst/>
              <a:ahLst/>
              <a:cxnLst/>
              <a:rect l="l" t="t" r="r" b="b"/>
              <a:pathLst>
                <a:path w="1892" h="3075" extrusionOk="0">
                  <a:moveTo>
                    <a:pt x="355" y="1"/>
                  </a:moveTo>
                  <a:cubicBezTo>
                    <a:pt x="230" y="1"/>
                    <a:pt x="118" y="17"/>
                    <a:pt x="1" y="42"/>
                  </a:cubicBezTo>
                  <a:lnTo>
                    <a:pt x="1" y="2137"/>
                  </a:lnTo>
                  <a:cubicBezTo>
                    <a:pt x="1" y="2450"/>
                    <a:pt x="13" y="2749"/>
                    <a:pt x="76" y="3045"/>
                  </a:cubicBezTo>
                  <a:cubicBezTo>
                    <a:pt x="159" y="3062"/>
                    <a:pt x="267" y="3074"/>
                    <a:pt x="355" y="3074"/>
                  </a:cubicBezTo>
                  <a:cubicBezTo>
                    <a:pt x="1205" y="3074"/>
                    <a:pt x="1892" y="2387"/>
                    <a:pt x="1892" y="1538"/>
                  </a:cubicBezTo>
                  <a:cubicBezTo>
                    <a:pt x="1888" y="688"/>
                    <a:pt x="1200" y="1"/>
                    <a:pt x="355" y="1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1"/>
            <p:cNvSpPr/>
            <p:nvPr/>
          </p:nvSpPr>
          <p:spPr>
            <a:xfrm>
              <a:off x="4056575" y="1875200"/>
              <a:ext cx="35950" cy="75325"/>
            </a:xfrm>
            <a:custGeom>
              <a:avLst/>
              <a:gdLst/>
              <a:ahLst/>
              <a:cxnLst/>
              <a:rect l="l" t="t" r="r" b="b"/>
              <a:pathLst>
                <a:path w="1438" h="3013" extrusionOk="0">
                  <a:moveTo>
                    <a:pt x="1255" y="1"/>
                  </a:moveTo>
                  <a:lnTo>
                    <a:pt x="1" y="2137"/>
                  </a:lnTo>
                  <a:lnTo>
                    <a:pt x="1438" y="3012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5C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1"/>
            <p:cNvSpPr/>
            <p:nvPr/>
          </p:nvSpPr>
          <p:spPr>
            <a:xfrm>
              <a:off x="4051475" y="1998425"/>
              <a:ext cx="67500" cy="36075"/>
            </a:xfrm>
            <a:custGeom>
              <a:avLst/>
              <a:gdLst/>
              <a:ahLst/>
              <a:cxnLst/>
              <a:rect l="l" t="t" r="r" b="b"/>
              <a:pathLst>
                <a:path w="2700" h="1443" extrusionOk="0">
                  <a:moveTo>
                    <a:pt x="101" y="1"/>
                  </a:moveTo>
                  <a:cubicBezTo>
                    <a:pt x="51" y="1"/>
                    <a:pt x="1" y="32"/>
                    <a:pt x="1" y="95"/>
                  </a:cubicBezTo>
                  <a:cubicBezTo>
                    <a:pt x="5" y="657"/>
                    <a:pt x="355" y="1161"/>
                    <a:pt x="888" y="1361"/>
                  </a:cubicBezTo>
                  <a:cubicBezTo>
                    <a:pt x="1035" y="1416"/>
                    <a:pt x="1189" y="1442"/>
                    <a:pt x="1342" y="1442"/>
                  </a:cubicBezTo>
                  <a:cubicBezTo>
                    <a:pt x="1735" y="1442"/>
                    <a:pt x="2125" y="1270"/>
                    <a:pt x="2379" y="965"/>
                  </a:cubicBezTo>
                  <a:cubicBezTo>
                    <a:pt x="2583" y="719"/>
                    <a:pt x="2691" y="411"/>
                    <a:pt x="2700" y="95"/>
                  </a:cubicBezTo>
                  <a:cubicBezTo>
                    <a:pt x="2700" y="32"/>
                    <a:pt x="2650" y="1"/>
                    <a:pt x="2600" y="1"/>
                  </a:cubicBezTo>
                  <a:cubicBezTo>
                    <a:pt x="2550" y="1"/>
                    <a:pt x="2500" y="32"/>
                    <a:pt x="2500" y="95"/>
                  </a:cubicBezTo>
                  <a:cubicBezTo>
                    <a:pt x="2491" y="724"/>
                    <a:pt x="1983" y="1244"/>
                    <a:pt x="1350" y="1244"/>
                  </a:cubicBezTo>
                  <a:cubicBezTo>
                    <a:pt x="713" y="1244"/>
                    <a:pt x="209" y="724"/>
                    <a:pt x="201" y="95"/>
                  </a:cubicBezTo>
                  <a:cubicBezTo>
                    <a:pt x="201" y="32"/>
                    <a:pt x="151" y="1"/>
                    <a:pt x="10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3890825" y="1625525"/>
              <a:ext cx="474075" cy="275375"/>
            </a:xfrm>
            <a:custGeom>
              <a:avLst/>
              <a:gdLst/>
              <a:ahLst/>
              <a:cxnLst/>
              <a:rect l="l" t="t" r="r" b="b"/>
              <a:pathLst>
                <a:path w="18963" h="11015" extrusionOk="0">
                  <a:moveTo>
                    <a:pt x="2674" y="1"/>
                  </a:moveTo>
                  <a:cubicBezTo>
                    <a:pt x="1200" y="1"/>
                    <a:pt x="1" y="1196"/>
                    <a:pt x="1" y="2670"/>
                  </a:cubicBezTo>
                  <a:cubicBezTo>
                    <a:pt x="1" y="3520"/>
                    <a:pt x="404" y="4278"/>
                    <a:pt x="1021" y="4769"/>
                  </a:cubicBezTo>
                  <a:cubicBezTo>
                    <a:pt x="592" y="5502"/>
                    <a:pt x="367" y="6481"/>
                    <a:pt x="892" y="7672"/>
                  </a:cubicBezTo>
                  <a:cubicBezTo>
                    <a:pt x="1278" y="8541"/>
                    <a:pt x="2430" y="9055"/>
                    <a:pt x="3776" y="9055"/>
                  </a:cubicBezTo>
                  <a:cubicBezTo>
                    <a:pt x="5345" y="9055"/>
                    <a:pt x="7179" y="8356"/>
                    <a:pt x="8372" y="6706"/>
                  </a:cubicBezTo>
                  <a:cubicBezTo>
                    <a:pt x="8372" y="6706"/>
                    <a:pt x="9029" y="7150"/>
                    <a:pt x="9942" y="7150"/>
                  </a:cubicBezTo>
                  <a:cubicBezTo>
                    <a:pt x="10612" y="7150"/>
                    <a:pt x="11418" y="6911"/>
                    <a:pt x="12203" y="6085"/>
                  </a:cubicBezTo>
                  <a:cubicBezTo>
                    <a:pt x="12203" y="6085"/>
                    <a:pt x="12230" y="9046"/>
                    <a:pt x="14494" y="9046"/>
                  </a:cubicBezTo>
                  <a:cubicBezTo>
                    <a:pt x="14601" y="9046"/>
                    <a:pt x="14714" y="9040"/>
                    <a:pt x="14831" y="9026"/>
                  </a:cubicBezTo>
                  <a:lnTo>
                    <a:pt x="14831" y="9026"/>
                  </a:lnTo>
                  <a:cubicBezTo>
                    <a:pt x="14831" y="9026"/>
                    <a:pt x="14700" y="11014"/>
                    <a:pt x="15896" y="11014"/>
                  </a:cubicBezTo>
                  <a:cubicBezTo>
                    <a:pt x="16027" y="11014"/>
                    <a:pt x="16174" y="10991"/>
                    <a:pt x="16339" y="10937"/>
                  </a:cubicBezTo>
                  <a:lnTo>
                    <a:pt x="18959" y="7668"/>
                  </a:lnTo>
                  <a:cubicBezTo>
                    <a:pt x="18963" y="7664"/>
                    <a:pt x="13123" y="688"/>
                    <a:pt x="10688" y="688"/>
                  </a:cubicBezTo>
                  <a:cubicBezTo>
                    <a:pt x="10655" y="688"/>
                    <a:pt x="10623" y="689"/>
                    <a:pt x="10592" y="692"/>
                  </a:cubicBezTo>
                  <a:cubicBezTo>
                    <a:pt x="9321" y="796"/>
                    <a:pt x="7093" y="1525"/>
                    <a:pt x="5298" y="2183"/>
                  </a:cubicBezTo>
                  <a:cubicBezTo>
                    <a:pt x="5069" y="938"/>
                    <a:pt x="3978" y="1"/>
                    <a:pt x="267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3271200" y="2515825"/>
              <a:ext cx="661200" cy="659350"/>
            </a:xfrm>
            <a:custGeom>
              <a:avLst/>
              <a:gdLst/>
              <a:ahLst/>
              <a:cxnLst/>
              <a:rect l="l" t="t" r="r" b="b"/>
              <a:pathLst>
                <a:path w="26448" h="26374" extrusionOk="0">
                  <a:moveTo>
                    <a:pt x="8857" y="1"/>
                  </a:moveTo>
                  <a:cubicBezTo>
                    <a:pt x="7063" y="1"/>
                    <a:pt x="5311" y="491"/>
                    <a:pt x="3728" y="1622"/>
                  </a:cubicBezTo>
                  <a:cubicBezTo>
                    <a:pt x="1433" y="3263"/>
                    <a:pt x="1" y="5925"/>
                    <a:pt x="975" y="11035"/>
                  </a:cubicBezTo>
                  <a:cubicBezTo>
                    <a:pt x="2125" y="17053"/>
                    <a:pt x="8347" y="26374"/>
                    <a:pt x="8347" y="26374"/>
                  </a:cubicBezTo>
                  <a:lnTo>
                    <a:pt x="25560" y="21055"/>
                  </a:lnTo>
                  <a:cubicBezTo>
                    <a:pt x="25560" y="21055"/>
                    <a:pt x="26447" y="16274"/>
                    <a:pt x="22936" y="9598"/>
                  </a:cubicBezTo>
                  <a:cubicBezTo>
                    <a:pt x="20343" y="4683"/>
                    <a:pt x="14401" y="1"/>
                    <a:pt x="8857" y="1"/>
                  </a:cubicBezTo>
                  <a:close/>
                </a:path>
              </a:pathLst>
            </a:custGeom>
            <a:solidFill>
              <a:srgbClr val="836787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3289625" y="2516275"/>
              <a:ext cx="614875" cy="651825"/>
            </a:xfrm>
            <a:custGeom>
              <a:avLst/>
              <a:gdLst/>
              <a:ahLst/>
              <a:cxnLst/>
              <a:rect l="l" t="t" r="r" b="b"/>
              <a:pathLst>
                <a:path w="24595" h="26073" extrusionOk="0">
                  <a:moveTo>
                    <a:pt x="13395" y="3087"/>
                  </a:moveTo>
                  <a:lnTo>
                    <a:pt x="13395" y="3583"/>
                  </a:lnTo>
                  <a:lnTo>
                    <a:pt x="13395" y="9334"/>
                  </a:lnTo>
                  <a:lnTo>
                    <a:pt x="7427" y="9334"/>
                  </a:lnTo>
                  <a:lnTo>
                    <a:pt x="7427" y="3087"/>
                  </a:lnTo>
                  <a:close/>
                  <a:moveTo>
                    <a:pt x="13395" y="9663"/>
                  </a:moveTo>
                  <a:lnTo>
                    <a:pt x="13395" y="15911"/>
                  </a:lnTo>
                  <a:lnTo>
                    <a:pt x="7427" y="15911"/>
                  </a:lnTo>
                  <a:lnTo>
                    <a:pt x="7427" y="12849"/>
                  </a:lnTo>
                  <a:lnTo>
                    <a:pt x="7427" y="9663"/>
                  </a:lnTo>
                  <a:close/>
                  <a:moveTo>
                    <a:pt x="19684" y="9663"/>
                  </a:moveTo>
                  <a:lnTo>
                    <a:pt x="19684" y="15911"/>
                  </a:lnTo>
                  <a:lnTo>
                    <a:pt x="13716" y="15911"/>
                  </a:lnTo>
                  <a:lnTo>
                    <a:pt x="13716" y="10155"/>
                  </a:lnTo>
                  <a:lnTo>
                    <a:pt x="13716" y="9663"/>
                  </a:lnTo>
                  <a:close/>
                  <a:moveTo>
                    <a:pt x="13395" y="16244"/>
                  </a:moveTo>
                  <a:lnTo>
                    <a:pt x="13395" y="20567"/>
                  </a:lnTo>
                  <a:lnTo>
                    <a:pt x="13395" y="22491"/>
                  </a:lnTo>
                  <a:lnTo>
                    <a:pt x="7427" y="22491"/>
                  </a:lnTo>
                  <a:lnTo>
                    <a:pt x="7427" y="16244"/>
                  </a:lnTo>
                  <a:close/>
                  <a:moveTo>
                    <a:pt x="19684" y="16248"/>
                  </a:moveTo>
                  <a:lnTo>
                    <a:pt x="19684" y="19692"/>
                  </a:lnTo>
                  <a:lnTo>
                    <a:pt x="19684" y="22495"/>
                  </a:lnTo>
                  <a:lnTo>
                    <a:pt x="13716" y="22495"/>
                  </a:lnTo>
                  <a:lnTo>
                    <a:pt x="13716" y="16248"/>
                  </a:lnTo>
                  <a:close/>
                  <a:moveTo>
                    <a:pt x="7435" y="1"/>
                  </a:moveTo>
                  <a:cubicBezTo>
                    <a:pt x="7323" y="13"/>
                    <a:pt x="7218" y="22"/>
                    <a:pt x="7114" y="34"/>
                  </a:cubicBezTo>
                  <a:lnTo>
                    <a:pt x="7114" y="2750"/>
                  </a:lnTo>
                  <a:lnTo>
                    <a:pt x="1712" y="2750"/>
                  </a:lnTo>
                  <a:cubicBezTo>
                    <a:pt x="1617" y="2854"/>
                    <a:pt x="1525" y="2962"/>
                    <a:pt x="1438" y="3079"/>
                  </a:cubicBezTo>
                  <a:lnTo>
                    <a:pt x="7110" y="3079"/>
                  </a:lnTo>
                  <a:lnTo>
                    <a:pt x="7110" y="6552"/>
                  </a:lnTo>
                  <a:lnTo>
                    <a:pt x="7110" y="9326"/>
                  </a:lnTo>
                  <a:lnTo>
                    <a:pt x="4624" y="9326"/>
                  </a:lnTo>
                  <a:lnTo>
                    <a:pt x="4615" y="9330"/>
                  </a:lnTo>
                  <a:lnTo>
                    <a:pt x="1138" y="9330"/>
                  </a:lnTo>
                  <a:lnTo>
                    <a:pt x="1138" y="3478"/>
                  </a:lnTo>
                  <a:cubicBezTo>
                    <a:pt x="1025" y="3649"/>
                    <a:pt x="921" y="3832"/>
                    <a:pt x="821" y="4020"/>
                  </a:cubicBezTo>
                  <a:lnTo>
                    <a:pt x="821" y="9330"/>
                  </a:lnTo>
                  <a:lnTo>
                    <a:pt x="1" y="9330"/>
                  </a:lnTo>
                  <a:cubicBezTo>
                    <a:pt x="9" y="9434"/>
                    <a:pt x="26" y="9551"/>
                    <a:pt x="34" y="9659"/>
                  </a:cubicBezTo>
                  <a:lnTo>
                    <a:pt x="821" y="9659"/>
                  </a:lnTo>
                  <a:lnTo>
                    <a:pt x="821" y="13195"/>
                  </a:lnTo>
                  <a:cubicBezTo>
                    <a:pt x="921" y="13495"/>
                    <a:pt x="1025" y="13803"/>
                    <a:pt x="1138" y="14115"/>
                  </a:cubicBezTo>
                  <a:lnTo>
                    <a:pt x="1138" y="9663"/>
                  </a:lnTo>
                  <a:lnTo>
                    <a:pt x="7106" y="9663"/>
                  </a:lnTo>
                  <a:lnTo>
                    <a:pt x="7106" y="15911"/>
                  </a:lnTo>
                  <a:lnTo>
                    <a:pt x="1858" y="15911"/>
                  </a:lnTo>
                  <a:cubicBezTo>
                    <a:pt x="1904" y="16019"/>
                    <a:pt x="1958" y="16127"/>
                    <a:pt x="2004" y="16244"/>
                  </a:cubicBezTo>
                  <a:lnTo>
                    <a:pt x="7106" y="16244"/>
                  </a:lnTo>
                  <a:lnTo>
                    <a:pt x="7106" y="21121"/>
                  </a:lnTo>
                  <a:lnTo>
                    <a:pt x="7106" y="22491"/>
                  </a:lnTo>
                  <a:lnTo>
                    <a:pt x="5232" y="22491"/>
                  </a:lnTo>
                  <a:cubicBezTo>
                    <a:pt x="5294" y="22608"/>
                    <a:pt x="5361" y="22716"/>
                    <a:pt x="5423" y="22824"/>
                  </a:cubicBezTo>
                  <a:lnTo>
                    <a:pt x="7106" y="22824"/>
                  </a:lnTo>
                  <a:lnTo>
                    <a:pt x="7106" y="25577"/>
                  </a:lnTo>
                  <a:cubicBezTo>
                    <a:pt x="7235" y="25781"/>
                    <a:pt x="7343" y="25948"/>
                    <a:pt x="7422" y="26073"/>
                  </a:cubicBezTo>
                  <a:lnTo>
                    <a:pt x="7422" y="22820"/>
                  </a:lnTo>
                  <a:lnTo>
                    <a:pt x="13391" y="22820"/>
                  </a:lnTo>
                  <a:lnTo>
                    <a:pt x="13391" y="24565"/>
                  </a:lnTo>
                  <a:lnTo>
                    <a:pt x="13707" y="24465"/>
                  </a:lnTo>
                  <a:lnTo>
                    <a:pt x="13707" y="22820"/>
                  </a:lnTo>
                  <a:lnTo>
                    <a:pt x="19034" y="22820"/>
                  </a:lnTo>
                  <a:lnTo>
                    <a:pt x="20104" y="22487"/>
                  </a:lnTo>
                  <a:lnTo>
                    <a:pt x="20104" y="22487"/>
                  </a:lnTo>
                  <a:lnTo>
                    <a:pt x="20000" y="22491"/>
                  </a:lnTo>
                  <a:lnTo>
                    <a:pt x="20000" y="16244"/>
                  </a:lnTo>
                  <a:lnTo>
                    <a:pt x="24594" y="16244"/>
                  </a:lnTo>
                  <a:cubicBezTo>
                    <a:pt x="24573" y="16135"/>
                    <a:pt x="24552" y="16027"/>
                    <a:pt x="24523" y="15911"/>
                  </a:cubicBezTo>
                  <a:lnTo>
                    <a:pt x="20000" y="15911"/>
                  </a:lnTo>
                  <a:lnTo>
                    <a:pt x="20000" y="10605"/>
                  </a:lnTo>
                  <a:lnTo>
                    <a:pt x="20000" y="9663"/>
                  </a:lnTo>
                  <a:lnTo>
                    <a:pt x="22241" y="9663"/>
                  </a:lnTo>
                  <a:cubicBezTo>
                    <a:pt x="22224" y="9638"/>
                    <a:pt x="22212" y="9605"/>
                    <a:pt x="22199" y="9580"/>
                  </a:cubicBezTo>
                  <a:cubicBezTo>
                    <a:pt x="22158" y="9497"/>
                    <a:pt x="22104" y="9413"/>
                    <a:pt x="22062" y="9330"/>
                  </a:cubicBezTo>
                  <a:lnTo>
                    <a:pt x="20000" y="9330"/>
                  </a:lnTo>
                  <a:lnTo>
                    <a:pt x="20000" y="6373"/>
                  </a:lnTo>
                  <a:cubicBezTo>
                    <a:pt x="19896" y="6248"/>
                    <a:pt x="19792" y="6123"/>
                    <a:pt x="19684" y="6002"/>
                  </a:cubicBezTo>
                  <a:lnTo>
                    <a:pt x="19684" y="9330"/>
                  </a:lnTo>
                  <a:lnTo>
                    <a:pt x="13716" y="9330"/>
                  </a:lnTo>
                  <a:lnTo>
                    <a:pt x="13716" y="3083"/>
                  </a:lnTo>
                  <a:lnTo>
                    <a:pt x="16464" y="3083"/>
                  </a:lnTo>
                  <a:cubicBezTo>
                    <a:pt x="16314" y="2975"/>
                    <a:pt x="16160" y="2866"/>
                    <a:pt x="16006" y="2754"/>
                  </a:cubicBezTo>
                  <a:lnTo>
                    <a:pt x="13716" y="2754"/>
                  </a:lnTo>
                  <a:lnTo>
                    <a:pt x="13716" y="1400"/>
                  </a:lnTo>
                  <a:cubicBezTo>
                    <a:pt x="13611" y="1350"/>
                    <a:pt x="13503" y="1304"/>
                    <a:pt x="13399" y="1250"/>
                  </a:cubicBezTo>
                  <a:lnTo>
                    <a:pt x="13399" y="2750"/>
                  </a:lnTo>
                  <a:lnTo>
                    <a:pt x="7435" y="2750"/>
                  </a:lnTo>
                  <a:lnTo>
                    <a:pt x="7435" y="1"/>
                  </a:lnTo>
                  <a:close/>
                </a:path>
              </a:pathLst>
            </a:custGeom>
            <a:solidFill>
              <a:srgbClr val="D5C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1"/>
            <p:cNvSpPr/>
            <p:nvPr/>
          </p:nvSpPr>
          <p:spPr>
            <a:xfrm>
              <a:off x="3271200" y="2440700"/>
              <a:ext cx="661200" cy="734475"/>
            </a:xfrm>
            <a:custGeom>
              <a:avLst/>
              <a:gdLst/>
              <a:ahLst/>
              <a:cxnLst/>
              <a:rect l="l" t="t" r="r" b="b"/>
              <a:pathLst>
                <a:path w="26448" h="29379" fill="none" extrusionOk="0">
                  <a:moveTo>
                    <a:pt x="8347" y="29379"/>
                  </a:moveTo>
                  <a:cubicBezTo>
                    <a:pt x="8347" y="29379"/>
                    <a:pt x="2125" y="20058"/>
                    <a:pt x="975" y="14040"/>
                  </a:cubicBezTo>
                  <a:cubicBezTo>
                    <a:pt x="1" y="8930"/>
                    <a:pt x="1433" y="6268"/>
                    <a:pt x="3728" y="4627"/>
                  </a:cubicBezTo>
                  <a:cubicBezTo>
                    <a:pt x="10204" y="0"/>
                    <a:pt x="19504" y="6097"/>
                    <a:pt x="22936" y="12603"/>
                  </a:cubicBezTo>
                  <a:cubicBezTo>
                    <a:pt x="26447" y="19279"/>
                    <a:pt x="25560" y="24060"/>
                    <a:pt x="25560" y="24060"/>
                  </a:cubicBezTo>
                  <a:close/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1"/>
            <p:cNvSpPr/>
            <p:nvPr/>
          </p:nvSpPr>
          <p:spPr>
            <a:xfrm>
              <a:off x="4561475" y="2785625"/>
              <a:ext cx="248350" cy="220550"/>
            </a:xfrm>
            <a:custGeom>
              <a:avLst/>
              <a:gdLst/>
              <a:ahLst/>
              <a:cxnLst/>
              <a:rect l="l" t="t" r="r" b="b"/>
              <a:pathLst>
                <a:path w="9934" h="8822" extrusionOk="0">
                  <a:moveTo>
                    <a:pt x="3442" y="1"/>
                  </a:moveTo>
                  <a:cubicBezTo>
                    <a:pt x="2515" y="1"/>
                    <a:pt x="1529" y="631"/>
                    <a:pt x="925" y="1113"/>
                  </a:cubicBezTo>
                  <a:cubicBezTo>
                    <a:pt x="0" y="1846"/>
                    <a:pt x="962" y="3375"/>
                    <a:pt x="1146" y="3600"/>
                  </a:cubicBezTo>
                  <a:cubicBezTo>
                    <a:pt x="1312" y="3808"/>
                    <a:pt x="4090" y="7115"/>
                    <a:pt x="4540" y="7644"/>
                  </a:cubicBezTo>
                  <a:cubicBezTo>
                    <a:pt x="4582" y="7694"/>
                    <a:pt x="4602" y="7719"/>
                    <a:pt x="4602" y="7719"/>
                  </a:cubicBezTo>
                  <a:cubicBezTo>
                    <a:pt x="5023" y="8155"/>
                    <a:pt x="6178" y="8821"/>
                    <a:pt x="6597" y="8821"/>
                  </a:cubicBezTo>
                  <a:cubicBezTo>
                    <a:pt x="6622" y="8821"/>
                    <a:pt x="6645" y="8819"/>
                    <a:pt x="6664" y="8814"/>
                  </a:cubicBezTo>
                  <a:cubicBezTo>
                    <a:pt x="7010" y="8727"/>
                    <a:pt x="7697" y="8098"/>
                    <a:pt x="8559" y="7181"/>
                  </a:cubicBezTo>
                  <a:cubicBezTo>
                    <a:pt x="9417" y="6265"/>
                    <a:pt x="9933" y="5849"/>
                    <a:pt x="9871" y="5411"/>
                  </a:cubicBezTo>
                  <a:cubicBezTo>
                    <a:pt x="9808" y="4970"/>
                    <a:pt x="5939" y="2059"/>
                    <a:pt x="4815" y="668"/>
                  </a:cubicBezTo>
                  <a:cubicBezTo>
                    <a:pt x="4420" y="183"/>
                    <a:pt x="3940" y="1"/>
                    <a:pt x="3442" y="1"/>
                  </a:cubicBezTo>
                  <a:close/>
                </a:path>
              </a:pathLst>
            </a:custGeom>
            <a:solidFill>
              <a:srgbClr val="876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1"/>
            <p:cNvSpPr/>
            <p:nvPr/>
          </p:nvSpPr>
          <p:spPr>
            <a:xfrm>
              <a:off x="4599675" y="2885925"/>
              <a:ext cx="209625" cy="121825"/>
            </a:xfrm>
            <a:custGeom>
              <a:avLst/>
              <a:gdLst/>
              <a:ahLst/>
              <a:cxnLst/>
              <a:rect l="l" t="t" r="r" b="b"/>
              <a:pathLst>
                <a:path w="8385" h="4873" fill="none" extrusionOk="0">
                  <a:moveTo>
                    <a:pt x="1" y="0"/>
                  </a:moveTo>
                  <a:cubicBezTo>
                    <a:pt x="1" y="0"/>
                    <a:pt x="1729" y="2103"/>
                    <a:pt x="2708" y="3303"/>
                  </a:cubicBezTo>
                  <a:cubicBezTo>
                    <a:pt x="3687" y="4498"/>
                    <a:pt x="4690" y="4873"/>
                    <a:pt x="5232" y="4656"/>
                  </a:cubicBezTo>
                  <a:cubicBezTo>
                    <a:pt x="5769" y="4436"/>
                    <a:pt x="8272" y="1999"/>
                    <a:pt x="8272" y="1999"/>
                  </a:cubicBezTo>
                  <a:lnTo>
                    <a:pt x="8385" y="721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3652500" y="2540550"/>
              <a:ext cx="453975" cy="303125"/>
            </a:xfrm>
            <a:custGeom>
              <a:avLst/>
              <a:gdLst/>
              <a:ahLst/>
              <a:cxnLst/>
              <a:rect l="l" t="t" r="r" b="b"/>
              <a:pathLst>
                <a:path w="18159" h="12125" extrusionOk="0">
                  <a:moveTo>
                    <a:pt x="0" y="0"/>
                  </a:moveTo>
                  <a:lnTo>
                    <a:pt x="617" y="2637"/>
                  </a:lnTo>
                  <a:lnTo>
                    <a:pt x="18159" y="12124"/>
                  </a:lnTo>
                  <a:lnTo>
                    <a:pt x="17763" y="7643"/>
                  </a:lnTo>
                  <a:cubicBezTo>
                    <a:pt x="14819" y="92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1"/>
            <p:cNvSpPr/>
            <p:nvPr/>
          </p:nvSpPr>
          <p:spPr>
            <a:xfrm>
              <a:off x="3625525" y="2587600"/>
              <a:ext cx="989175" cy="408075"/>
            </a:xfrm>
            <a:custGeom>
              <a:avLst/>
              <a:gdLst/>
              <a:ahLst/>
              <a:cxnLst/>
              <a:rect l="l" t="t" r="r" b="b"/>
              <a:pathLst>
                <a:path w="39567" h="16323" extrusionOk="0">
                  <a:moveTo>
                    <a:pt x="679" y="1"/>
                  </a:moveTo>
                  <a:lnTo>
                    <a:pt x="1" y="3399"/>
                  </a:lnTo>
                  <a:lnTo>
                    <a:pt x="1362" y="4578"/>
                  </a:lnTo>
                  <a:cubicBezTo>
                    <a:pt x="1362" y="4578"/>
                    <a:pt x="21075" y="16319"/>
                    <a:pt x="21316" y="16323"/>
                  </a:cubicBezTo>
                  <a:cubicBezTo>
                    <a:pt x="21554" y="16323"/>
                    <a:pt x="35701" y="14953"/>
                    <a:pt x="35701" y="14953"/>
                  </a:cubicBezTo>
                  <a:lnTo>
                    <a:pt x="39566" y="2941"/>
                  </a:lnTo>
                  <a:lnTo>
                    <a:pt x="37259" y="663"/>
                  </a:lnTo>
                  <a:cubicBezTo>
                    <a:pt x="36348" y="554"/>
                    <a:pt x="35454" y="504"/>
                    <a:pt x="34580" y="504"/>
                  </a:cubicBezTo>
                  <a:cubicBezTo>
                    <a:pt x="25599" y="504"/>
                    <a:pt x="18846" y="5752"/>
                    <a:pt x="18846" y="5752"/>
                  </a:cubicBezTo>
                  <a:cubicBezTo>
                    <a:pt x="15102" y="755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1"/>
            <p:cNvSpPr/>
            <p:nvPr/>
          </p:nvSpPr>
          <p:spPr>
            <a:xfrm>
              <a:off x="3614950" y="2672625"/>
              <a:ext cx="481650" cy="472675"/>
            </a:xfrm>
            <a:custGeom>
              <a:avLst/>
              <a:gdLst/>
              <a:ahLst/>
              <a:cxnLst/>
              <a:rect l="l" t="t" r="r" b="b"/>
              <a:pathLst>
                <a:path w="19266" h="18907" extrusionOk="0">
                  <a:moveTo>
                    <a:pt x="2013" y="1"/>
                  </a:moveTo>
                  <a:cubicBezTo>
                    <a:pt x="0" y="1"/>
                    <a:pt x="461" y="419"/>
                    <a:pt x="461" y="419"/>
                  </a:cubicBezTo>
                  <a:lnTo>
                    <a:pt x="5026" y="16516"/>
                  </a:lnTo>
                  <a:lnTo>
                    <a:pt x="19265" y="18907"/>
                  </a:lnTo>
                  <a:lnTo>
                    <a:pt x="17720" y="5937"/>
                  </a:lnTo>
                  <a:cubicBezTo>
                    <a:pt x="17720" y="5937"/>
                    <a:pt x="15084" y="1364"/>
                    <a:pt x="7254" y="419"/>
                  </a:cubicBezTo>
                  <a:cubicBezTo>
                    <a:pt x="4644" y="105"/>
                    <a:pt x="3019" y="1"/>
                    <a:pt x="2013" y="1"/>
                  </a:cubicBezTo>
                  <a:close/>
                </a:path>
              </a:pathLst>
            </a:custGeom>
            <a:solidFill>
              <a:srgbClr val="AF627A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1"/>
            <p:cNvSpPr/>
            <p:nvPr/>
          </p:nvSpPr>
          <p:spPr>
            <a:xfrm>
              <a:off x="4139475" y="2658050"/>
              <a:ext cx="493975" cy="508500"/>
            </a:xfrm>
            <a:custGeom>
              <a:avLst/>
              <a:gdLst/>
              <a:ahLst/>
              <a:cxnLst/>
              <a:rect l="l" t="t" r="r" b="b"/>
              <a:pathLst>
                <a:path w="19759" h="20340" extrusionOk="0">
                  <a:moveTo>
                    <a:pt x="17516" y="1"/>
                  </a:moveTo>
                  <a:cubicBezTo>
                    <a:pt x="16395" y="1"/>
                    <a:pt x="14584" y="106"/>
                    <a:pt x="11674" y="423"/>
                  </a:cubicBezTo>
                  <a:cubicBezTo>
                    <a:pt x="2941" y="1368"/>
                    <a:pt x="0" y="5941"/>
                    <a:pt x="0" y="5941"/>
                  </a:cubicBezTo>
                  <a:lnTo>
                    <a:pt x="2312" y="20339"/>
                  </a:lnTo>
                  <a:lnTo>
                    <a:pt x="17076" y="18886"/>
                  </a:lnTo>
                  <a:lnTo>
                    <a:pt x="19242" y="423"/>
                  </a:lnTo>
                  <a:cubicBezTo>
                    <a:pt x="19242" y="423"/>
                    <a:pt x="19758" y="1"/>
                    <a:pt x="17516" y="1"/>
                  </a:cubicBezTo>
                  <a:close/>
                </a:path>
              </a:pathLst>
            </a:custGeom>
            <a:solidFill>
              <a:srgbClr val="AF627A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1"/>
            <p:cNvSpPr/>
            <p:nvPr/>
          </p:nvSpPr>
          <p:spPr>
            <a:xfrm>
              <a:off x="4055750" y="2801050"/>
              <a:ext cx="141525" cy="365500"/>
            </a:xfrm>
            <a:custGeom>
              <a:avLst/>
              <a:gdLst/>
              <a:ahLst/>
              <a:cxnLst/>
              <a:rect l="l" t="t" r="r" b="b"/>
              <a:pathLst>
                <a:path w="5661" h="14620" extrusionOk="0">
                  <a:moveTo>
                    <a:pt x="1" y="1"/>
                  </a:moveTo>
                  <a:lnTo>
                    <a:pt x="1633" y="13770"/>
                  </a:lnTo>
                  <a:lnTo>
                    <a:pt x="5661" y="14619"/>
                  </a:lnTo>
                  <a:lnTo>
                    <a:pt x="3491" y="1"/>
                  </a:lnTo>
                  <a:close/>
                </a:path>
              </a:pathLst>
            </a:custGeom>
            <a:solidFill>
              <a:srgbClr val="8947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1"/>
            <p:cNvSpPr/>
            <p:nvPr/>
          </p:nvSpPr>
          <p:spPr>
            <a:xfrm>
              <a:off x="4062300" y="2856025"/>
              <a:ext cx="94775" cy="39275"/>
            </a:xfrm>
            <a:custGeom>
              <a:avLst/>
              <a:gdLst/>
              <a:ahLst/>
              <a:cxnLst/>
              <a:rect l="l" t="t" r="r" b="b"/>
              <a:pathLst>
                <a:path w="3791" h="1571" extrusionOk="0">
                  <a:moveTo>
                    <a:pt x="1" y="1"/>
                  </a:moveTo>
                  <a:lnTo>
                    <a:pt x="188" y="1571"/>
                  </a:lnTo>
                  <a:lnTo>
                    <a:pt x="3791" y="1571"/>
                  </a:lnTo>
                  <a:lnTo>
                    <a:pt x="3558" y="1"/>
                  </a:ln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1"/>
            <p:cNvSpPr/>
            <p:nvPr/>
          </p:nvSpPr>
          <p:spPr>
            <a:xfrm>
              <a:off x="4410800" y="2791675"/>
              <a:ext cx="114350" cy="71775"/>
            </a:xfrm>
            <a:custGeom>
              <a:avLst/>
              <a:gdLst/>
              <a:ahLst/>
              <a:cxnLst/>
              <a:rect l="l" t="t" r="r" b="b"/>
              <a:pathLst>
                <a:path w="4574" h="2871" extrusionOk="0">
                  <a:moveTo>
                    <a:pt x="4320" y="1"/>
                  </a:moveTo>
                  <a:cubicBezTo>
                    <a:pt x="4320" y="1"/>
                    <a:pt x="4320" y="1"/>
                    <a:pt x="4320" y="1"/>
                  </a:cubicBezTo>
                  <a:lnTo>
                    <a:pt x="4320" y="1"/>
                  </a:lnTo>
                  <a:cubicBezTo>
                    <a:pt x="4320" y="1"/>
                    <a:pt x="4320" y="1"/>
                    <a:pt x="4320" y="1"/>
                  </a:cubicBezTo>
                  <a:close/>
                  <a:moveTo>
                    <a:pt x="4320" y="1"/>
                  </a:moveTo>
                  <a:lnTo>
                    <a:pt x="4320" y="1"/>
                  </a:lnTo>
                  <a:cubicBezTo>
                    <a:pt x="996" y="163"/>
                    <a:pt x="1" y="2870"/>
                    <a:pt x="1" y="2870"/>
                  </a:cubicBezTo>
                  <a:cubicBezTo>
                    <a:pt x="4573" y="1734"/>
                    <a:pt x="4316" y="1"/>
                    <a:pt x="4320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1"/>
            <p:cNvSpPr/>
            <p:nvPr/>
          </p:nvSpPr>
          <p:spPr>
            <a:xfrm>
              <a:off x="4254100" y="2817525"/>
              <a:ext cx="136850" cy="109025"/>
            </a:xfrm>
            <a:custGeom>
              <a:avLst/>
              <a:gdLst/>
              <a:ahLst/>
              <a:cxnLst/>
              <a:rect l="l" t="t" r="r" b="b"/>
              <a:pathLst>
                <a:path w="5474" h="4361" extrusionOk="0"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lnTo>
                    <a:pt x="1" y="16"/>
                  </a:lnTo>
                  <a:cubicBezTo>
                    <a:pt x="1" y="16"/>
                    <a:pt x="1" y="16"/>
                    <a:pt x="1" y="16"/>
                  </a:cubicBezTo>
                  <a:close/>
                  <a:moveTo>
                    <a:pt x="404" y="0"/>
                  </a:moveTo>
                  <a:cubicBezTo>
                    <a:pt x="157" y="0"/>
                    <a:pt x="7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lnTo>
                    <a:pt x="1" y="16"/>
                  </a:lnTo>
                  <a:cubicBezTo>
                    <a:pt x="675" y="3048"/>
                    <a:pt x="5473" y="4360"/>
                    <a:pt x="5473" y="4360"/>
                  </a:cubicBezTo>
                  <a:cubicBezTo>
                    <a:pt x="4854" y="353"/>
                    <a:pt x="1562" y="0"/>
                    <a:pt x="404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4387075" y="2914550"/>
              <a:ext cx="87050" cy="81350"/>
            </a:xfrm>
            <a:custGeom>
              <a:avLst/>
              <a:gdLst/>
              <a:ahLst/>
              <a:cxnLst/>
              <a:rect l="l" t="t" r="r" b="b"/>
              <a:pathLst>
                <a:path w="3482" h="3254" extrusionOk="0">
                  <a:moveTo>
                    <a:pt x="3299" y="0"/>
                  </a:moveTo>
                  <a:lnTo>
                    <a:pt x="3299" y="0"/>
                  </a:lnTo>
                  <a:cubicBezTo>
                    <a:pt x="0" y="496"/>
                    <a:pt x="346" y="3253"/>
                    <a:pt x="346" y="3253"/>
                  </a:cubicBezTo>
                  <a:cubicBezTo>
                    <a:pt x="3482" y="2095"/>
                    <a:pt x="3303" y="0"/>
                    <a:pt x="3299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4353950" y="2735875"/>
              <a:ext cx="36275" cy="61350"/>
            </a:xfrm>
            <a:custGeom>
              <a:avLst/>
              <a:gdLst/>
              <a:ahLst/>
              <a:cxnLst/>
              <a:rect l="l" t="t" r="r" b="b"/>
              <a:pathLst>
                <a:path w="1451" h="2454" extrusionOk="0">
                  <a:moveTo>
                    <a:pt x="1" y="0"/>
                  </a:moveTo>
                  <a:lnTo>
                    <a:pt x="1" y="0"/>
                  </a:lnTo>
                  <a:cubicBezTo>
                    <a:pt x="192" y="2079"/>
                    <a:pt x="1263" y="2454"/>
                    <a:pt x="1263" y="2454"/>
                  </a:cubicBezTo>
                  <a:cubicBezTo>
                    <a:pt x="1450" y="91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4379350" y="2776700"/>
              <a:ext cx="53250" cy="312175"/>
            </a:xfrm>
            <a:custGeom>
              <a:avLst/>
              <a:gdLst/>
              <a:ahLst/>
              <a:cxnLst/>
              <a:rect l="l" t="t" r="r" b="b"/>
              <a:pathLst>
                <a:path w="2130" h="12487" extrusionOk="0">
                  <a:moveTo>
                    <a:pt x="1521" y="0"/>
                  </a:moveTo>
                  <a:cubicBezTo>
                    <a:pt x="1521" y="0"/>
                    <a:pt x="338" y="4498"/>
                    <a:pt x="247" y="6197"/>
                  </a:cubicBezTo>
                  <a:cubicBezTo>
                    <a:pt x="151" y="7892"/>
                    <a:pt x="1" y="12486"/>
                    <a:pt x="1" y="12486"/>
                  </a:cubicBezTo>
                  <a:lnTo>
                    <a:pt x="884" y="12366"/>
                  </a:lnTo>
                  <a:cubicBezTo>
                    <a:pt x="884" y="12366"/>
                    <a:pt x="213" y="6735"/>
                    <a:pt x="2129" y="350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3611050" y="2756400"/>
              <a:ext cx="185350" cy="183150"/>
            </a:xfrm>
            <a:custGeom>
              <a:avLst/>
              <a:gdLst/>
              <a:ahLst/>
              <a:cxnLst/>
              <a:rect l="l" t="t" r="r" b="b"/>
              <a:pathLst>
                <a:path w="7414" h="7326" extrusionOk="0">
                  <a:moveTo>
                    <a:pt x="2754" y="0"/>
                  </a:moveTo>
                  <a:cubicBezTo>
                    <a:pt x="2693" y="0"/>
                    <a:pt x="2631" y="9"/>
                    <a:pt x="2566" y="29"/>
                  </a:cubicBezTo>
                  <a:cubicBezTo>
                    <a:pt x="2004" y="200"/>
                    <a:pt x="1392" y="458"/>
                    <a:pt x="788" y="845"/>
                  </a:cubicBezTo>
                  <a:cubicBezTo>
                    <a:pt x="184" y="1224"/>
                    <a:pt x="1" y="1499"/>
                    <a:pt x="26" y="1741"/>
                  </a:cubicBezTo>
                  <a:cubicBezTo>
                    <a:pt x="55" y="1978"/>
                    <a:pt x="188" y="2861"/>
                    <a:pt x="505" y="2986"/>
                  </a:cubicBezTo>
                  <a:cubicBezTo>
                    <a:pt x="817" y="3111"/>
                    <a:pt x="1521" y="3298"/>
                    <a:pt x="1521" y="3298"/>
                  </a:cubicBezTo>
                  <a:cubicBezTo>
                    <a:pt x="1521" y="3298"/>
                    <a:pt x="1941" y="3411"/>
                    <a:pt x="1871" y="3528"/>
                  </a:cubicBezTo>
                  <a:cubicBezTo>
                    <a:pt x="1796" y="3640"/>
                    <a:pt x="1400" y="4181"/>
                    <a:pt x="1512" y="4602"/>
                  </a:cubicBezTo>
                  <a:cubicBezTo>
                    <a:pt x="1621" y="5027"/>
                    <a:pt x="1846" y="5206"/>
                    <a:pt x="1846" y="5206"/>
                  </a:cubicBezTo>
                  <a:cubicBezTo>
                    <a:pt x="1846" y="5206"/>
                    <a:pt x="2041" y="5343"/>
                    <a:pt x="1916" y="5527"/>
                  </a:cubicBezTo>
                  <a:cubicBezTo>
                    <a:pt x="1796" y="5706"/>
                    <a:pt x="1629" y="5864"/>
                    <a:pt x="1833" y="6318"/>
                  </a:cubicBezTo>
                  <a:cubicBezTo>
                    <a:pt x="2037" y="6768"/>
                    <a:pt x="2254" y="6930"/>
                    <a:pt x="2254" y="6930"/>
                  </a:cubicBezTo>
                  <a:cubicBezTo>
                    <a:pt x="2254" y="6930"/>
                    <a:pt x="2608" y="7326"/>
                    <a:pt x="2851" y="7326"/>
                  </a:cubicBezTo>
                  <a:cubicBezTo>
                    <a:pt x="2865" y="7326"/>
                    <a:pt x="2878" y="7324"/>
                    <a:pt x="2891" y="7322"/>
                  </a:cubicBezTo>
                  <a:cubicBezTo>
                    <a:pt x="3124" y="7268"/>
                    <a:pt x="3620" y="6306"/>
                    <a:pt x="3811" y="6072"/>
                  </a:cubicBezTo>
                  <a:cubicBezTo>
                    <a:pt x="4003" y="5831"/>
                    <a:pt x="4474" y="5506"/>
                    <a:pt x="4803" y="5360"/>
                  </a:cubicBezTo>
                  <a:cubicBezTo>
                    <a:pt x="5128" y="5214"/>
                    <a:pt x="5802" y="4935"/>
                    <a:pt x="5977" y="4673"/>
                  </a:cubicBezTo>
                  <a:cubicBezTo>
                    <a:pt x="6156" y="4406"/>
                    <a:pt x="6427" y="3861"/>
                    <a:pt x="6273" y="3578"/>
                  </a:cubicBezTo>
                  <a:cubicBezTo>
                    <a:pt x="6127" y="3298"/>
                    <a:pt x="6023" y="3290"/>
                    <a:pt x="6023" y="3290"/>
                  </a:cubicBezTo>
                  <a:cubicBezTo>
                    <a:pt x="6023" y="3290"/>
                    <a:pt x="5890" y="3244"/>
                    <a:pt x="6227" y="3028"/>
                  </a:cubicBezTo>
                  <a:cubicBezTo>
                    <a:pt x="6564" y="2811"/>
                    <a:pt x="7023" y="2428"/>
                    <a:pt x="7102" y="2145"/>
                  </a:cubicBezTo>
                  <a:cubicBezTo>
                    <a:pt x="7185" y="1862"/>
                    <a:pt x="7414" y="1599"/>
                    <a:pt x="6939" y="1199"/>
                  </a:cubicBezTo>
                  <a:cubicBezTo>
                    <a:pt x="6721" y="1016"/>
                    <a:pt x="6507" y="946"/>
                    <a:pt x="6283" y="946"/>
                  </a:cubicBezTo>
                  <a:cubicBezTo>
                    <a:pt x="6024" y="946"/>
                    <a:pt x="5750" y="1039"/>
                    <a:pt x="5440" y="1158"/>
                  </a:cubicBezTo>
                  <a:cubicBezTo>
                    <a:pt x="4865" y="1370"/>
                    <a:pt x="3816" y="1849"/>
                    <a:pt x="3420" y="2082"/>
                  </a:cubicBezTo>
                  <a:cubicBezTo>
                    <a:pt x="3024" y="2320"/>
                    <a:pt x="2204" y="2986"/>
                    <a:pt x="2204" y="2986"/>
                  </a:cubicBezTo>
                  <a:lnTo>
                    <a:pt x="2012" y="2332"/>
                  </a:lnTo>
                  <a:lnTo>
                    <a:pt x="2012" y="2332"/>
                  </a:lnTo>
                  <a:cubicBezTo>
                    <a:pt x="2012" y="2332"/>
                    <a:pt x="2012" y="2332"/>
                    <a:pt x="2012" y="2332"/>
                  </a:cubicBezTo>
                  <a:cubicBezTo>
                    <a:pt x="2033" y="2332"/>
                    <a:pt x="3769" y="1303"/>
                    <a:pt x="3562" y="529"/>
                  </a:cubicBezTo>
                  <a:cubicBezTo>
                    <a:pt x="3562" y="529"/>
                    <a:pt x="3222" y="0"/>
                    <a:pt x="2754" y="0"/>
                  </a:cubicBezTo>
                  <a:close/>
                </a:path>
              </a:pathLst>
            </a:custGeom>
            <a:solidFill>
              <a:srgbClr val="8763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3609800" y="2750875"/>
              <a:ext cx="95300" cy="90175"/>
            </a:xfrm>
            <a:custGeom>
              <a:avLst/>
              <a:gdLst/>
              <a:ahLst/>
              <a:cxnLst/>
              <a:rect l="l" t="t" r="r" b="b"/>
              <a:pathLst>
                <a:path w="3812" h="3607" fill="none" extrusionOk="0">
                  <a:moveTo>
                    <a:pt x="1462" y="2657"/>
                  </a:moveTo>
                  <a:cubicBezTo>
                    <a:pt x="1462" y="2657"/>
                    <a:pt x="2862" y="2212"/>
                    <a:pt x="3337" y="1500"/>
                  </a:cubicBezTo>
                  <a:cubicBezTo>
                    <a:pt x="3811" y="783"/>
                    <a:pt x="3678" y="504"/>
                    <a:pt x="3062" y="254"/>
                  </a:cubicBezTo>
                  <a:cubicBezTo>
                    <a:pt x="2441" y="0"/>
                    <a:pt x="196" y="1304"/>
                    <a:pt x="96" y="1754"/>
                  </a:cubicBezTo>
                  <a:cubicBezTo>
                    <a:pt x="1" y="2199"/>
                    <a:pt x="342" y="3136"/>
                    <a:pt x="630" y="3249"/>
                  </a:cubicBezTo>
                  <a:cubicBezTo>
                    <a:pt x="917" y="3357"/>
                    <a:pt x="2021" y="3607"/>
                    <a:pt x="2021" y="3607"/>
                  </a:cubicBez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3647600" y="2773775"/>
              <a:ext cx="150900" cy="169225"/>
            </a:xfrm>
            <a:custGeom>
              <a:avLst/>
              <a:gdLst/>
              <a:ahLst/>
              <a:cxnLst/>
              <a:rect l="l" t="t" r="r" b="b"/>
              <a:pathLst>
                <a:path w="6036" h="6769" fill="none" extrusionOk="0">
                  <a:moveTo>
                    <a:pt x="575" y="4719"/>
                  </a:moveTo>
                  <a:cubicBezTo>
                    <a:pt x="575" y="4719"/>
                    <a:pt x="2445" y="3087"/>
                    <a:pt x="3099" y="2928"/>
                  </a:cubicBezTo>
                  <a:cubicBezTo>
                    <a:pt x="3445" y="2845"/>
                    <a:pt x="3870" y="2733"/>
                    <a:pt x="4282" y="2566"/>
                  </a:cubicBezTo>
                  <a:cubicBezTo>
                    <a:pt x="4657" y="2416"/>
                    <a:pt x="5011" y="2229"/>
                    <a:pt x="5256" y="2000"/>
                  </a:cubicBezTo>
                  <a:cubicBezTo>
                    <a:pt x="5769" y="1512"/>
                    <a:pt x="6035" y="700"/>
                    <a:pt x="5206" y="354"/>
                  </a:cubicBezTo>
                  <a:cubicBezTo>
                    <a:pt x="4382" y="0"/>
                    <a:pt x="1887" y="1379"/>
                    <a:pt x="1333" y="1800"/>
                  </a:cubicBezTo>
                  <a:cubicBezTo>
                    <a:pt x="779" y="2220"/>
                    <a:pt x="0" y="3278"/>
                    <a:pt x="30" y="3770"/>
                  </a:cubicBezTo>
                  <a:cubicBezTo>
                    <a:pt x="55" y="4257"/>
                    <a:pt x="575" y="4719"/>
                    <a:pt x="575" y="4719"/>
                  </a:cubicBezTo>
                  <a:cubicBezTo>
                    <a:pt x="575" y="4719"/>
                    <a:pt x="100" y="5073"/>
                    <a:pt x="342" y="5548"/>
                  </a:cubicBezTo>
                  <a:cubicBezTo>
                    <a:pt x="579" y="6023"/>
                    <a:pt x="1200" y="6568"/>
                    <a:pt x="1200" y="6568"/>
                  </a:cubicBezTo>
                  <a:cubicBezTo>
                    <a:pt x="1200" y="6568"/>
                    <a:pt x="1225" y="6768"/>
                    <a:pt x="1433" y="6631"/>
                  </a:cubicBezTo>
                  <a:cubicBezTo>
                    <a:pt x="1641" y="6498"/>
                    <a:pt x="2374" y="5211"/>
                    <a:pt x="2728" y="4969"/>
                  </a:cubicBezTo>
                  <a:cubicBezTo>
                    <a:pt x="3082" y="4732"/>
                    <a:pt x="4036" y="4424"/>
                    <a:pt x="4340" y="4149"/>
                  </a:cubicBezTo>
                  <a:cubicBezTo>
                    <a:pt x="4640" y="3874"/>
                    <a:pt x="5340" y="2987"/>
                    <a:pt x="4415" y="2508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3671850" y="2888850"/>
              <a:ext cx="83225" cy="72625"/>
            </a:xfrm>
            <a:custGeom>
              <a:avLst/>
              <a:gdLst/>
              <a:ahLst/>
              <a:cxnLst/>
              <a:rect l="l" t="t" r="r" b="b"/>
              <a:pathLst>
                <a:path w="3329" h="2905" extrusionOk="0">
                  <a:moveTo>
                    <a:pt x="2574" y="0"/>
                  </a:moveTo>
                  <a:cubicBezTo>
                    <a:pt x="2320" y="0"/>
                    <a:pt x="1927" y="156"/>
                    <a:pt x="1092" y="562"/>
                  </a:cubicBezTo>
                  <a:cubicBezTo>
                    <a:pt x="67" y="1062"/>
                    <a:pt x="1" y="1699"/>
                    <a:pt x="43" y="1911"/>
                  </a:cubicBezTo>
                  <a:cubicBezTo>
                    <a:pt x="134" y="2369"/>
                    <a:pt x="717" y="2782"/>
                    <a:pt x="905" y="2890"/>
                  </a:cubicBezTo>
                  <a:cubicBezTo>
                    <a:pt x="921" y="2900"/>
                    <a:pt x="942" y="2905"/>
                    <a:pt x="965" y="2905"/>
                  </a:cubicBezTo>
                  <a:cubicBezTo>
                    <a:pt x="1205" y="2905"/>
                    <a:pt x="1771" y="2416"/>
                    <a:pt x="2192" y="2086"/>
                  </a:cubicBezTo>
                  <a:cubicBezTo>
                    <a:pt x="2671" y="1711"/>
                    <a:pt x="3329" y="999"/>
                    <a:pt x="3174" y="512"/>
                  </a:cubicBezTo>
                  <a:cubicBezTo>
                    <a:pt x="3174" y="512"/>
                    <a:pt x="2987" y="108"/>
                    <a:pt x="2733" y="25"/>
                  </a:cubicBezTo>
                  <a:cubicBezTo>
                    <a:pt x="2685" y="9"/>
                    <a:pt x="2633" y="0"/>
                    <a:pt x="2574" y="0"/>
                  </a:cubicBezTo>
                  <a:close/>
                </a:path>
              </a:pathLst>
            </a:custGeom>
            <a:solidFill>
              <a:srgbClr val="8763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3822200" y="3992500"/>
              <a:ext cx="259400" cy="347075"/>
            </a:xfrm>
            <a:custGeom>
              <a:avLst/>
              <a:gdLst/>
              <a:ahLst/>
              <a:cxnLst/>
              <a:rect l="l" t="t" r="r" b="b"/>
              <a:pathLst>
                <a:path w="10376" h="13883" extrusionOk="0">
                  <a:moveTo>
                    <a:pt x="7393" y="1"/>
                  </a:moveTo>
                  <a:lnTo>
                    <a:pt x="1" y="2716"/>
                  </a:lnTo>
                  <a:lnTo>
                    <a:pt x="3637" y="13882"/>
                  </a:lnTo>
                  <a:lnTo>
                    <a:pt x="10375" y="13016"/>
                  </a:lnTo>
                  <a:lnTo>
                    <a:pt x="7393" y="1"/>
                  </a:lnTo>
                  <a:close/>
                </a:path>
              </a:pathLst>
            </a:custGeom>
            <a:solidFill>
              <a:srgbClr val="876351"/>
            </a:solidFill>
            <a:ln w="52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3395000" y="3022400"/>
              <a:ext cx="1230425" cy="1084675"/>
            </a:xfrm>
            <a:custGeom>
              <a:avLst/>
              <a:gdLst/>
              <a:ahLst/>
              <a:cxnLst/>
              <a:rect l="l" t="t" r="r" b="b"/>
              <a:pathLst>
                <a:path w="49217" h="43387" extrusionOk="0">
                  <a:moveTo>
                    <a:pt x="12305" y="1"/>
                  </a:moveTo>
                  <a:cubicBezTo>
                    <a:pt x="10647" y="1"/>
                    <a:pt x="9159" y="184"/>
                    <a:pt x="7955" y="618"/>
                  </a:cubicBezTo>
                  <a:cubicBezTo>
                    <a:pt x="1" y="3483"/>
                    <a:pt x="3557" y="15865"/>
                    <a:pt x="6190" y="25153"/>
                  </a:cubicBezTo>
                  <a:cubicBezTo>
                    <a:pt x="8830" y="34440"/>
                    <a:pt x="14765" y="43386"/>
                    <a:pt x="14765" y="43386"/>
                  </a:cubicBezTo>
                  <a:lnTo>
                    <a:pt x="28059" y="40629"/>
                  </a:lnTo>
                  <a:lnTo>
                    <a:pt x="23857" y="20967"/>
                  </a:lnTo>
                  <a:lnTo>
                    <a:pt x="23669" y="20096"/>
                  </a:lnTo>
                  <a:lnTo>
                    <a:pt x="23669" y="20096"/>
                  </a:lnTo>
                  <a:cubicBezTo>
                    <a:pt x="23670" y="20097"/>
                    <a:pt x="30098" y="22552"/>
                    <a:pt x="36370" y="22552"/>
                  </a:cubicBezTo>
                  <a:cubicBezTo>
                    <a:pt x="38316" y="22552"/>
                    <a:pt x="40246" y="22315"/>
                    <a:pt x="41965" y="21696"/>
                  </a:cubicBezTo>
                  <a:cubicBezTo>
                    <a:pt x="49216" y="19084"/>
                    <a:pt x="43165" y="10076"/>
                    <a:pt x="36272" y="5786"/>
                  </a:cubicBezTo>
                  <a:lnTo>
                    <a:pt x="36280" y="5782"/>
                  </a:lnTo>
                  <a:cubicBezTo>
                    <a:pt x="36280" y="5782"/>
                    <a:pt x="36264" y="5778"/>
                    <a:pt x="36239" y="5765"/>
                  </a:cubicBezTo>
                  <a:cubicBezTo>
                    <a:pt x="35412" y="5445"/>
                    <a:pt x="21332" y="1"/>
                    <a:pt x="12305" y="1"/>
                  </a:cubicBezTo>
                  <a:close/>
                </a:path>
              </a:pathLst>
            </a:custGeom>
            <a:solidFill>
              <a:srgbClr val="836787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4515350" y="3405275"/>
              <a:ext cx="7925" cy="103400"/>
            </a:xfrm>
            <a:custGeom>
              <a:avLst/>
              <a:gdLst/>
              <a:ahLst/>
              <a:cxnLst/>
              <a:rect l="l" t="t" r="r" b="b"/>
              <a:pathLst>
                <a:path w="317" h="4136" extrusionOk="0">
                  <a:moveTo>
                    <a:pt x="0" y="0"/>
                  </a:moveTo>
                  <a:lnTo>
                    <a:pt x="0" y="4136"/>
                  </a:lnTo>
                  <a:cubicBezTo>
                    <a:pt x="142" y="3861"/>
                    <a:pt x="250" y="3574"/>
                    <a:pt x="317" y="3278"/>
                  </a:cubicBezTo>
                  <a:lnTo>
                    <a:pt x="317" y="2133"/>
                  </a:lnTo>
                  <a:lnTo>
                    <a:pt x="317" y="1146"/>
                  </a:lnTo>
                  <a:cubicBezTo>
                    <a:pt x="246" y="771"/>
                    <a:pt x="133" y="388"/>
                    <a:pt x="0" y="0"/>
                  </a:cubicBezTo>
                  <a:close/>
                </a:path>
              </a:pathLst>
            </a:custGeom>
            <a:solidFill>
              <a:srgbClr val="DE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3477575" y="3022475"/>
              <a:ext cx="1037075" cy="1059300"/>
            </a:xfrm>
            <a:custGeom>
              <a:avLst/>
              <a:gdLst/>
              <a:ahLst/>
              <a:cxnLst/>
              <a:rect l="l" t="t" r="r" b="b"/>
              <a:pathLst>
                <a:path w="41483" h="42372" extrusionOk="0">
                  <a:moveTo>
                    <a:pt x="22644" y="6666"/>
                  </a:moveTo>
                  <a:lnTo>
                    <a:pt x="22644" y="10144"/>
                  </a:lnTo>
                  <a:lnTo>
                    <a:pt x="22644" y="11368"/>
                  </a:lnTo>
                  <a:lnTo>
                    <a:pt x="22640" y="11351"/>
                  </a:lnTo>
                  <a:lnTo>
                    <a:pt x="22640" y="12905"/>
                  </a:lnTo>
                  <a:lnTo>
                    <a:pt x="16680" y="12905"/>
                  </a:lnTo>
                  <a:lnTo>
                    <a:pt x="16680" y="6666"/>
                  </a:lnTo>
                  <a:close/>
                  <a:moveTo>
                    <a:pt x="10067" y="6662"/>
                  </a:moveTo>
                  <a:lnTo>
                    <a:pt x="10067" y="7157"/>
                  </a:lnTo>
                  <a:lnTo>
                    <a:pt x="10067" y="12909"/>
                  </a:lnTo>
                  <a:lnTo>
                    <a:pt x="4103" y="12909"/>
                  </a:lnTo>
                  <a:lnTo>
                    <a:pt x="4103" y="6662"/>
                  </a:lnTo>
                  <a:close/>
                  <a:moveTo>
                    <a:pt x="15402" y="6658"/>
                  </a:moveTo>
                  <a:lnTo>
                    <a:pt x="15402" y="6674"/>
                  </a:lnTo>
                  <a:lnTo>
                    <a:pt x="16356" y="6674"/>
                  </a:lnTo>
                  <a:lnTo>
                    <a:pt x="16356" y="7528"/>
                  </a:lnTo>
                  <a:lnTo>
                    <a:pt x="16356" y="12909"/>
                  </a:lnTo>
                  <a:lnTo>
                    <a:pt x="10392" y="12909"/>
                  </a:lnTo>
                  <a:lnTo>
                    <a:pt x="10383" y="6658"/>
                  </a:lnTo>
                  <a:close/>
                  <a:moveTo>
                    <a:pt x="28933" y="6674"/>
                  </a:moveTo>
                  <a:lnTo>
                    <a:pt x="28933" y="7174"/>
                  </a:lnTo>
                  <a:lnTo>
                    <a:pt x="28933" y="12926"/>
                  </a:lnTo>
                  <a:lnTo>
                    <a:pt x="23394" y="12926"/>
                  </a:lnTo>
                  <a:lnTo>
                    <a:pt x="23394" y="12909"/>
                  </a:lnTo>
                  <a:lnTo>
                    <a:pt x="22961" y="12909"/>
                  </a:lnTo>
                  <a:lnTo>
                    <a:pt x="22961" y="6674"/>
                  </a:lnTo>
                  <a:close/>
                  <a:moveTo>
                    <a:pt x="10067" y="13242"/>
                  </a:moveTo>
                  <a:lnTo>
                    <a:pt x="10067" y="19490"/>
                  </a:lnTo>
                  <a:lnTo>
                    <a:pt x="4103" y="19490"/>
                  </a:lnTo>
                  <a:lnTo>
                    <a:pt x="4103" y="16428"/>
                  </a:lnTo>
                  <a:lnTo>
                    <a:pt x="4103" y="13242"/>
                  </a:lnTo>
                  <a:close/>
                  <a:moveTo>
                    <a:pt x="22640" y="13255"/>
                  </a:moveTo>
                  <a:lnTo>
                    <a:pt x="22640" y="19490"/>
                  </a:lnTo>
                  <a:lnTo>
                    <a:pt x="16680" y="19490"/>
                  </a:lnTo>
                  <a:lnTo>
                    <a:pt x="16680" y="13255"/>
                  </a:lnTo>
                  <a:close/>
                  <a:moveTo>
                    <a:pt x="14827" y="13242"/>
                  </a:moveTo>
                  <a:lnTo>
                    <a:pt x="14827" y="13259"/>
                  </a:lnTo>
                  <a:lnTo>
                    <a:pt x="16356" y="13259"/>
                  </a:lnTo>
                  <a:lnTo>
                    <a:pt x="16356" y="19498"/>
                  </a:lnTo>
                  <a:lnTo>
                    <a:pt x="10392" y="19498"/>
                  </a:lnTo>
                  <a:lnTo>
                    <a:pt x="10383" y="13734"/>
                  </a:lnTo>
                  <a:lnTo>
                    <a:pt x="10383" y="13242"/>
                  </a:lnTo>
                  <a:close/>
                  <a:moveTo>
                    <a:pt x="28933" y="13255"/>
                  </a:moveTo>
                  <a:lnTo>
                    <a:pt x="28933" y="19502"/>
                  </a:lnTo>
                  <a:lnTo>
                    <a:pt x="24119" y="19502"/>
                  </a:lnTo>
                  <a:lnTo>
                    <a:pt x="24119" y="19485"/>
                  </a:lnTo>
                  <a:lnTo>
                    <a:pt x="22969" y="19485"/>
                  </a:lnTo>
                  <a:lnTo>
                    <a:pt x="22969" y="16441"/>
                  </a:lnTo>
                  <a:lnTo>
                    <a:pt x="22969" y="13255"/>
                  </a:lnTo>
                  <a:close/>
                  <a:moveTo>
                    <a:pt x="35222" y="13255"/>
                  </a:moveTo>
                  <a:lnTo>
                    <a:pt x="35222" y="19502"/>
                  </a:lnTo>
                  <a:lnTo>
                    <a:pt x="29258" y="19502"/>
                  </a:lnTo>
                  <a:lnTo>
                    <a:pt x="29258" y="13742"/>
                  </a:lnTo>
                  <a:lnTo>
                    <a:pt x="29258" y="13255"/>
                  </a:lnTo>
                  <a:close/>
                  <a:moveTo>
                    <a:pt x="10067" y="19823"/>
                  </a:moveTo>
                  <a:lnTo>
                    <a:pt x="10067" y="24146"/>
                  </a:lnTo>
                  <a:lnTo>
                    <a:pt x="10067" y="26070"/>
                  </a:lnTo>
                  <a:lnTo>
                    <a:pt x="4103" y="26070"/>
                  </a:lnTo>
                  <a:lnTo>
                    <a:pt x="4103" y="19823"/>
                  </a:lnTo>
                  <a:close/>
                  <a:moveTo>
                    <a:pt x="14631" y="19819"/>
                  </a:moveTo>
                  <a:lnTo>
                    <a:pt x="14631" y="19835"/>
                  </a:lnTo>
                  <a:lnTo>
                    <a:pt x="16351" y="19835"/>
                  </a:lnTo>
                  <a:lnTo>
                    <a:pt x="16351" y="23267"/>
                  </a:lnTo>
                  <a:lnTo>
                    <a:pt x="16351" y="26070"/>
                  </a:lnTo>
                  <a:lnTo>
                    <a:pt x="10383" y="26070"/>
                  </a:lnTo>
                  <a:lnTo>
                    <a:pt x="10383" y="19819"/>
                  </a:lnTo>
                  <a:close/>
                  <a:moveTo>
                    <a:pt x="15123" y="26399"/>
                  </a:moveTo>
                  <a:lnTo>
                    <a:pt x="15123" y="26416"/>
                  </a:lnTo>
                  <a:lnTo>
                    <a:pt x="16351" y="26416"/>
                  </a:lnTo>
                  <a:lnTo>
                    <a:pt x="16351" y="32651"/>
                  </a:lnTo>
                  <a:lnTo>
                    <a:pt x="10383" y="32651"/>
                  </a:lnTo>
                  <a:lnTo>
                    <a:pt x="10383" y="30701"/>
                  </a:lnTo>
                  <a:lnTo>
                    <a:pt x="10383" y="26399"/>
                  </a:lnTo>
                  <a:close/>
                  <a:moveTo>
                    <a:pt x="17455" y="32975"/>
                  </a:moveTo>
                  <a:cubicBezTo>
                    <a:pt x="17459" y="32980"/>
                    <a:pt x="17459" y="32984"/>
                    <a:pt x="17463" y="32992"/>
                  </a:cubicBezTo>
                  <a:lnTo>
                    <a:pt x="22640" y="32992"/>
                  </a:lnTo>
                  <a:lnTo>
                    <a:pt x="22640" y="39227"/>
                  </a:lnTo>
                  <a:lnTo>
                    <a:pt x="16672" y="39227"/>
                  </a:lnTo>
                  <a:lnTo>
                    <a:pt x="16672" y="32975"/>
                  </a:lnTo>
                  <a:close/>
                  <a:moveTo>
                    <a:pt x="16351" y="32975"/>
                  </a:moveTo>
                  <a:lnTo>
                    <a:pt x="16351" y="39143"/>
                  </a:lnTo>
                  <a:lnTo>
                    <a:pt x="16356" y="39143"/>
                  </a:lnTo>
                  <a:lnTo>
                    <a:pt x="16356" y="39239"/>
                  </a:lnTo>
                  <a:lnTo>
                    <a:pt x="10383" y="39239"/>
                  </a:lnTo>
                  <a:lnTo>
                    <a:pt x="10383" y="32975"/>
                  </a:lnTo>
                  <a:close/>
                  <a:moveTo>
                    <a:pt x="9030" y="0"/>
                  </a:moveTo>
                  <a:cubicBezTo>
                    <a:pt x="8399" y="0"/>
                    <a:pt x="7792" y="26"/>
                    <a:pt x="7214" y="81"/>
                  </a:cubicBezTo>
                  <a:lnTo>
                    <a:pt x="10071" y="81"/>
                  </a:lnTo>
                  <a:lnTo>
                    <a:pt x="10071" y="6337"/>
                  </a:lnTo>
                  <a:lnTo>
                    <a:pt x="4107" y="6337"/>
                  </a:lnTo>
                  <a:lnTo>
                    <a:pt x="4107" y="848"/>
                  </a:lnTo>
                  <a:cubicBezTo>
                    <a:pt x="3999" y="894"/>
                    <a:pt x="3894" y="948"/>
                    <a:pt x="3790" y="998"/>
                  </a:cubicBezTo>
                  <a:lnTo>
                    <a:pt x="3790" y="6337"/>
                  </a:lnTo>
                  <a:lnTo>
                    <a:pt x="54" y="6337"/>
                  </a:lnTo>
                  <a:cubicBezTo>
                    <a:pt x="34" y="6445"/>
                    <a:pt x="13" y="6554"/>
                    <a:pt x="0" y="6662"/>
                  </a:cubicBezTo>
                  <a:lnTo>
                    <a:pt x="3790" y="6662"/>
                  </a:lnTo>
                  <a:lnTo>
                    <a:pt x="3790" y="10135"/>
                  </a:lnTo>
                  <a:lnTo>
                    <a:pt x="3790" y="12909"/>
                  </a:lnTo>
                  <a:lnTo>
                    <a:pt x="1291" y="12909"/>
                  </a:lnTo>
                  <a:lnTo>
                    <a:pt x="1283" y="12917"/>
                  </a:lnTo>
                  <a:lnTo>
                    <a:pt x="21" y="12917"/>
                  </a:lnTo>
                  <a:cubicBezTo>
                    <a:pt x="34" y="13026"/>
                    <a:pt x="46" y="13134"/>
                    <a:pt x="63" y="13242"/>
                  </a:cubicBezTo>
                  <a:lnTo>
                    <a:pt x="3774" y="13242"/>
                  </a:lnTo>
                  <a:lnTo>
                    <a:pt x="3774" y="19490"/>
                  </a:lnTo>
                  <a:lnTo>
                    <a:pt x="1337" y="19490"/>
                  </a:lnTo>
                  <a:cubicBezTo>
                    <a:pt x="1362" y="19602"/>
                    <a:pt x="1395" y="19710"/>
                    <a:pt x="1420" y="19823"/>
                  </a:cubicBezTo>
                  <a:lnTo>
                    <a:pt x="3774" y="19823"/>
                  </a:lnTo>
                  <a:lnTo>
                    <a:pt x="3774" y="24708"/>
                  </a:lnTo>
                  <a:lnTo>
                    <a:pt x="3774" y="26078"/>
                  </a:lnTo>
                  <a:lnTo>
                    <a:pt x="3153" y="26078"/>
                  </a:lnTo>
                  <a:cubicBezTo>
                    <a:pt x="3191" y="26187"/>
                    <a:pt x="3220" y="26295"/>
                    <a:pt x="3257" y="26412"/>
                  </a:cubicBezTo>
                  <a:lnTo>
                    <a:pt x="3774" y="26412"/>
                  </a:lnTo>
                  <a:lnTo>
                    <a:pt x="3774" y="27957"/>
                  </a:lnTo>
                  <a:cubicBezTo>
                    <a:pt x="3878" y="28252"/>
                    <a:pt x="3982" y="28544"/>
                    <a:pt x="4090" y="28840"/>
                  </a:cubicBezTo>
                  <a:lnTo>
                    <a:pt x="4090" y="26412"/>
                  </a:lnTo>
                  <a:lnTo>
                    <a:pt x="10058" y="26412"/>
                  </a:lnTo>
                  <a:lnTo>
                    <a:pt x="10058" y="32659"/>
                  </a:lnTo>
                  <a:lnTo>
                    <a:pt x="5652" y="32659"/>
                  </a:lnTo>
                  <a:cubicBezTo>
                    <a:pt x="5698" y="32767"/>
                    <a:pt x="5752" y="32875"/>
                    <a:pt x="5798" y="32984"/>
                  </a:cubicBezTo>
                  <a:lnTo>
                    <a:pt x="10058" y="32984"/>
                  </a:lnTo>
                  <a:lnTo>
                    <a:pt x="10058" y="36603"/>
                  </a:lnTo>
                  <a:cubicBezTo>
                    <a:pt x="10058" y="36603"/>
                    <a:pt x="10063" y="36603"/>
                    <a:pt x="10063" y="36607"/>
                  </a:cubicBezTo>
                  <a:lnTo>
                    <a:pt x="10063" y="39252"/>
                  </a:lnTo>
                  <a:lnTo>
                    <a:pt x="8967" y="39252"/>
                  </a:lnTo>
                  <a:cubicBezTo>
                    <a:pt x="9025" y="39356"/>
                    <a:pt x="9088" y="39468"/>
                    <a:pt x="9146" y="39572"/>
                  </a:cubicBezTo>
                  <a:lnTo>
                    <a:pt x="10063" y="39572"/>
                  </a:lnTo>
                  <a:lnTo>
                    <a:pt x="10063" y="41155"/>
                  </a:lnTo>
                  <a:cubicBezTo>
                    <a:pt x="10171" y="41343"/>
                    <a:pt x="10275" y="41513"/>
                    <a:pt x="10379" y="41680"/>
                  </a:cubicBezTo>
                  <a:lnTo>
                    <a:pt x="10379" y="39552"/>
                  </a:lnTo>
                  <a:lnTo>
                    <a:pt x="16351" y="39552"/>
                  </a:lnTo>
                  <a:lnTo>
                    <a:pt x="16351" y="42371"/>
                  </a:lnTo>
                  <a:lnTo>
                    <a:pt x="16668" y="42309"/>
                  </a:lnTo>
                  <a:lnTo>
                    <a:pt x="16668" y="39552"/>
                  </a:lnTo>
                  <a:lnTo>
                    <a:pt x="22632" y="39552"/>
                  </a:lnTo>
                  <a:lnTo>
                    <a:pt x="22632" y="40580"/>
                  </a:lnTo>
                  <a:lnTo>
                    <a:pt x="22640" y="40580"/>
                  </a:lnTo>
                  <a:lnTo>
                    <a:pt x="22640" y="41072"/>
                  </a:lnTo>
                  <a:lnTo>
                    <a:pt x="22957" y="41009"/>
                  </a:lnTo>
                  <a:lnTo>
                    <a:pt x="22957" y="39552"/>
                  </a:lnTo>
                  <a:lnTo>
                    <a:pt x="23278" y="39552"/>
                  </a:lnTo>
                  <a:lnTo>
                    <a:pt x="23294" y="39564"/>
                  </a:lnTo>
                  <a:lnTo>
                    <a:pt x="24527" y="39564"/>
                  </a:lnTo>
                  <a:lnTo>
                    <a:pt x="24456" y="39227"/>
                  </a:lnTo>
                  <a:lnTo>
                    <a:pt x="22961" y="39227"/>
                  </a:lnTo>
                  <a:lnTo>
                    <a:pt x="22961" y="32992"/>
                  </a:lnTo>
                  <a:lnTo>
                    <a:pt x="23123" y="32992"/>
                  </a:lnTo>
                  <a:lnTo>
                    <a:pt x="23048" y="32651"/>
                  </a:lnTo>
                  <a:lnTo>
                    <a:pt x="22961" y="32651"/>
                  </a:lnTo>
                  <a:lnTo>
                    <a:pt x="22961" y="32251"/>
                  </a:lnTo>
                  <a:lnTo>
                    <a:pt x="22632" y="30726"/>
                  </a:lnTo>
                  <a:lnTo>
                    <a:pt x="22632" y="32651"/>
                  </a:lnTo>
                  <a:lnTo>
                    <a:pt x="16668" y="32651"/>
                  </a:lnTo>
                  <a:lnTo>
                    <a:pt x="16668" y="31597"/>
                  </a:lnTo>
                  <a:cubicBezTo>
                    <a:pt x="16668" y="31601"/>
                    <a:pt x="16672" y="31605"/>
                    <a:pt x="16672" y="31605"/>
                  </a:cubicBezTo>
                  <a:lnTo>
                    <a:pt x="16672" y="31584"/>
                  </a:lnTo>
                  <a:lnTo>
                    <a:pt x="16672" y="26416"/>
                  </a:lnTo>
                  <a:lnTo>
                    <a:pt x="21712" y="26416"/>
                  </a:lnTo>
                  <a:lnTo>
                    <a:pt x="21641" y="26070"/>
                  </a:lnTo>
                  <a:lnTo>
                    <a:pt x="16672" y="26070"/>
                  </a:lnTo>
                  <a:lnTo>
                    <a:pt x="16672" y="24396"/>
                  </a:lnTo>
                  <a:lnTo>
                    <a:pt x="16672" y="19835"/>
                  </a:lnTo>
                  <a:lnTo>
                    <a:pt x="22636" y="19835"/>
                  </a:lnTo>
                  <a:lnTo>
                    <a:pt x="22636" y="20843"/>
                  </a:lnTo>
                  <a:cubicBezTo>
                    <a:pt x="22740" y="20876"/>
                    <a:pt x="22849" y="20906"/>
                    <a:pt x="22961" y="20939"/>
                  </a:cubicBezTo>
                  <a:lnTo>
                    <a:pt x="22961" y="19835"/>
                  </a:lnTo>
                  <a:lnTo>
                    <a:pt x="28929" y="19835"/>
                  </a:lnTo>
                  <a:lnTo>
                    <a:pt x="28929" y="22238"/>
                  </a:lnTo>
                  <a:cubicBezTo>
                    <a:pt x="29033" y="22255"/>
                    <a:pt x="29142" y="22268"/>
                    <a:pt x="29246" y="22280"/>
                  </a:cubicBezTo>
                  <a:lnTo>
                    <a:pt x="29246" y="19835"/>
                  </a:lnTo>
                  <a:lnTo>
                    <a:pt x="35214" y="19835"/>
                  </a:lnTo>
                  <a:lnTo>
                    <a:pt x="35214" y="22438"/>
                  </a:lnTo>
                  <a:cubicBezTo>
                    <a:pt x="35322" y="22426"/>
                    <a:pt x="35426" y="22413"/>
                    <a:pt x="35530" y="22401"/>
                  </a:cubicBezTo>
                  <a:lnTo>
                    <a:pt x="35539" y="19835"/>
                  </a:lnTo>
                  <a:lnTo>
                    <a:pt x="41278" y="19835"/>
                  </a:lnTo>
                  <a:cubicBezTo>
                    <a:pt x="41349" y="19727"/>
                    <a:pt x="41415" y="19615"/>
                    <a:pt x="41482" y="19502"/>
                  </a:cubicBezTo>
                  <a:lnTo>
                    <a:pt x="35539" y="19502"/>
                  </a:lnTo>
                  <a:lnTo>
                    <a:pt x="35539" y="14196"/>
                  </a:lnTo>
                  <a:lnTo>
                    <a:pt x="35539" y="13255"/>
                  </a:lnTo>
                  <a:lnTo>
                    <a:pt x="40524" y="13255"/>
                  </a:lnTo>
                  <a:cubicBezTo>
                    <a:pt x="40453" y="13147"/>
                    <a:pt x="40387" y="13034"/>
                    <a:pt x="40320" y="12922"/>
                  </a:cubicBezTo>
                  <a:lnTo>
                    <a:pt x="35539" y="12922"/>
                  </a:lnTo>
                  <a:lnTo>
                    <a:pt x="35539" y="7636"/>
                  </a:lnTo>
                  <a:cubicBezTo>
                    <a:pt x="35435" y="7549"/>
                    <a:pt x="35326" y="7466"/>
                    <a:pt x="35222" y="7382"/>
                  </a:cubicBezTo>
                  <a:lnTo>
                    <a:pt x="35222" y="7541"/>
                  </a:lnTo>
                  <a:lnTo>
                    <a:pt x="35222" y="12926"/>
                  </a:lnTo>
                  <a:lnTo>
                    <a:pt x="29254" y="12926"/>
                  </a:lnTo>
                  <a:lnTo>
                    <a:pt x="29254" y="6679"/>
                  </a:lnTo>
                  <a:lnTo>
                    <a:pt x="34298" y="6679"/>
                  </a:lnTo>
                  <a:lnTo>
                    <a:pt x="33827" y="6350"/>
                  </a:lnTo>
                  <a:lnTo>
                    <a:pt x="29254" y="6350"/>
                  </a:lnTo>
                  <a:lnTo>
                    <a:pt x="29254" y="4430"/>
                  </a:lnTo>
                  <a:cubicBezTo>
                    <a:pt x="29150" y="4392"/>
                    <a:pt x="29042" y="4355"/>
                    <a:pt x="28938" y="4321"/>
                  </a:cubicBezTo>
                  <a:lnTo>
                    <a:pt x="28938" y="6350"/>
                  </a:lnTo>
                  <a:lnTo>
                    <a:pt x="22974" y="6350"/>
                  </a:lnTo>
                  <a:lnTo>
                    <a:pt x="22974" y="2447"/>
                  </a:lnTo>
                  <a:cubicBezTo>
                    <a:pt x="22869" y="2414"/>
                    <a:pt x="22761" y="2389"/>
                    <a:pt x="22657" y="2360"/>
                  </a:cubicBezTo>
                  <a:lnTo>
                    <a:pt x="22657" y="6350"/>
                  </a:lnTo>
                  <a:lnTo>
                    <a:pt x="20054" y="6350"/>
                  </a:lnTo>
                  <a:lnTo>
                    <a:pt x="20046" y="6333"/>
                  </a:lnTo>
                  <a:lnTo>
                    <a:pt x="16689" y="6333"/>
                  </a:lnTo>
                  <a:lnTo>
                    <a:pt x="16689" y="898"/>
                  </a:lnTo>
                  <a:lnTo>
                    <a:pt x="16360" y="835"/>
                  </a:lnTo>
                  <a:lnTo>
                    <a:pt x="16360" y="6337"/>
                  </a:lnTo>
                  <a:lnTo>
                    <a:pt x="10396" y="6337"/>
                  </a:lnTo>
                  <a:lnTo>
                    <a:pt x="10396" y="81"/>
                  </a:lnTo>
                  <a:lnTo>
                    <a:pt x="11066" y="81"/>
                  </a:lnTo>
                  <a:cubicBezTo>
                    <a:pt x="10366" y="28"/>
                    <a:pt x="9685" y="0"/>
                    <a:pt x="9030" y="0"/>
                  </a:cubicBezTo>
                  <a:close/>
                </a:path>
              </a:pathLst>
            </a:custGeom>
            <a:solidFill>
              <a:srgbClr val="D5C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3395000" y="2966200"/>
              <a:ext cx="907025" cy="1140875"/>
            </a:xfrm>
            <a:custGeom>
              <a:avLst/>
              <a:gdLst/>
              <a:ahLst/>
              <a:cxnLst/>
              <a:rect l="l" t="t" r="r" b="b"/>
              <a:pathLst>
                <a:path w="36281" h="45635" fill="none" extrusionOk="0">
                  <a:moveTo>
                    <a:pt x="36280" y="8030"/>
                  </a:moveTo>
                  <a:cubicBezTo>
                    <a:pt x="36280" y="8030"/>
                    <a:pt x="15914" y="0"/>
                    <a:pt x="7955" y="2866"/>
                  </a:cubicBezTo>
                  <a:cubicBezTo>
                    <a:pt x="1" y="5735"/>
                    <a:pt x="3557" y="18113"/>
                    <a:pt x="6190" y="27401"/>
                  </a:cubicBezTo>
                  <a:cubicBezTo>
                    <a:pt x="8830" y="36688"/>
                    <a:pt x="14765" y="45634"/>
                    <a:pt x="14765" y="45634"/>
                  </a:cubicBezTo>
                  <a:lnTo>
                    <a:pt x="28063" y="42877"/>
                  </a:lnTo>
                  <a:lnTo>
                    <a:pt x="22174" y="15339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3986825" y="3166525"/>
              <a:ext cx="639025" cy="463675"/>
            </a:xfrm>
            <a:custGeom>
              <a:avLst/>
              <a:gdLst/>
              <a:ahLst/>
              <a:cxnLst/>
              <a:rect l="l" t="t" r="r" b="b"/>
              <a:pathLst>
                <a:path w="25561" h="18547" fill="none" extrusionOk="0">
                  <a:moveTo>
                    <a:pt x="0" y="14331"/>
                  </a:moveTo>
                  <a:cubicBezTo>
                    <a:pt x="0" y="14331"/>
                    <a:pt x="11037" y="18546"/>
                    <a:pt x="18301" y="15931"/>
                  </a:cubicBezTo>
                  <a:cubicBezTo>
                    <a:pt x="25560" y="13319"/>
                    <a:pt x="19475" y="4286"/>
                    <a:pt x="12574" y="0"/>
                  </a:cubicBez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3715750" y="4118700"/>
              <a:ext cx="471850" cy="658900"/>
            </a:xfrm>
            <a:custGeom>
              <a:avLst/>
              <a:gdLst/>
              <a:ahLst/>
              <a:cxnLst/>
              <a:rect l="l" t="t" r="r" b="b"/>
              <a:pathLst>
                <a:path w="18874" h="26356" extrusionOk="0">
                  <a:moveTo>
                    <a:pt x="15662" y="1"/>
                  </a:moveTo>
                  <a:lnTo>
                    <a:pt x="4809" y="3095"/>
                  </a:lnTo>
                  <a:lnTo>
                    <a:pt x="7416" y="11458"/>
                  </a:lnTo>
                  <a:cubicBezTo>
                    <a:pt x="7416" y="11458"/>
                    <a:pt x="3055" y="17955"/>
                    <a:pt x="1452" y="21766"/>
                  </a:cubicBezTo>
                  <a:cubicBezTo>
                    <a:pt x="0" y="25216"/>
                    <a:pt x="1401" y="26356"/>
                    <a:pt x="3290" y="26356"/>
                  </a:cubicBezTo>
                  <a:cubicBezTo>
                    <a:pt x="4524" y="26356"/>
                    <a:pt x="5966" y="25870"/>
                    <a:pt x="6958" y="25223"/>
                  </a:cubicBezTo>
                  <a:cubicBezTo>
                    <a:pt x="9473" y="23586"/>
                    <a:pt x="18269" y="16015"/>
                    <a:pt x="18573" y="12853"/>
                  </a:cubicBezTo>
                  <a:cubicBezTo>
                    <a:pt x="18873" y="9697"/>
                    <a:pt x="15662" y="1"/>
                    <a:pt x="15662" y="1"/>
                  </a:cubicBezTo>
                  <a:close/>
                </a:path>
              </a:pathLst>
            </a:custGeom>
            <a:solidFill>
              <a:srgbClr val="AF97A4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3715750" y="4606575"/>
              <a:ext cx="215925" cy="171175"/>
            </a:xfrm>
            <a:custGeom>
              <a:avLst/>
              <a:gdLst/>
              <a:ahLst/>
              <a:cxnLst/>
              <a:rect l="l" t="t" r="r" b="b"/>
              <a:pathLst>
                <a:path w="8637" h="6847" extrusionOk="0">
                  <a:moveTo>
                    <a:pt x="3474" y="0"/>
                  </a:moveTo>
                  <a:cubicBezTo>
                    <a:pt x="3148" y="0"/>
                    <a:pt x="2820" y="31"/>
                    <a:pt x="2493" y="94"/>
                  </a:cubicBezTo>
                  <a:cubicBezTo>
                    <a:pt x="2085" y="864"/>
                    <a:pt x="1727" y="1602"/>
                    <a:pt x="1452" y="2260"/>
                  </a:cubicBezTo>
                  <a:cubicBezTo>
                    <a:pt x="0" y="5707"/>
                    <a:pt x="1403" y="6846"/>
                    <a:pt x="3293" y="6846"/>
                  </a:cubicBezTo>
                  <a:cubicBezTo>
                    <a:pt x="4527" y="6846"/>
                    <a:pt x="5968" y="6361"/>
                    <a:pt x="6958" y="5716"/>
                  </a:cubicBezTo>
                  <a:cubicBezTo>
                    <a:pt x="7370" y="5437"/>
                    <a:pt x="7949" y="5013"/>
                    <a:pt x="8636" y="4471"/>
                  </a:cubicBezTo>
                  <a:cubicBezTo>
                    <a:pt x="8569" y="4013"/>
                    <a:pt x="8445" y="3555"/>
                    <a:pt x="8249" y="3113"/>
                  </a:cubicBezTo>
                  <a:cubicBezTo>
                    <a:pt x="7389" y="1161"/>
                    <a:pt x="5478" y="0"/>
                    <a:pt x="3474" y="0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4062200" y="4327375"/>
              <a:ext cx="120300" cy="221375"/>
            </a:xfrm>
            <a:custGeom>
              <a:avLst/>
              <a:gdLst/>
              <a:ahLst/>
              <a:cxnLst/>
              <a:rect l="l" t="t" r="r" b="b"/>
              <a:pathLst>
                <a:path w="4812" h="8855" extrusionOk="0">
                  <a:moveTo>
                    <a:pt x="4145" y="0"/>
                  </a:moveTo>
                  <a:cubicBezTo>
                    <a:pt x="1833" y="154"/>
                    <a:pt x="1" y="2245"/>
                    <a:pt x="1" y="4798"/>
                  </a:cubicBezTo>
                  <a:cubicBezTo>
                    <a:pt x="1" y="6501"/>
                    <a:pt x="813" y="7997"/>
                    <a:pt x="2033" y="8855"/>
                  </a:cubicBezTo>
                  <a:cubicBezTo>
                    <a:pt x="3520" y="7168"/>
                    <a:pt x="4607" y="5581"/>
                    <a:pt x="4711" y="4506"/>
                  </a:cubicBezTo>
                  <a:cubicBezTo>
                    <a:pt x="4811" y="3499"/>
                    <a:pt x="4545" y="1816"/>
                    <a:pt x="4145" y="0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1"/>
            <p:cNvSpPr/>
            <p:nvPr/>
          </p:nvSpPr>
          <p:spPr>
            <a:xfrm>
              <a:off x="3835850" y="4118700"/>
              <a:ext cx="298550" cy="157775"/>
            </a:xfrm>
            <a:custGeom>
              <a:avLst/>
              <a:gdLst/>
              <a:ahLst/>
              <a:cxnLst/>
              <a:rect l="l" t="t" r="r" b="b"/>
              <a:pathLst>
                <a:path w="11942" h="6311" extrusionOk="0">
                  <a:moveTo>
                    <a:pt x="10854" y="1"/>
                  </a:moveTo>
                  <a:lnTo>
                    <a:pt x="0" y="3095"/>
                  </a:lnTo>
                  <a:lnTo>
                    <a:pt x="1000" y="6311"/>
                  </a:lnTo>
                  <a:lnTo>
                    <a:pt x="11941" y="3558"/>
                  </a:lnTo>
                  <a:cubicBezTo>
                    <a:pt x="11358" y="1521"/>
                    <a:pt x="10854" y="1"/>
                    <a:pt x="10854" y="1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1"/>
            <p:cNvSpPr/>
            <p:nvPr/>
          </p:nvSpPr>
          <p:spPr>
            <a:xfrm>
              <a:off x="3860850" y="4188875"/>
              <a:ext cx="26150" cy="81150"/>
            </a:xfrm>
            <a:custGeom>
              <a:avLst/>
              <a:gdLst/>
              <a:ahLst/>
              <a:cxnLst/>
              <a:rect l="l" t="t" r="r" b="b"/>
              <a:pathLst>
                <a:path w="1046" h="3246" fill="none" extrusionOk="0">
                  <a:moveTo>
                    <a:pt x="0" y="1"/>
                  </a:moveTo>
                  <a:lnTo>
                    <a:pt x="1045" y="3245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1"/>
            <p:cNvSpPr/>
            <p:nvPr/>
          </p:nvSpPr>
          <p:spPr>
            <a:xfrm>
              <a:off x="3893525" y="4179625"/>
              <a:ext cx="27200" cy="81850"/>
            </a:xfrm>
            <a:custGeom>
              <a:avLst/>
              <a:gdLst/>
              <a:ahLst/>
              <a:cxnLst/>
              <a:rect l="l" t="t" r="r" b="b"/>
              <a:pathLst>
                <a:path w="1088" h="3274" fill="none" extrusionOk="0">
                  <a:moveTo>
                    <a:pt x="1" y="0"/>
                  </a:moveTo>
                  <a:lnTo>
                    <a:pt x="1088" y="3274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1"/>
            <p:cNvSpPr/>
            <p:nvPr/>
          </p:nvSpPr>
          <p:spPr>
            <a:xfrm>
              <a:off x="3929775" y="4168050"/>
              <a:ext cx="24600" cy="81450"/>
            </a:xfrm>
            <a:custGeom>
              <a:avLst/>
              <a:gdLst/>
              <a:ahLst/>
              <a:cxnLst/>
              <a:rect l="l" t="t" r="r" b="b"/>
              <a:pathLst>
                <a:path w="984" h="3258" fill="none" extrusionOk="0">
                  <a:moveTo>
                    <a:pt x="0" y="1"/>
                  </a:moveTo>
                  <a:lnTo>
                    <a:pt x="983" y="3258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1"/>
            <p:cNvSpPr/>
            <p:nvPr/>
          </p:nvSpPr>
          <p:spPr>
            <a:xfrm>
              <a:off x="3960700" y="4163475"/>
              <a:ext cx="24575" cy="81350"/>
            </a:xfrm>
            <a:custGeom>
              <a:avLst/>
              <a:gdLst/>
              <a:ahLst/>
              <a:cxnLst/>
              <a:rect l="l" t="t" r="r" b="b"/>
              <a:pathLst>
                <a:path w="983" h="3254" fill="none" extrusionOk="0">
                  <a:moveTo>
                    <a:pt x="0" y="1"/>
                  </a:moveTo>
                  <a:lnTo>
                    <a:pt x="983" y="3253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3987450" y="4154625"/>
              <a:ext cx="24600" cy="81350"/>
            </a:xfrm>
            <a:custGeom>
              <a:avLst/>
              <a:gdLst/>
              <a:ahLst/>
              <a:cxnLst/>
              <a:rect l="l" t="t" r="r" b="b"/>
              <a:pathLst>
                <a:path w="984" h="3254" fill="none" extrusionOk="0">
                  <a:moveTo>
                    <a:pt x="0" y="1"/>
                  </a:moveTo>
                  <a:lnTo>
                    <a:pt x="983" y="3253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4019100" y="4148075"/>
              <a:ext cx="24600" cy="81550"/>
            </a:xfrm>
            <a:custGeom>
              <a:avLst/>
              <a:gdLst/>
              <a:ahLst/>
              <a:cxnLst/>
              <a:rect l="l" t="t" r="r" b="b"/>
              <a:pathLst>
                <a:path w="984" h="3262" fill="none" extrusionOk="0">
                  <a:moveTo>
                    <a:pt x="1" y="0"/>
                  </a:moveTo>
                  <a:lnTo>
                    <a:pt x="983" y="3261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4053675" y="4136925"/>
              <a:ext cx="24700" cy="81450"/>
            </a:xfrm>
            <a:custGeom>
              <a:avLst/>
              <a:gdLst/>
              <a:ahLst/>
              <a:cxnLst/>
              <a:rect l="l" t="t" r="r" b="b"/>
              <a:pathLst>
                <a:path w="988" h="3258" fill="none" extrusionOk="0">
                  <a:moveTo>
                    <a:pt x="0" y="1"/>
                  </a:moveTo>
                  <a:lnTo>
                    <a:pt x="987" y="3258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4083025" y="4129025"/>
              <a:ext cx="24600" cy="81425"/>
            </a:xfrm>
            <a:custGeom>
              <a:avLst/>
              <a:gdLst/>
              <a:ahLst/>
              <a:cxnLst/>
              <a:rect l="l" t="t" r="r" b="b"/>
              <a:pathLst>
                <a:path w="984" h="3257" fill="none" extrusionOk="0">
                  <a:moveTo>
                    <a:pt x="1" y="0"/>
                  </a:moveTo>
                  <a:lnTo>
                    <a:pt x="984" y="3257"/>
                  </a:lnTo>
                </a:path>
              </a:pathLst>
            </a:custGeom>
            <a:noFill/>
            <a:ln w="300" cap="flat" cmpd="sng">
              <a:solidFill>
                <a:srgbClr val="2A1302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1"/>
            <p:cNvSpPr/>
            <p:nvPr/>
          </p:nvSpPr>
          <p:spPr>
            <a:xfrm>
              <a:off x="3923425" y="4257500"/>
              <a:ext cx="181700" cy="116225"/>
            </a:xfrm>
            <a:custGeom>
              <a:avLst/>
              <a:gdLst/>
              <a:ahLst/>
              <a:cxnLst/>
              <a:rect l="l" t="t" r="r" b="b"/>
              <a:pathLst>
                <a:path w="7268" h="4649" extrusionOk="0">
                  <a:moveTo>
                    <a:pt x="5967" y="0"/>
                  </a:moveTo>
                  <a:cubicBezTo>
                    <a:pt x="4774" y="0"/>
                    <a:pt x="4207" y="2374"/>
                    <a:pt x="4207" y="2374"/>
                  </a:cubicBezTo>
                  <a:cubicBezTo>
                    <a:pt x="4207" y="2374"/>
                    <a:pt x="2712" y="1618"/>
                    <a:pt x="1624" y="1618"/>
                  </a:cubicBezTo>
                  <a:cubicBezTo>
                    <a:pt x="1184" y="1618"/>
                    <a:pt x="811" y="1741"/>
                    <a:pt x="629" y="2087"/>
                  </a:cubicBezTo>
                  <a:cubicBezTo>
                    <a:pt x="0" y="3291"/>
                    <a:pt x="4794" y="4648"/>
                    <a:pt x="4794" y="4648"/>
                  </a:cubicBezTo>
                  <a:cubicBezTo>
                    <a:pt x="6002" y="3008"/>
                    <a:pt x="7268" y="25"/>
                    <a:pt x="5989" y="1"/>
                  </a:cubicBezTo>
                  <a:cubicBezTo>
                    <a:pt x="5982" y="0"/>
                    <a:pt x="5975" y="0"/>
                    <a:pt x="5967" y="0"/>
                  </a:cubicBezTo>
                  <a:close/>
                </a:path>
              </a:pathLst>
            </a:custGeom>
            <a:solidFill>
              <a:srgbClr val="D9AFBF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1"/>
            <p:cNvSpPr/>
            <p:nvPr/>
          </p:nvSpPr>
          <p:spPr>
            <a:xfrm>
              <a:off x="4589675" y="2380300"/>
              <a:ext cx="681075" cy="1083325"/>
            </a:xfrm>
            <a:custGeom>
              <a:avLst/>
              <a:gdLst/>
              <a:ahLst/>
              <a:cxnLst/>
              <a:rect l="l" t="t" r="r" b="b"/>
              <a:pathLst>
                <a:path w="27243" h="43333" extrusionOk="0">
                  <a:moveTo>
                    <a:pt x="1" y="1"/>
                  </a:moveTo>
                  <a:lnTo>
                    <a:pt x="9563" y="19709"/>
                  </a:lnTo>
                  <a:lnTo>
                    <a:pt x="2725" y="25656"/>
                  </a:lnTo>
                  <a:cubicBezTo>
                    <a:pt x="2725" y="25656"/>
                    <a:pt x="6702" y="39537"/>
                    <a:pt x="12183" y="42136"/>
                  </a:cubicBezTo>
                  <a:cubicBezTo>
                    <a:pt x="13912" y="42957"/>
                    <a:pt x="15528" y="43333"/>
                    <a:pt x="16994" y="43333"/>
                  </a:cubicBezTo>
                  <a:cubicBezTo>
                    <a:pt x="23670" y="43333"/>
                    <a:pt x="27243" y="35529"/>
                    <a:pt x="24303" y="26322"/>
                  </a:cubicBezTo>
                  <a:cubicBezTo>
                    <a:pt x="22262" y="19933"/>
                    <a:pt x="15107" y="12204"/>
                    <a:pt x="8222" y="6406"/>
                  </a:cubicBezTo>
                  <a:cubicBezTo>
                    <a:pt x="5261" y="3920"/>
                    <a:pt x="2575" y="988"/>
                    <a:pt x="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4719725" y="3173700"/>
              <a:ext cx="144750" cy="166625"/>
            </a:xfrm>
            <a:custGeom>
              <a:avLst/>
              <a:gdLst/>
              <a:ahLst/>
              <a:cxnLst/>
              <a:rect l="l" t="t" r="r" b="b"/>
              <a:pathLst>
                <a:path w="5790" h="6665" extrusionOk="0">
                  <a:moveTo>
                    <a:pt x="2604" y="1"/>
                  </a:moveTo>
                  <a:cubicBezTo>
                    <a:pt x="1846" y="1"/>
                    <a:pt x="1542" y="950"/>
                    <a:pt x="1542" y="950"/>
                  </a:cubicBezTo>
                  <a:cubicBezTo>
                    <a:pt x="1542" y="950"/>
                    <a:pt x="1415" y="237"/>
                    <a:pt x="889" y="237"/>
                  </a:cubicBezTo>
                  <a:cubicBezTo>
                    <a:pt x="753" y="237"/>
                    <a:pt x="590" y="285"/>
                    <a:pt x="396" y="405"/>
                  </a:cubicBezTo>
                  <a:cubicBezTo>
                    <a:pt x="230" y="509"/>
                    <a:pt x="105" y="630"/>
                    <a:pt x="1" y="759"/>
                  </a:cubicBezTo>
                  <a:cubicBezTo>
                    <a:pt x="855" y="2737"/>
                    <a:pt x="1900" y="4836"/>
                    <a:pt x="3091" y="6602"/>
                  </a:cubicBezTo>
                  <a:cubicBezTo>
                    <a:pt x="3196" y="6641"/>
                    <a:pt x="3306" y="6664"/>
                    <a:pt x="3422" y="6664"/>
                  </a:cubicBezTo>
                  <a:cubicBezTo>
                    <a:pt x="3629" y="6664"/>
                    <a:pt x="3852" y="6590"/>
                    <a:pt x="4086" y="6398"/>
                  </a:cubicBezTo>
                  <a:cubicBezTo>
                    <a:pt x="5165" y="5507"/>
                    <a:pt x="3291" y="4237"/>
                    <a:pt x="3291" y="4236"/>
                  </a:cubicBezTo>
                  <a:lnTo>
                    <a:pt x="3291" y="4236"/>
                  </a:lnTo>
                  <a:cubicBezTo>
                    <a:pt x="3291" y="4236"/>
                    <a:pt x="3803" y="4508"/>
                    <a:pt x="4328" y="4508"/>
                  </a:cubicBezTo>
                  <a:cubicBezTo>
                    <a:pt x="4692" y="4508"/>
                    <a:pt x="5062" y="4378"/>
                    <a:pt x="5273" y="3936"/>
                  </a:cubicBezTo>
                  <a:cubicBezTo>
                    <a:pt x="5790" y="2858"/>
                    <a:pt x="4316" y="2279"/>
                    <a:pt x="4316" y="2279"/>
                  </a:cubicBezTo>
                  <a:cubicBezTo>
                    <a:pt x="4316" y="2279"/>
                    <a:pt x="5107" y="1696"/>
                    <a:pt x="4915" y="1029"/>
                  </a:cubicBezTo>
                  <a:cubicBezTo>
                    <a:pt x="4863" y="851"/>
                    <a:pt x="4734" y="786"/>
                    <a:pt x="4574" y="786"/>
                  </a:cubicBezTo>
                  <a:cubicBezTo>
                    <a:pt x="4135" y="786"/>
                    <a:pt x="3458" y="1275"/>
                    <a:pt x="3458" y="1275"/>
                  </a:cubicBezTo>
                  <a:cubicBezTo>
                    <a:pt x="3458" y="1275"/>
                    <a:pt x="3737" y="221"/>
                    <a:pt x="2820" y="26"/>
                  </a:cubicBezTo>
                  <a:cubicBezTo>
                    <a:pt x="2744" y="9"/>
                    <a:pt x="2672" y="1"/>
                    <a:pt x="2604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4737525" y="3219325"/>
              <a:ext cx="46350" cy="58200"/>
            </a:xfrm>
            <a:custGeom>
              <a:avLst/>
              <a:gdLst/>
              <a:ahLst/>
              <a:cxnLst/>
              <a:rect l="l" t="t" r="r" b="b"/>
              <a:pathLst>
                <a:path w="1854" h="2328" extrusionOk="0">
                  <a:moveTo>
                    <a:pt x="945" y="0"/>
                  </a:moveTo>
                  <a:cubicBezTo>
                    <a:pt x="865" y="0"/>
                    <a:pt x="813" y="8"/>
                    <a:pt x="813" y="8"/>
                  </a:cubicBezTo>
                  <a:cubicBezTo>
                    <a:pt x="801" y="8"/>
                    <a:pt x="788" y="8"/>
                    <a:pt x="776" y="8"/>
                  </a:cubicBezTo>
                  <a:cubicBezTo>
                    <a:pt x="362" y="8"/>
                    <a:pt x="122" y="212"/>
                    <a:pt x="1" y="500"/>
                  </a:cubicBezTo>
                  <a:cubicBezTo>
                    <a:pt x="292" y="1116"/>
                    <a:pt x="601" y="1728"/>
                    <a:pt x="921" y="2328"/>
                  </a:cubicBezTo>
                  <a:cubicBezTo>
                    <a:pt x="1342" y="2199"/>
                    <a:pt x="1763" y="1745"/>
                    <a:pt x="1808" y="987"/>
                  </a:cubicBezTo>
                  <a:cubicBezTo>
                    <a:pt x="1854" y="99"/>
                    <a:pt x="1225" y="0"/>
                    <a:pt x="945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4810625" y="2898000"/>
              <a:ext cx="179625" cy="165075"/>
            </a:xfrm>
            <a:custGeom>
              <a:avLst/>
              <a:gdLst/>
              <a:ahLst/>
              <a:cxnLst/>
              <a:rect l="l" t="t" r="r" b="b"/>
              <a:pathLst>
                <a:path w="7185" h="6603" extrusionOk="0">
                  <a:moveTo>
                    <a:pt x="2000" y="0"/>
                  </a:moveTo>
                  <a:cubicBezTo>
                    <a:pt x="1550" y="617"/>
                    <a:pt x="1700" y="1425"/>
                    <a:pt x="1700" y="1425"/>
                  </a:cubicBezTo>
                  <a:cubicBezTo>
                    <a:pt x="1700" y="1425"/>
                    <a:pt x="1649" y="1416"/>
                    <a:pt x="1565" y="1416"/>
                  </a:cubicBezTo>
                  <a:cubicBezTo>
                    <a:pt x="1288" y="1416"/>
                    <a:pt x="656" y="1512"/>
                    <a:pt x="371" y="2341"/>
                  </a:cubicBezTo>
                  <a:cubicBezTo>
                    <a:pt x="1" y="3415"/>
                    <a:pt x="1346" y="3544"/>
                    <a:pt x="1346" y="3544"/>
                  </a:cubicBezTo>
                  <a:cubicBezTo>
                    <a:pt x="1346" y="3544"/>
                    <a:pt x="638" y="3948"/>
                    <a:pt x="934" y="4398"/>
                  </a:cubicBezTo>
                  <a:cubicBezTo>
                    <a:pt x="1068" y="4608"/>
                    <a:pt x="1355" y="4665"/>
                    <a:pt x="1628" y="4665"/>
                  </a:cubicBezTo>
                  <a:cubicBezTo>
                    <a:pt x="1959" y="4665"/>
                    <a:pt x="2270" y="4581"/>
                    <a:pt x="2270" y="4581"/>
                  </a:cubicBezTo>
                  <a:cubicBezTo>
                    <a:pt x="2270" y="4581"/>
                    <a:pt x="2283" y="6364"/>
                    <a:pt x="3358" y="6585"/>
                  </a:cubicBezTo>
                  <a:cubicBezTo>
                    <a:pt x="3417" y="6597"/>
                    <a:pt x="3471" y="6603"/>
                    <a:pt x="3523" y="6603"/>
                  </a:cubicBezTo>
                  <a:cubicBezTo>
                    <a:pt x="4407" y="6603"/>
                    <a:pt x="4166" y="4898"/>
                    <a:pt x="4165" y="4898"/>
                  </a:cubicBezTo>
                  <a:lnTo>
                    <a:pt x="4165" y="4898"/>
                  </a:lnTo>
                  <a:cubicBezTo>
                    <a:pt x="4166" y="4898"/>
                    <a:pt x="4695" y="5876"/>
                    <a:pt x="5442" y="5876"/>
                  </a:cubicBezTo>
                  <a:cubicBezTo>
                    <a:pt x="5650" y="5876"/>
                    <a:pt x="5875" y="5800"/>
                    <a:pt x="6110" y="5606"/>
                  </a:cubicBezTo>
                  <a:cubicBezTo>
                    <a:pt x="7185" y="4719"/>
                    <a:pt x="5311" y="3449"/>
                    <a:pt x="5311" y="3449"/>
                  </a:cubicBezTo>
                  <a:lnTo>
                    <a:pt x="5311" y="3449"/>
                  </a:lnTo>
                  <a:cubicBezTo>
                    <a:pt x="5311" y="3449"/>
                    <a:pt x="5827" y="3721"/>
                    <a:pt x="6352" y="3721"/>
                  </a:cubicBezTo>
                  <a:cubicBezTo>
                    <a:pt x="6460" y="3721"/>
                    <a:pt x="6568" y="3710"/>
                    <a:pt x="6673" y="3682"/>
                  </a:cubicBezTo>
                  <a:lnTo>
                    <a:pt x="2000" y="0"/>
                  </a:ln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4867050" y="2924650"/>
              <a:ext cx="57100" cy="58850"/>
            </a:xfrm>
            <a:custGeom>
              <a:avLst/>
              <a:gdLst/>
              <a:ahLst/>
              <a:cxnLst/>
              <a:rect l="l" t="t" r="r" b="b"/>
              <a:pathLst>
                <a:path w="2284" h="2354" extrusionOk="0">
                  <a:moveTo>
                    <a:pt x="1092" y="0"/>
                  </a:moveTo>
                  <a:cubicBezTo>
                    <a:pt x="1" y="167"/>
                    <a:pt x="368" y="1974"/>
                    <a:pt x="826" y="2262"/>
                  </a:cubicBezTo>
                  <a:cubicBezTo>
                    <a:pt x="923" y="2323"/>
                    <a:pt x="1037" y="2354"/>
                    <a:pt x="1158" y="2354"/>
                  </a:cubicBezTo>
                  <a:cubicBezTo>
                    <a:pt x="1641" y="2354"/>
                    <a:pt x="2230" y="1869"/>
                    <a:pt x="2283" y="962"/>
                  </a:cubicBezTo>
                  <a:lnTo>
                    <a:pt x="2283" y="93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4951600" y="3161875"/>
              <a:ext cx="195375" cy="184700"/>
            </a:xfrm>
            <a:custGeom>
              <a:avLst/>
              <a:gdLst/>
              <a:ahLst/>
              <a:cxnLst/>
              <a:rect l="l" t="t" r="r" b="b"/>
              <a:pathLst>
                <a:path w="7815" h="7388" extrusionOk="0">
                  <a:moveTo>
                    <a:pt x="4633" y="1"/>
                  </a:moveTo>
                  <a:cubicBezTo>
                    <a:pt x="3865" y="1"/>
                    <a:pt x="3562" y="953"/>
                    <a:pt x="3562" y="953"/>
                  </a:cubicBezTo>
                  <a:cubicBezTo>
                    <a:pt x="3562" y="953"/>
                    <a:pt x="3438" y="240"/>
                    <a:pt x="2911" y="240"/>
                  </a:cubicBezTo>
                  <a:cubicBezTo>
                    <a:pt x="2775" y="240"/>
                    <a:pt x="2611" y="287"/>
                    <a:pt x="2416" y="407"/>
                  </a:cubicBezTo>
                  <a:cubicBezTo>
                    <a:pt x="1471" y="990"/>
                    <a:pt x="1700" y="2206"/>
                    <a:pt x="1700" y="2206"/>
                  </a:cubicBezTo>
                  <a:cubicBezTo>
                    <a:pt x="1700" y="2206"/>
                    <a:pt x="1649" y="2198"/>
                    <a:pt x="1565" y="2198"/>
                  </a:cubicBezTo>
                  <a:cubicBezTo>
                    <a:pt x="1288" y="2198"/>
                    <a:pt x="656" y="2293"/>
                    <a:pt x="372" y="3122"/>
                  </a:cubicBezTo>
                  <a:cubicBezTo>
                    <a:pt x="1" y="4205"/>
                    <a:pt x="1346" y="4330"/>
                    <a:pt x="1346" y="4330"/>
                  </a:cubicBezTo>
                  <a:cubicBezTo>
                    <a:pt x="1346" y="4330"/>
                    <a:pt x="638" y="4726"/>
                    <a:pt x="934" y="5184"/>
                  </a:cubicBezTo>
                  <a:cubicBezTo>
                    <a:pt x="1068" y="5392"/>
                    <a:pt x="1357" y="5449"/>
                    <a:pt x="1631" y="5449"/>
                  </a:cubicBezTo>
                  <a:cubicBezTo>
                    <a:pt x="1961" y="5449"/>
                    <a:pt x="2271" y="5367"/>
                    <a:pt x="2271" y="5367"/>
                  </a:cubicBezTo>
                  <a:cubicBezTo>
                    <a:pt x="2271" y="5367"/>
                    <a:pt x="2283" y="7154"/>
                    <a:pt x="3358" y="7371"/>
                  </a:cubicBezTo>
                  <a:cubicBezTo>
                    <a:pt x="3416" y="7382"/>
                    <a:pt x="3470" y="7388"/>
                    <a:pt x="3520" y="7388"/>
                  </a:cubicBezTo>
                  <a:cubicBezTo>
                    <a:pt x="4408" y="7388"/>
                    <a:pt x="4166" y="5684"/>
                    <a:pt x="4166" y="5684"/>
                  </a:cubicBezTo>
                  <a:lnTo>
                    <a:pt x="4166" y="5684"/>
                  </a:lnTo>
                  <a:cubicBezTo>
                    <a:pt x="4166" y="5684"/>
                    <a:pt x="4691" y="6659"/>
                    <a:pt x="5443" y="6659"/>
                  </a:cubicBezTo>
                  <a:cubicBezTo>
                    <a:pt x="5652" y="6659"/>
                    <a:pt x="5878" y="6584"/>
                    <a:pt x="6115" y="6392"/>
                  </a:cubicBezTo>
                  <a:cubicBezTo>
                    <a:pt x="7198" y="5509"/>
                    <a:pt x="5316" y="4231"/>
                    <a:pt x="5315" y="4230"/>
                  </a:cubicBezTo>
                  <a:lnTo>
                    <a:pt x="5315" y="4230"/>
                  </a:lnTo>
                  <a:cubicBezTo>
                    <a:pt x="5315" y="4230"/>
                    <a:pt x="5829" y="4505"/>
                    <a:pt x="6355" y="4505"/>
                  </a:cubicBezTo>
                  <a:cubicBezTo>
                    <a:pt x="6717" y="4505"/>
                    <a:pt x="7085" y="4375"/>
                    <a:pt x="7293" y="3935"/>
                  </a:cubicBezTo>
                  <a:cubicBezTo>
                    <a:pt x="7814" y="2856"/>
                    <a:pt x="6336" y="2281"/>
                    <a:pt x="6336" y="2281"/>
                  </a:cubicBezTo>
                  <a:cubicBezTo>
                    <a:pt x="6336" y="2281"/>
                    <a:pt x="7123" y="1698"/>
                    <a:pt x="6935" y="1032"/>
                  </a:cubicBezTo>
                  <a:cubicBezTo>
                    <a:pt x="6885" y="853"/>
                    <a:pt x="6757" y="787"/>
                    <a:pt x="6596" y="787"/>
                  </a:cubicBezTo>
                  <a:cubicBezTo>
                    <a:pt x="6157" y="787"/>
                    <a:pt x="5478" y="1273"/>
                    <a:pt x="5478" y="1273"/>
                  </a:cubicBezTo>
                  <a:cubicBezTo>
                    <a:pt x="5478" y="1273"/>
                    <a:pt x="5761" y="228"/>
                    <a:pt x="4845" y="24"/>
                  </a:cubicBezTo>
                  <a:cubicBezTo>
                    <a:pt x="4771" y="8"/>
                    <a:pt x="4700" y="1"/>
                    <a:pt x="463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5006750" y="3207350"/>
              <a:ext cx="59175" cy="59425"/>
            </a:xfrm>
            <a:custGeom>
              <a:avLst/>
              <a:gdLst/>
              <a:ahLst/>
              <a:cxnLst/>
              <a:rect l="l" t="t" r="r" b="b"/>
              <a:pathLst>
                <a:path w="2367" h="2377" extrusionOk="0">
                  <a:moveTo>
                    <a:pt x="1458" y="0"/>
                  </a:moveTo>
                  <a:cubicBezTo>
                    <a:pt x="1378" y="0"/>
                    <a:pt x="1327" y="8"/>
                    <a:pt x="1327" y="8"/>
                  </a:cubicBezTo>
                  <a:cubicBezTo>
                    <a:pt x="1316" y="8"/>
                    <a:pt x="1305" y="8"/>
                    <a:pt x="1294" y="8"/>
                  </a:cubicBezTo>
                  <a:cubicBezTo>
                    <a:pt x="0" y="8"/>
                    <a:pt x="385" y="1977"/>
                    <a:pt x="860" y="2286"/>
                  </a:cubicBezTo>
                  <a:cubicBezTo>
                    <a:pt x="957" y="2347"/>
                    <a:pt x="1071" y="2377"/>
                    <a:pt x="1191" y="2377"/>
                  </a:cubicBezTo>
                  <a:cubicBezTo>
                    <a:pt x="1675" y="2377"/>
                    <a:pt x="2268" y="1894"/>
                    <a:pt x="2318" y="987"/>
                  </a:cubicBezTo>
                  <a:cubicBezTo>
                    <a:pt x="2366" y="99"/>
                    <a:pt x="1739" y="0"/>
                    <a:pt x="1458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5114875" y="2962950"/>
              <a:ext cx="101750" cy="166550"/>
            </a:xfrm>
            <a:custGeom>
              <a:avLst/>
              <a:gdLst/>
              <a:ahLst/>
              <a:cxnLst/>
              <a:rect l="l" t="t" r="r" b="b"/>
              <a:pathLst>
                <a:path w="4070" h="6662" extrusionOk="0">
                  <a:moveTo>
                    <a:pt x="2045" y="1"/>
                  </a:moveTo>
                  <a:cubicBezTo>
                    <a:pt x="1533" y="622"/>
                    <a:pt x="1695" y="1480"/>
                    <a:pt x="1695" y="1480"/>
                  </a:cubicBezTo>
                  <a:cubicBezTo>
                    <a:pt x="1695" y="1480"/>
                    <a:pt x="1644" y="1471"/>
                    <a:pt x="1561" y="1471"/>
                  </a:cubicBezTo>
                  <a:cubicBezTo>
                    <a:pt x="1283" y="1471"/>
                    <a:pt x="652" y="1567"/>
                    <a:pt x="367" y="2396"/>
                  </a:cubicBezTo>
                  <a:cubicBezTo>
                    <a:pt x="0" y="3474"/>
                    <a:pt x="1341" y="3604"/>
                    <a:pt x="1341" y="3604"/>
                  </a:cubicBezTo>
                  <a:cubicBezTo>
                    <a:pt x="1341" y="3604"/>
                    <a:pt x="633" y="4003"/>
                    <a:pt x="929" y="4457"/>
                  </a:cubicBezTo>
                  <a:cubicBezTo>
                    <a:pt x="1065" y="4666"/>
                    <a:pt x="1355" y="4722"/>
                    <a:pt x="1630" y="4722"/>
                  </a:cubicBezTo>
                  <a:cubicBezTo>
                    <a:pt x="1960" y="4722"/>
                    <a:pt x="2270" y="4641"/>
                    <a:pt x="2270" y="4641"/>
                  </a:cubicBezTo>
                  <a:cubicBezTo>
                    <a:pt x="2270" y="4641"/>
                    <a:pt x="2278" y="6419"/>
                    <a:pt x="3357" y="6644"/>
                  </a:cubicBezTo>
                  <a:cubicBezTo>
                    <a:pt x="3416" y="6656"/>
                    <a:pt x="3471" y="6662"/>
                    <a:pt x="3523" y="6662"/>
                  </a:cubicBezTo>
                  <a:cubicBezTo>
                    <a:pt x="3805" y="6662"/>
                    <a:pt x="3974" y="6488"/>
                    <a:pt x="4069" y="6248"/>
                  </a:cubicBezTo>
                  <a:cubicBezTo>
                    <a:pt x="3903" y="5199"/>
                    <a:pt x="3649" y="4120"/>
                    <a:pt x="3295" y="3021"/>
                  </a:cubicBezTo>
                  <a:cubicBezTo>
                    <a:pt x="2986" y="2058"/>
                    <a:pt x="2562" y="1042"/>
                    <a:pt x="2045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5176300" y="3001600"/>
              <a:ext cx="24275" cy="47925"/>
            </a:xfrm>
            <a:custGeom>
              <a:avLst/>
              <a:gdLst/>
              <a:ahLst/>
              <a:cxnLst/>
              <a:rect l="l" t="t" r="r" b="b"/>
              <a:pathLst>
                <a:path w="971" h="1917" extrusionOk="0">
                  <a:moveTo>
                    <a:pt x="292" y="0"/>
                  </a:moveTo>
                  <a:lnTo>
                    <a:pt x="292" y="0"/>
                  </a:lnTo>
                  <a:cubicBezTo>
                    <a:pt x="1" y="600"/>
                    <a:pt x="284" y="1620"/>
                    <a:pt x="617" y="1833"/>
                  </a:cubicBezTo>
                  <a:cubicBezTo>
                    <a:pt x="714" y="1891"/>
                    <a:pt x="825" y="1916"/>
                    <a:pt x="944" y="1916"/>
                  </a:cubicBezTo>
                  <a:cubicBezTo>
                    <a:pt x="953" y="1916"/>
                    <a:pt x="962" y="1916"/>
                    <a:pt x="971" y="1916"/>
                  </a:cubicBezTo>
                  <a:cubicBezTo>
                    <a:pt x="929" y="1766"/>
                    <a:pt x="884" y="1620"/>
                    <a:pt x="838" y="1475"/>
                  </a:cubicBezTo>
                  <a:cubicBezTo>
                    <a:pt x="688" y="996"/>
                    <a:pt x="500" y="500"/>
                    <a:pt x="29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4847600" y="2634850"/>
              <a:ext cx="167300" cy="168525"/>
            </a:xfrm>
            <a:custGeom>
              <a:avLst/>
              <a:gdLst/>
              <a:ahLst/>
              <a:cxnLst/>
              <a:rect l="l" t="t" r="r" b="b"/>
              <a:pathLst>
                <a:path w="6692" h="6741" extrusionOk="0">
                  <a:moveTo>
                    <a:pt x="2119" y="0"/>
                  </a:moveTo>
                  <a:cubicBezTo>
                    <a:pt x="2118" y="0"/>
                    <a:pt x="2117" y="1"/>
                    <a:pt x="2116" y="2"/>
                  </a:cubicBezTo>
                  <a:cubicBezTo>
                    <a:pt x="1166" y="585"/>
                    <a:pt x="1699" y="1559"/>
                    <a:pt x="1699" y="1559"/>
                  </a:cubicBezTo>
                  <a:cubicBezTo>
                    <a:pt x="1699" y="1559"/>
                    <a:pt x="1648" y="1551"/>
                    <a:pt x="1565" y="1551"/>
                  </a:cubicBezTo>
                  <a:cubicBezTo>
                    <a:pt x="1287" y="1551"/>
                    <a:pt x="656" y="1646"/>
                    <a:pt x="371" y="2475"/>
                  </a:cubicBezTo>
                  <a:cubicBezTo>
                    <a:pt x="0" y="3550"/>
                    <a:pt x="1345" y="3683"/>
                    <a:pt x="1345" y="3683"/>
                  </a:cubicBezTo>
                  <a:cubicBezTo>
                    <a:pt x="1345" y="3683"/>
                    <a:pt x="637" y="4083"/>
                    <a:pt x="933" y="4537"/>
                  </a:cubicBezTo>
                  <a:cubicBezTo>
                    <a:pt x="1066" y="4744"/>
                    <a:pt x="1351" y="4800"/>
                    <a:pt x="1624" y="4800"/>
                  </a:cubicBezTo>
                  <a:cubicBezTo>
                    <a:pt x="1956" y="4800"/>
                    <a:pt x="2270" y="4716"/>
                    <a:pt x="2270" y="4716"/>
                  </a:cubicBezTo>
                  <a:cubicBezTo>
                    <a:pt x="2270" y="4716"/>
                    <a:pt x="2283" y="6499"/>
                    <a:pt x="3357" y="6724"/>
                  </a:cubicBezTo>
                  <a:cubicBezTo>
                    <a:pt x="3415" y="6735"/>
                    <a:pt x="3469" y="6741"/>
                    <a:pt x="3520" y="6741"/>
                  </a:cubicBezTo>
                  <a:cubicBezTo>
                    <a:pt x="4407" y="6741"/>
                    <a:pt x="4165" y="5037"/>
                    <a:pt x="4165" y="5037"/>
                  </a:cubicBezTo>
                  <a:lnTo>
                    <a:pt x="4165" y="5037"/>
                  </a:lnTo>
                  <a:cubicBezTo>
                    <a:pt x="4165" y="5037"/>
                    <a:pt x="4695" y="6013"/>
                    <a:pt x="5443" y="6013"/>
                  </a:cubicBezTo>
                  <a:cubicBezTo>
                    <a:pt x="5651" y="6013"/>
                    <a:pt x="5875" y="5938"/>
                    <a:pt x="6110" y="5745"/>
                  </a:cubicBezTo>
                  <a:cubicBezTo>
                    <a:pt x="6692" y="5262"/>
                    <a:pt x="6409" y="4669"/>
                    <a:pt x="6028" y="4226"/>
                  </a:cubicBezTo>
                  <a:lnTo>
                    <a:pt x="6028" y="4226"/>
                  </a:lnTo>
                  <a:cubicBezTo>
                    <a:pt x="6104" y="4254"/>
                    <a:pt x="6184" y="4271"/>
                    <a:pt x="6266" y="4271"/>
                  </a:cubicBezTo>
                  <a:cubicBezTo>
                    <a:pt x="6272" y="4271"/>
                    <a:pt x="6279" y="4271"/>
                    <a:pt x="6285" y="4271"/>
                  </a:cubicBezTo>
                  <a:cubicBezTo>
                    <a:pt x="5060" y="2850"/>
                    <a:pt x="3528" y="1459"/>
                    <a:pt x="2166" y="143"/>
                  </a:cubicBezTo>
                  <a:cubicBezTo>
                    <a:pt x="2165" y="144"/>
                    <a:pt x="2164" y="144"/>
                    <a:pt x="2163" y="144"/>
                  </a:cubicBezTo>
                  <a:cubicBezTo>
                    <a:pt x="2142" y="144"/>
                    <a:pt x="2140" y="0"/>
                    <a:pt x="2119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4899575" y="2666100"/>
              <a:ext cx="60700" cy="58600"/>
            </a:xfrm>
            <a:custGeom>
              <a:avLst/>
              <a:gdLst/>
              <a:ahLst/>
              <a:cxnLst/>
              <a:rect l="l" t="t" r="r" b="b"/>
              <a:pathLst>
                <a:path w="2428" h="2344" extrusionOk="0">
                  <a:moveTo>
                    <a:pt x="1294" y="1"/>
                  </a:moveTo>
                  <a:cubicBezTo>
                    <a:pt x="0" y="1"/>
                    <a:pt x="524" y="1907"/>
                    <a:pt x="1003" y="2208"/>
                  </a:cubicBezTo>
                  <a:cubicBezTo>
                    <a:pt x="1140" y="2295"/>
                    <a:pt x="1306" y="2343"/>
                    <a:pt x="1476" y="2343"/>
                  </a:cubicBezTo>
                  <a:cubicBezTo>
                    <a:pt x="1913" y="2343"/>
                    <a:pt x="2374" y="2024"/>
                    <a:pt x="2419" y="1209"/>
                  </a:cubicBezTo>
                  <a:cubicBezTo>
                    <a:pt x="2428" y="1051"/>
                    <a:pt x="1328" y="1"/>
                    <a:pt x="1328" y="1"/>
                  </a:cubicBezTo>
                  <a:cubicBezTo>
                    <a:pt x="1317" y="1"/>
                    <a:pt x="1305" y="1"/>
                    <a:pt x="1294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4581450" y="2481450"/>
              <a:ext cx="195375" cy="184725"/>
            </a:xfrm>
            <a:custGeom>
              <a:avLst/>
              <a:gdLst/>
              <a:ahLst/>
              <a:cxnLst/>
              <a:rect l="l" t="t" r="r" b="b"/>
              <a:pathLst>
                <a:path w="7815" h="7389" extrusionOk="0">
                  <a:moveTo>
                    <a:pt x="4633" y="1"/>
                  </a:moveTo>
                  <a:cubicBezTo>
                    <a:pt x="3865" y="1"/>
                    <a:pt x="3562" y="952"/>
                    <a:pt x="3562" y="952"/>
                  </a:cubicBezTo>
                  <a:cubicBezTo>
                    <a:pt x="3562" y="952"/>
                    <a:pt x="3438" y="239"/>
                    <a:pt x="2911" y="239"/>
                  </a:cubicBezTo>
                  <a:cubicBezTo>
                    <a:pt x="2775" y="239"/>
                    <a:pt x="2611" y="287"/>
                    <a:pt x="2416" y="407"/>
                  </a:cubicBezTo>
                  <a:cubicBezTo>
                    <a:pt x="1471" y="990"/>
                    <a:pt x="1700" y="2206"/>
                    <a:pt x="1700" y="2206"/>
                  </a:cubicBezTo>
                  <a:cubicBezTo>
                    <a:pt x="1700" y="2206"/>
                    <a:pt x="1649" y="2197"/>
                    <a:pt x="1565" y="2197"/>
                  </a:cubicBezTo>
                  <a:cubicBezTo>
                    <a:pt x="1288" y="2197"/>
                    <a:pt x="656" y="2293"/>
                    <a:pt x="372" y="3122"/>
                  </a:cubicBezTo>
                  <a:cubicBezTo>
                    <a:pt x="1" y="4205"/>
                    <a:pt x="1346" y="4330"/>
                    <a:pt x="1346" y="4330"/>
                  </a:cubicBezTo>
                  <a:cubicBezTo>
                    <a:pt x="1346" y="4330"/>
                    <a:pt x="638" y="4726"/>
                    <a:pt x="934" y="5184"/>
                  </a:cubicBezTo>
                  <a:cubicBezTo>
                    <a:pt x="1068" y="5392"/>
                    <a:pt x="1357" y="5449"/>
                    <a:pt x="1631" y="5449"/>
                  </a:cubicBezTo>
                  <a:cubicBezTo>
                    <a:pt x="1961" y="5449"/>
                    <a:pt x="2271" y="5367"/>
                    <a:pt x="2271" y="5367"/>
                  </a:cubicBezTo>
                  <a:cubicBezTo>
                    <a:pt x="2271" y="5367"/>
                    <a:pt x="2283" y="7154"/>
                    <a:pt x="3358" y="7370"/>
                  </a:cubicBezTo>
                  <a:cubicBezTo>
                    <a:pt x="3417" y="7382"/>
                    <a:pt x="3472" y="7388"/>
                    <a:pt x="3523" y="7388"/>
                  </a:cubicBezTo>
                  <a:cubicBezTo>
                    <a:pt x="4408" y="7388"/>
                    <a:pt x="4166" y="5684"/>
                    <a:pt x="4166" y="5684"/>
                  </a:cubicBezTo>
                  <a:lnTo>
                    <a:pt x="4166" y="5684"/>
                  </a:lnTo>
                  <a:cubicBezTo>
                    <a:pt x="4166" y="5684"/>
                    <a:pt x="4691" y="6662"/>
                    <a:pt x="5441" y="6662"/>
                  </a:cubicBezTo>
                  <a:cubicBezTo>
                    <a:pt x="5650" y="6662"/>
                    <a:pt x="5877" y="6586"/>
                    <a:pt x="6115" y="6392"/>
                  </a:cubicBezTo>
                  <a:cubicBezTo>
                    <a:pt x="7198" y="5509"/>
                    <a:pt x="5316" y="4230"/>
                    <a:pt x="5315" y="4230"/>
                  </a:cubicBezTo>
                  <a:lnTo>
                    <a:pt x="5315" y="4230"/>
                  </a:lnTo>
                  <a:cubicBezTo>
                    <a:pt x="5315" y="4230"/>
                    <a:pt x="5829" y="4505"/>
                    <a:pt x="6355" y="4505"/>
                  </a:cubicBezTo>
                  <a:cubicBezTo>
                    <a:pt x="6717" y="4505"/>
                    <a:pt x="7085" y="4374"/>
                    <a:pt x="7293" y="3934"/>
                  </a:cubicBezTo>
                  <a:cubicBezTo>
                    <a:pt x="7814" y="2856"/>
                    <a:pt x="6336" y="2281"/>
                    <a:pt x="6336" y="2281"/>
                  </a:cubicBezTo>
                  <a:cubicBezTo>
                    <a:pt x="6336" y="2281"/>
                    <a:pt x="7123" y="1698"/>
                    <a:pt x="6935" y="1031"/>
                  </a:cubicBezTo>
                  <a:cubicBezTo>
                    <a:pt x="6885" y="853"/>
                    <a:pt x="6757" y="787"/>
                    <a:pt x="6596" y="787"/>
                  </a:cubicBezTo>
                  <a:cubicBezTo>
                    <a:pt x="6157" y="787"/>
                    <a:pt x="5478" y="1273"/>
                    <a:pt x="5478" y="1273"/>
                  </a:cubicBezTo>
                  <a:cubicBezTo>
                    <a:pt x="5478" y="1273"/>
                    <a:pt x="5761" y="228"/>
                    <a:pt x="4845" y="24"/>
                  </a:cubicBezTo>
                  <a:cubicBezTo>
                    <a:pt x="4771" y="8"/>
                    <a:pt x="4700" y="1"/>
                    <a:pt x="463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4636575" y="2527025"/>
              <a:ext cx="59400" cy="59500"/>
            </a:xfrm>
            <a:custGeom>
              <a:avLst/>
              <a:gdLst/>
              <a:ahLst/>
              <a:cxnLst/>
              <a:rect l="l" t="t" r="r" b="b"/>
              <a:pathLst>
                <a:path w="2376" h="2380" extrusionOk="0">
                  <a:moveTo>
                    <a:pt x="1464" y="0"/>
                  </a:moveTo>
                  <a:cubicBezTo>
                    <a:pt x="1384" y="0"/>
                    <a:pt x="1332" y="8"/>
                    <a:pt x="1332" y="8"/>
                  </a:cubicBezTo>
                  <a:cubicBezTo>
                    <a:pt x="1322" y="8"/>
                    <a:pt x="1313" y="8"/>
                    <a:pt x="1303" y="8"/>
                  </a:cubicBezTo>
                  <a:cubicBezTo>
                    <a:pt x="0" y="8"/>
                    <a:pt x="386" y="1980"/>
                    <a:pt x="870" y="2290"/>
                  </a:cubicBezTo>
                  <a:cubicBezTo>
                    <a:pt x="965" y="2350"/>
                    <a:pt x="1078" y="2379"/>
                    <a:pt x="1197" y="2379"/>
                  </a:cubicBezTo>
                  <a:cubicBezTo>
                    <a:pt x="1681" y="2379"/>
                    <a:pt x="2277" y="1899"/>
                    <a:pt x="2327" y="987"/>
                  </a:cubicBezTo>
                  <a:cubicBezTo>
                    <a:pt x="2376" y="99"/>
                    <a:pt x="1746" y="0"/>
                    <a:pt x="1464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4450900" y="2684400"/>
              <a:ext cx="354450" cy="302750"/>
            </a:xfrm>
            <a:custGeom>
              <a:avLst/>
              <a:gdLst/>
              <a:ahLst/>
              <a:cxnLst/>
              <a:rect l="l" t="t" r="r" b="b"/>
              <a:pathLst>
                <a:path w="14178" h="12110" extrusionOk="0">
                  <a:moveTo>
                    <a:pt x="4037" y="1"/>
                  </a:moveTo>
                  <a:cubicBezTo>
                    <a:pt x="3832" y="1"/>
                    <a:pt x="3620" y="61"/>
                    <a:pt x="3386" y="231"/>
                  </a:cubicBezTo>
                  <a:cubicBezTo>
                    <a:pt x="2895" y="585"/>
                    <a:pt x="1000" y="1293"/>
                    <a:pt x="725" y="1901"/>
                  </a:cubicBezTo>
                  <a:cubicBezTo>
                    <a:pt x="454" y="2505"/>
                    <a:pt x="929" y="2672"/>
                    <a:pt x="1291" y="2693"/>
                  </a:cubicBezTo>
                  <a:cubicBezTo>
                    <a:pt x="1300" y="2693"/>
                    <a:pt x="1309" y="2693"/>
                    <a:pt x="1318" y="2693"/>
                  </a:cubicBezTo>
                  <a:cubicBezTo>
                    <a:pt x="1701" y="2693"/>
                    <a:pt x="2592" y="2282"/>
                    <a:pt x="3161" y="2018"/>
                  </a:cubicBezTo>
                  <a:cubicBezTo>
                    <a:pt x="3488" y="1869"/>
                    <a:pt x="3664" y="1780"/>
                    <a:pt x="3825" y="1780"/>
                  </a:cubicBezTo>
                  <a:cubicBezTo>
                    <a:pt x="3952" y="1780"/>
                    <a:pt x="4070" y="1835"/>
                    <a:pt x="4244" y="1960"/>
                  </a:cubicBezTo>
                  <a:cubicBezTo>
                    <a:pt x="4640" y="2243"/>
                    <a:pt x="4161" y="2351"/>
                    <a:pt x="4161" y="2351"/>
                  </a:cubicBezTo>
                  <a:cubicBezTo>
                    <a:pt x="4161" y="2351"/>
                    <a:pt x="2953" y="2851"/>
                    <a:pt x="2474" y="3134"/>
                  </a:cubicBezTo>
                  <a:cubicBezTo>
                    <a:pt x="1991" y="3421"/>
                    <a:pt x="283" y="4417"/>
                    <a:pt x="142" y="4833"/>
                  </a:cubicBezTo>
                  <a:cubicBezTo>
                    <a:pt x="0" y="5250"/>
                    <a:pt x="267" y="5537"/>
                    <a:pt x="650" y="5708"/>
                  </a:cubicBezTo>
                  <a:cubicBezTo>
                    <a:pt x="684" y="5722"/>
                    <a:pt x="727" y="5729"/>
                    <a:pt x="779" y="5729"/>
                  </a:cubicBezTo>
                  <a:cubicBezTo>
                    <a:pt x="1316" y="5729"/>
                    <a:pt x="2724" y="4995"/>
                    <a:pt x="3199" y="4775"/>
                  </a:cubicBezTo>
                  <a:cubicBezTo>
                    <a:pt x="3676" y="4558"/>
                    <a:pt x="4600" y="4054"/>
                    <a:pt x="5145" y="4054"/>
                  </a:cubicBezTo>
                  <a:cubicBezTo>
                    <a:pt x="5195" y="4054"/>
                    <a:pt x="5242" y="4058"/>
                    <a:pt x="5285" y="4067"/>
                  </a:cubicBezTo>
                  <a:cubicBezTo>
                    <a:pt x="5802" y="4171"/>
                    <a:pt x="5073" y="4425"/>
                    <a:pt x="5073" y="4425"/>
                  </a:cubicBezTo>
                  <a:cubicBezTo>
                    <a:pt x="5073" y="4425"/>
                    <a:pt x="2295" y="5400"/>
                    <a:pt x="2087" y="5487"/>
                  </a:cubicBezTo>
                  <a:cubicBezTo>
                    <a:pt x="1878" y="5583"/>
                    <a:pt x="1387" y="6112"/>
                    <a:pt x="1766" y="6624"/>
                  </a:cubicBezTo>
                  <a:cubicBezTo>
                    <a:pt x="1897" y="6799"/>
                    <a:pt x="2121" y="6857"/>
                    <a:pt x="2360" y="6857"/>
                  </a:cubicBezTo>
                  <a:cubicBezTo>
                    <a:pt x="2813" y="6857"/>
                    <a:pt x="3315" y="6649"/>
                    <a:pt x="3315" y="6649"/>
                  </a:cubicBezTo>
                  <a:cubicBezTo>
                    <a:pt x="3315" y="6649"/>
                    <a:pt x="6787" y="5983"/>
                    <a:pt x="7108" y="5983"/>
                  </a:cubicBezTo>
                  <a:cubicBezTo>
                    <a:pt x="7110" y="5983"/>
                    <a:pt x="7112" y="5983"/>
                    <a:pt x="7114" y="5983"/>
                  </a:cubicBezTo>
                  <a:cubicBezTo>
                    <a:pt x="7393" y="5995"/>
                    <a:pt x="6822" y="6345"/>
                    <a:pt x="6822" y="6345"/>
                  </a:cubicBezTo>
                  <a:cubicBezTo>
                    <a:pt x="6822" y="6345"/>
                    <a:pt x="4823" y="6995"/>
                    <a:pt x="4302" y="7145"/>
                  </a:cubicBezTo>
                  <a:cubicBezTo>
                    <a:pt x="3782" y="7295"/>
                    <a:pt x="3582" y="7540"/>
                    <a:pt x="3724" y="7911"/>
                  </a:cubicBezTo>
                  <a:cubicBezTo>
                    <a:pt x="3865" y="8282"/>
                    <a:pt x="4065" y="8315"/>
                    <a:pt x="4581" y="8369"/>
                  </a:cubicBezTo>
                  <a:cubicBezTo>
                    <a:pt x="4602" y="8371"/>
                    <a:pt x="4626" y="8372"/>
                    <a:pt x="4653" y="8372"/>
                  </a:cubicBezTo>
                  <a:cubicBezTo>
                    <a:pt x="5286" y="8372"/>
                    <a:pt x="7499" y="7830"/>
                    <a:pt x="7734" y="7682"/>
                  </a:cubicBezTo>
                  <a:cubicBezTo>
                    <a:pt x="7794" y="7643"/>
                    <a:pt x="7845" y="7625"/>
                    <a:pt x="7890" y="7625"/>
                  </a:cubicBezTo>
                  <a:cubicBezTo>
                    <a:pt x="8029" y="7625"/>
                    <a:pt x="8119" y="7787"/>
                    <a:pt x="8263" y="7994"/>
                  </a:cubicBezTo>
                  <a:cubicBezTo>
                    <a:pt x="8455" y="8273"/>
                    <a:pt x="10208" y="10722"/>
                    <a:pt x="10208" y="10722"/>
                  </a:cubicBezTo>
                  <a:lnTo>
                    <a:pt x="11949" y="12109"/>
                  </a:lnTo>
                  <a:cubicBezTo>
                    <a:pt x="11949" y="12109"/>
                    <a:pt x="13228" y="10951"/>
                    <a:pt x="13702" y="10497"/>
                  </a:cubicBezTo>
                  <a:cubicBezTo>
                    <a:pt x="14177" y="10043"/>
                    <a:pt x="14098" y="9502"/>
                    <a:pt x="14136" y="9081"/>
                  </a:cubicBezTo>
                  <a:cubicBezTo>
                    <a:pt x="14173" y="8652"/>
                    <a:pt x="11683" y="5862"/>
                    <a:pt x="11683" y="5862"/>
                  </a:cubicBezTo>
                  <a:cubicBezTo>
                    <a:pt x="11683" y="5862"/>
                    <a:pt x="8138" y="1780"/>
                    <a:pt x="7793" y="1414"/>
                  </a:cubicBezTo>
                  <a:cubicBezTo>
                    <a:pt x="7451" y="1043"/>
                    <a:pt x="5140" y="310"/>
                    <a:pt x="4702" y="152"/>
                  </a:cubicBezTo>
                  <a:cubicBezTo>
                    <a:pt x="4475" y="72"/>
                    <a:pt x="4260" y="1"/>
                    <a:pt x="4037" y="1"/>
                  </a:cubicBezTo>
                  <a:close/>
                </a:path>
              </a:pathLst>
            </a:custGeom>
            <a:solidFill>
              <a:srgbClr val="8763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1"/>
            <p:cNvSpPr/>
            <p:nvPr/>
          </p:nvSpPr>
          <p:spPr>
            <a:xfrm>
              <a:off x="4537625" y="2831150"/>
              <a:ext cx="127250" cy="69150"/>
            </a:xfrm>
            <a:custGeom>
              <a:avLst/>
              <a:gdLst/>
              <a:ahLst/>
              <a:cxnLst/>
              <a:rect l="l" t="t" r="r" b="b"/>
              <a:pathLst>
                <a:path w="5090" h="2766" fill="none" extrusionOk="0">
                  <a:moveTo>
                    <a:pt x="5090" y="0"/>
                  </a:moveTo>
                  <a:cubicBezTo>
                    <a:pt x="4498" y="79"/>
                    <a:pt x="1587" y="1037"/>
                    <a:pt x="1013" y="1250"/>
                  </a:cubicBezTo>
                  <a:cubicBezTo>
                    <a:pt x="0" y="1625"/>
                    <a:pt x="138" y="2162"/>
                    <a:pt x="596" y="2453"/>
                  </a:cubicBezTo>
                  <a:cubicBezTo>
                    <a:pt x="1087" y="2766"/>
                    <a:pt x="4519" y="1737"/>
                    <a:pt x="4519" y="1737"/>
                  </a:cubicBezTo>
                  <a:lnTo>
                    <a:pt x="4965" y="2374"/>
                  </a:ln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1"/>
            <p:cNvSpPr/>
            <p:nvPr/>
          </p:nvSpPr>
          <p:spPr>
            <a:xfrm>
              <a:off x="4485250" y="2785950"/>
              <a:ext cx="166525" cy="72175"/>
            </a:xfrm>
            <a:custGeom>
              <a:avLst/>
              <a:gdLst/>
              <a:ahLst/>
              <a:cxnLst/>
              <a:rect l="l" t="t" r="r" b="b"/>
              <a:pathLst>
                <a:path w="6661" h="2887" fill="none" extrusionOk="0">
                  <a:moveTo>
                    <a:pt x="6660" y="109"/>
                  </a:moveTo>
                  <a:cubicBezTo>
                    <a:pt x="6660" y="109"/>
                    <a:pt x="4953" y="1"/>
                    <a:pt x="4290" y="167"/>
                  </a:cubicBezTo>
                  <a:cubicBezTo>
                    <a:pt x="3632" y="334"/>
                    <a:pt x="738" y="1375"/>
                    <a:pt x="738" y="1375"/>
                  </a:cubicBezTo>
                  <a:cubicBezTo>
                    <a:pt x="738" y="1375"/>
                    <a:pt x="1" y="1721"/>
                    <a:pt x="271" y="2291"/>
                  </a:cubicBezTo>
                  <a:cubicBezTo>
                    <a:pt x="496" y="2762"/>
                    <a:pt x="850" y="2887"/>
                    <a:pt x="2791" y="2396"/>
                  </a:cubicBezTo>
                  <a:cubicBezTo>
                    <a:pt x="4578" y="1942"/>
                    <a:pt x="5598" y="1787"/>
                    <a:pt x="6269" y="2033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1"/>
            <p:cNvSpPr/>
            <p:nvPr/>
          </p:nvSpPr>
          <p:spPr>
            <a:xfrm>
              <a:off x="4438600" y="2729100"/>
              <a:ext cx="209525" cy="98850"/>
            </a:xfrm>
            <a:custGeom>
              <a:avLst/>
              <a:gdLst/>
              <a:ahLst/>
              <a:cxnLst/>
              <a:rect l="l" t="t" r="r" b="b"/>
              <a:pathLst>
                <a:path w="8381" h="3954" fill="none" extrusionOk="0">
                  <a:moveTo>
                    <a:pt x="6669" y="2371"/>
                  </a:moveTo>
                  <a:cubicBezTo>
                    <a:pt x="6669" y="2371"/>
                    <a:pt x="5831" y="2175"/>
                    <a:pt x="5190" y="2341"/>
                  </a:cubicBezTo>
                  <a:cubicBezTo>
                    <a:pt x="4553" y="2508"/>
                    <a:pt x="1900" y="3920"/>
                    <a:pt x="1354" y="3937"/>
                  </a:cubicBezTo>
                  <a:cubicBezTo>
                    <a:pt x="805" y="3953"/>
                    <a:pt x="1" y="3403"/>
                    <a:pt x="1088" y="2558"/>
                  </a:cubicBezTo>
                  <a:cubicBezTo>
                    <a:pt x="2171" y="1708"/>
                    <a:pt x="5178" y="280"/>
                    <a:pt x="5615" y="142"/>
                  </a:cubicBezTo>
                  <a:cubicBezTo>
                    <a:pt x="6052" y="1"/>
                    <a:pt x="8380" y="875"/>
                    <a:pt x="8380" y="875"/>
                  </a:cubicBezTo>
                </a:path>
              </a:pathLst>
            </a:custGeom>
            <a:noFill/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1"/>
            <p:cNvSpPr/>
            <p:nvPr/>
          </p:nvSpPr>
          <p:spPr>
            <a:xfrm>
              <a:off x="4461200" y="2682875"/>
              <a:ext cx="340300" cy="220875"/>
            </a:xfrm>
            <a:custGeom>
              <a:avLst/>
              <a:gdLst/>
              <a:ahLst/>
              <a:cxnLst/>
              <a:rect l="l" t="t" r="r" b="b"/>
              <a:pathLst>
                <a:path w="13612" h="8835" fill="none" extrusionOk="0">
                  <a:moveTo>
                    <a:pt x="4186" y="2208"/>
                  </a:moveTo>
                  <a:cubicBezTo>
                    <a:pt x="4186" y="2208"/>
                    <a:pt x="3607" y="1875"/>
                    <a:pt x="3411" y="1846"/>
                  </a:cubicBezTo>
                  <a:cubicBezTo>
                    <a:pt x="3212" y="1812"/>
                    <a:pt x="1292" y="2774"/>
                    <a:pt x="1292" y="2774"/>
                  </a:cubicBezTo>
                  <a:cubicBezTo>
                    <a:pt x="1292" y="2774"/>
                    <a:pt x="659" y="3058"/>
                    <a:pt x="329" y="2541"/>
                  </a:cubicBezTo>
                  <a:cubicBezTo>
                    <a:pt x="0" y="2025"/>
                    <a:pt x="479" y="1625"/>
                    <a:pt x="1908" y="850"/>
                  </a:cubicBezTo>
                  <a:cubicBezTo>
                    <a:pt x="3332" y="76"/>
                    <a:pt x="3636" y="1"/>
                    <a:pt x="4040" y="130"/>
                  </a:cubicBezTo>
                  <a:cubicBezTo>
                    <a:pt x="4453" y="263"/>
                    <a:pt x="7097" y="1225"/>
                    <a:pt x="7393" y="1479"/>
                  </a:cubicBezTo>
                  <a:cubicBezTo>
                    <a:pt x="7689" y="1733"/>
                    <a:pt x="11533" y="6223"/>
                    <a:pt x="11533" y="6223"/>
                  </a:cubicBezTo>
                  <a:lnTo>
                    <a:pt x="13611" y="8834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4592900" y="2373850"/>
              <a:ext cx="694000" cy="1173775"/>
            </a:xfrm>
            <a:custGeom>
              <a:avLst/>
              <a:gdLst/>
              <a:ahLst/>
              <a:cxnLst/>
              <a:rect l="l" t="t" r="r" b="b"/>
              <a:pathLst>
                <a:path w="27760" h="46951" fill="none" extrusionOk="0">
                  <a:moveTo>
                    <a:pt x="18801" y="27343"/>
                  </a:moveTo>
                  <a:lnTo>
                    <a:pt x="9434" y="19967"/>
                  </a:lnTo>
                  <a:lnTo>
                    <a:pt x="2596" y="25914"/>
                  </a:lnTo>
                  <a:cubicBezTo>
                    <a:pt x="2596" y="25914"/>
                    <a:pt x="6573" y="39795"/>
                    <a:pt x="12054" y="42394"/>
                  </a:cubicBezTo>
                  <a:cubicBezTo>
                    <a:pt x="21658" y="46951"/>
                    <a:pt x="27760" y="37809"/>
                    <a:pt x="24174" y="26580"/>
                  </a:cubicBezTo>
                  <a:cubicBezTo>
                    <a:pt x="21258" y="17451"/>
                    <a:pt x="8222" y="6414"/>
                    <a:pt x="1" y="0"/>
                  </a:cubicBezTo>
                </a:path>
              </a:pathLst>
            </a:custGeom>
            <a:noFill/>
            <a:ln w="5200" cap="flat" cmpd="sng">
              <a:solidFill>
                <a:srgbClr val="FCF1E8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1"/>
            <p:cNvSpPr/>
            <p:nvPr/>
          </p:nvSpPr>
          <p:spPr>
            <a:xfrm>
              <a:off x="4657775" y="2873000"/>
              <a:ext cx="246575" cy="245550"/>
            </a:xfrm>
            <a:custGeom>
              <a:avLst/>
              <a:gdLst/>
              <a:ahLst/>
              <a:cxnLst/>
              <a:rect l="l" t="t" r="r" b="b"/>
              <a:pathLst>
                <a:path w="9863" h="9822" extrusionOk="0">
                  <a:moveTo>
                    <a:pt x="6844" y="1"/>
                  </a:moveTo>
                  <a:lnTo>
                    <a:pt x="1" y="5948"/>
                  </a:lnTo>
                  <a:cubicBezTo>
                    <a:pt x="1" y="5948"/>
                    <a:pt x="467" y="7576"/>
                    <a:pt x="1300" y="9821"/>
                  </a:cubicBezTo>
                  <a:lnTo>
                    <a:pt x="9863" y="2379"/>
                  </a:lnTo>
                  <a:lnTo>
                    <a:pt x="6844" y="1"/>
                  </a:lnTo>
                  <a:close/>
                </a:path>
              </a:pathLst>
            </a:custGeom>
            <a:solidFill>
              <a:srgbClr val="FCF1E8"/>
            </a:solidFill>
            <a:ln w="5200" cap="flat" cmpd="sng">
              <a:solidFill>
                <a:srgbClr val="FCF1E8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4679950" y="3002325"/>
              <a:ext cx="52925" cy="79150"/>
            </a:xfrm>
            <a:custGeom>
              <a:avLst/>
              <a:gdLst/>
              <a:ahLst/>
              <a:cxnLst/>
              <a:rect l="l" t="t" r="r" b="b"/>
              <a:pathLst>
                <a:path w="2117" h="3166" fill="none" extrusionOk="0">
                  <a:moveTo>
                    <a:pt x="1" y="0"/>
                  </a:moveTo>
                  <a:lnTo>
                    <a:pt x="2117" y="3166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1"/>
            <p:cNvSpPr/>
            <p:nvPr/>
          </p:nvSpPr>
          <p:spPr>
            <a:xfrm>
              <a:off x="4808225" y="2890800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fill="none" extrusionOk="0">
                  <a:moveTo>
                    <a:pt x="1" y="1"/>
                  </a:moveTo>
                  <a:lnTo>
                    <a:pt x="2708" y="2658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1"/>
            <p:cNvSpPr/>
            <p:nvPr/>
          </p:nvSpPr>
          <p:spPr>
            <a:xfrm>
              <a:off x="4785750" y="2911425"/>
              <a:ext cx="60825" cy="67900"/>
            </a:xfrm>
            <a:custGeom>
              <a:avLst/>
              <a:gdLst/>
              <a:ahLst/>
              <a:cxnLst/>
              <a:rect l="l" t="t" r="r" b="b"/>
              <a:pathLst>
                <a:path w="2433" h="2716" fill="none" extrusionOk="0">
                  <a:moveTo>
                    <a:pt x="0" y="0"/>
                  </a:moveTo>
                  <a:lnTo>
                    <a:pt x="2433" y="2716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4758975" y="2933700"/>
              <a:ext cx="61875" cy="68325"/>
            </a:xfrm>
            <a:custGeom>
              <a:avLst/>
              <a:gdLst/>
              <a:ahLst/>
              <a:cxnLst/>
              <a:rect l="l" t="t" r="r" b="b"/>
              <a:pathLst>
                <a:path w="2475" h="2733" fill="none" extrusionOk="0">
                  <a:moveTo>
                    <a:pt x="1" y="1"/>
                  </a:moveTo>
                  <a:lnTo>
                    <a:pt x="2475" y="2733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4733575" y="2955675"/>
              <a:ext cx="61250" cy="71650"/>
            </a:xfrm>
            <a:custGeom>
              <a:avLst/>
              <a:gdLst/>
              <a:ahLst/>
              <a:cxnLst/>
              <a:rect l="l" t="t" r="r" b="b"/>
              <a:pathLst>
                <a:path w="2450" h="2866" fill="none" extrusionOk="0">
                  <a:moveTo>
                    <a:pt x="1" y="0"/>
                  </a:moveTo>
                  <a:lnTo>
                    <a:pt x="2450" y="2866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4707550" y="2978275"/>
              <a:ext cx="58125" cy="74675"/>
            </a:xfrm>
            <a:custGeom>
              <a:avLst/>
              <a:gdLst/>
              <a:ahLst/>
              <a:cxnLst/>
              <a:rect l="l" t="t" r="r" b="b"/>
              <a:pathLst>
                <a:path w="2325" h="2987" fill="none" extrusionOk="0">
                  <a:moveTo>
                    <a:pt x="0" y="0"/>
                  </a:moveTo>
                  <a:lnTo>
                    <a:pt x="2324" y="2986"/>
                  </a:lnTo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5277400" y="2742425"/>
              <a:ext cx="650150" cy="1148600"/>
            </a:xfrm>
            <a:custGeom>
              <a:avLst/>
              <a:gdLst/>
              <a:ahLst/>
              <a:cxnLst/>
              <a:rect l="l" t="t" r="r" b="b"/>
              <a:pathLst>
                <a:path w="26006" h="45944" extrusionOk="0">
                  <a:moveTo>
                    <a:pt x="18997" y="0"/>
                  </a:moveTo>
                  <a:cubicBezTo>
                    <a:pt x="16036" y="0"/>
                    <a:pt x="13377" y="2059"/>
                    <a:pt x="12733" y="5069"/>
                  </a:cubicBezTo>
                  <a:cubicBezTo>
                    <a:pt x="12387" y="6715"/>
                    <a:pt x="12703" y="8339"/>
                    <a:pt x="13499" y="9676"/>
                  </a:cubicBezTo>
                  <a:cubicBezTo>
                    <a:pt x="10754" y="10688"/>
                    <a:pt x="8568" y="13028"/>
                    <a:pt x="7914" y="16102"/>
                  </a:cubicBezTo>
                  <a:cubicBezTo>
                    <a:pt x="7414" y="18443"/>
                    <a:pt x="7897" y="20758"/>
                    <a:pt x="9080" y="22641"/>
                  </a:cubicBezTo>
                  <a:cubicBezTo>
                    <a:pt x="5298" y="23995"/>
                    <a:pt x="2287" y="27214"/>
                    <a:pt x="1383" y="31437"/>
                  </a:cubicBezTo>
                  <a:cubicBezTo>
                    <a:pt x="1" y="37918"/>
                    <a:pt x="4132" y="44290"/>
                    <a:pt x="10608" y="45677"/>
                  </a:cubicBezTo>
                  <a:cubicBezTo>
                    <a:pt x="11453" y="45857"/>
                    <a:pt x="12296" y="45943"/>
                    <a:pt x="13126" y="45943"/>
                  </a:cubicBezTo>
                  <a:cubicBezTo>
                    <a:pt x="18668" y="45943"/>
                    <a:pt x="23645" y="42084"/>
                    <a:pt x="24848" y="36452"/>
                  </a:cubicBezTo>
                  <a:cubicBezTo>
                    <a:pt x="25748" y="32233"/>
                    <a:pt x="24311" y="28064"/>
                    <a:pt x="21416" y="25286"/>
                  </a:cubicBezTo>
                  <a:cubicBezTo>
                    <a:pt x="23265" y="24057"/>
                    <a:pt x="24656" y="22133"/>
                    <a:pt x="25156" y="19792"/>
                  </a:cubicBezTo>
                  <a:cubicBezTo>
                    <a:pt x="25818" y="16719"/>
                    <a:pt x="24777" y="13691"/>
                    <a:pt x="22686" y="11646"/>
                  </a:cubicBezTo>
                  <a:cubicBezTo>
                    <a:pt x="23957" y="10750"/>
                    <a:pt x="24915" y="9397"/>
                    <a:pt x="25265" y="7752"/>
                  </a:cubicBezTo>
                  <a:cubicBezTo>
                    <a:pt x="26006" y="4286"/>
                    <a:pt x="23803" y="884"/>
                    <a:pt x="20342" y="142"/>
                  </a:cubicBezTo>
                  <a:cubicBezTo>
                    <a:pt x="19890" y="46"/>
                    <a:pt x="19440" y="0"/>
                    <a:pt x="18997" y="0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5345400" y="2743050"/>
              <a:ext cx="590800" cy="730575"/>
            </a:xfrm>
            <a:custGeom>
              <a:avLst/>
              <a:gdLst/>
              <a:ahLst/>
              <a:cxnLst/>
              <a:rect l="l" t="t" r="r" b="b"/>
              <a:pathLst>
                <a:path w="23632" h="29223" extrusionOk="0">
                  <a:moveTo>
                    <a:pt x="15739" y="1"/>
                  </a:moveTo>
                  <a:cubicBezTo>
                    <a:pt x="13003" y="230"/>
                    <a:pt x="10616" y="2217"/>
                    <a:pt x="10013" y="5044"/>
                  </a:cubicBezTo>
                  <a:cubicBezTo>
                    <a:pt x="9667" y="6690"/>
                    <a:pt x="9983" y="8314"/>
                    <a:pt x="10779" y="9651"/>
                  </a:cubicBezTo>
                  <a:cubicBezTo>
                    <a:pt x="8034" y="10663"/>
                    <a:pt x="5848" y="13008"/>
                    <a:pt x="5194" y="16077"/>
                  </a:cubicBezTo>
                  <a:cubicBezTo>
                    <a:pt x="4694" y="18418"/>
                    <a:pt x="5177" y="20742"/>
                    <a:pt x="6360" y="22616"/>
                  </a:cubicBezTo>
                  <a:cubicBezTo>
                    <a:pt x="3703" y="23566"/>
                    <a:pt x="1433" y="25436"/>
                    <a:pt x="0" y="27926"/>
                  </a:cubicBezTo>
                  <a:cubicBezTo>
                    <a:pt x="867" y="28513"/>
                    <a:pt x="1929" y="28951"/>
                    <a:pt x="3257" y="29117"/>
                  </a:cubicBezTo>
                  <a:cubicBezTo>
                    <a:pt x="3828" y="29188"/>
                    <a:pt x="4361" y="29222"/>
                    <a:pt x="4858" y="29222"/>
                  </a:cubicBezTo>
                  <a:cubicBezTo>
                    <a:pt x="9862" y="29222"/>
                    <a:pt x="11164" y="25771"/>
                    <a:pt x="10004" y="22020"/>
                  </a:cubicBezTo>
                  <a:cubicBezTo>
                    <a:pt x="8726" y="17893"/>
                    <a:pt x="12549" y="18751"/>
                    <a:pt x="16256" y="15186"/>
                  </a:cubicBezTo>
                  <a:cubicBezTo>
                    <a:pt x="19767" y="11800"/>
                    <a:pt x="23632" y="3666"/>
                    <a:pt x="15739" y="1"/>
                  </a:cubicBezTo>
                  <a:close/>
                </a:path>
              </a:pathLst>
            </a:custGeom>
            <a:solidFill>
              <a:srgbClr val="545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5422975" y="2742900"/>
              <a:ext cx="371525" cy="1703575"/>
            </a:xfrm>
            <a:custGeom>
              <a:avLst/>
              <a:gdLst/>
              <a:ahLst/>
              <a:cxnLst/>
              <a:rect l="l" t="t" r="r" b="b"/>
              <a:pathLst>
                <a:path w="14861" h="68143" extrusionOk="0">
                  <a:moveTo>
                    <a:pt x="14662" y="0"/>
                  </a:moveTo>
                  <a:cubicBezTo>
                    <a:pt x="14598" y="0"/>
                    <a:pt x="14537" y="36"/>
                    <a:pt x="14519" y="119"/>
                  </a:cubicBezTo>
                  <a:cubicBezTo>
                    <a:pt x="14385" y="723"/>
                    <a:pt x="14256" y="1331"/>
                    <a:pt x="14127" y="1935"/>
                  </a:cubicBezTo>
                  <a:cubicBezTo>
                    <a:pt x="13773" y="3584"/>
                    <a:pt x="13423" y="5238"/>
                    <a:pt x="13069" y="6883"/>
                  </a:cubicBezTo>
                  <a:cubicBezTo>
                    <a:pt x="12549" y="9311"/>
                    <a:pt x="12032" y="11743"/>
                    <a:pt x="11512" y="14171"/>
                  </a:cubicBezTo>
                  <a:cubicBezTo>
                    <a:pt x="10879" y="17133"/>
                    <a:pt x="10250" y="20094"/>
                    <a:pt x="9612" y="23063"/>
                  </a:cubicBezTo>
                  <a:cubicBezTo>
                    <a:pt x="8917" y="26320"/>
                    <a:pt x="8221" y="29577"/>
                    <a:pt x="7526" y="32834"/>
                  </a:cubicBezTo>
                  <a:cubicBezTo>
                    <a:pt x="6822" y="36120"/>
                    <a:pt x="6118" y="39410"/>
                    <a:pt x="5419" y="42697"/>
                  </a:cubicBezTo>
                  <a:cubicBezTo>
                    <a:pt x="4765" y="45741"/>
                    <a:pt x="4115" y="48786"/>
                    <a:pt x="3465" y="51826"/>
                  </a:cubicBezTo>
                  <a:cubicBezTo>
                    <a:pt x="2911" y="54421"/>
                    <a:pt x="2357" y="57007"/>
                    <a:pt x="1803" y="59597"/>
                  </a:cubicBezTo>
                  <a:cubicBezTo>
                    <a:pt x="1408" y="61463"/>
                    <a:pt x="1008" y="63321"/>
                    <a:pt x="612" y="65187"/>
                  </a:cubicBezTo>
                  <a:cubicBezTo>
                    <a:pt x="425" y="66065"/>
                    <a:pt x="225" y="66940"/>
                    <a:pt x="50" y="67819"/>
                  </a:cubicBezTo>
                  <a:cubicBezTo>
                    <a:pt x="38" y="67856"/>
                    <a:pt x="33" y="67894"/>
                    <a:pt x="25" y="67935"/>
                  </a:cubicBezTo>
                  <a:cubicBezTo>
                    <a:pt x="0" y="68061"/>
                    <a:pt x="104" y="68142"/>
                    <a:pt x="201" y="68142"/>
                  </a:cubicBezTo>
                  <a:cubicBezTo>
                    <a:pt x="264" y="68142"/>
                    <a:pt x="325" y="68106"/>
                    <a:pt x="342" y="68023"/>
                  </a:cubicBezTo>
                  <a:cubicBezTo>
                    <a:pt x="471" y="67419"/>
                    <a:pt x="600" y="66811"/>
                    <a:pt x="733" y="66207"/>
                  </a:cubicBezTo>
                  <a:cubicBezTo>
                    <a:pt x="1087" y="64554"/>
                    <a:pt x="1433" y="62904"/>
                    <a:pt x="1787" y="61259"/>
                  </a:cubicBezTo>
                  <a:cubicBezTo>
                    <a:pt x="2307" y="58827"/>
                    <a:pt x="2824" y="56399"/>
                    <a:pt x="3344" y="53971"/>
                  </a:cubicBezTo>
                  <a:cubicBezTo>
                    <a:pt x="3982" y="51010"/>
                    <a:pt x="4611" y="48044"/>
                    <a:pt x="5244" y="45079"/>
                  </a:cubicBezTo>
                  <a:cubicBezTo>
                    <a:pt x="5943" y="41822"/>
                    <a:pt x="6635" y="38565"/>
                    <a:pt x="7334" y="35308"/>
                  </a:cubicBezTo>
                  <a:cubicBezTo>
                    <a:pt x="8034" y="32022"/>
                    <a:pt x="8738" y="28732"/>
                    <a:pt x="9442" y="25446"/>
                  </a:cubicBezTo>
                  <a:cubicBezTo>
                    <a:pt x="10091" y="22401"/>
                    <a:pt x="10741" y="19357"/>
                    <a:pt x="11395" y="16316"/>
                  </a:cubicBezTo>
                  <a:cubicBezTo>
                    <a:pt x="11945" y="13722"/>
                    <a:pt x="12503" y="11135"/>
                    <a:pt x="13053" y="8541"/>
                  </a:cubicBezTo>
                  <a:cubicBezTo>
                    <a:pt x="13448" y="6679"/>
                    <a:pt x="13852" y="4821"/>
                    <a:pt x="14248" y="2956"/>
                  </a:cubicBezTo>
                  <a:cubicBezTo>
                    <a:pt x="14435" y="2077"/>
                    <a:pt x="14631" y="1202"/>
                    <a:pt x="14810" y="323"/>
                  </a:cubicBezTo>
                  <a:cubicBezTo>
                    <a:pt x="14819" y="286"/>
                    <a:pt x="14823" y="248"/>
                    <a:pt x="14835" y="207"/>
                  </a:cubicBezTo>
                  <a:cubicBezTo>
                    <a:pt x="14860" y="82"/>
                    <a:pt x="14757" y="0"/>
                    <a:pt x="14662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5568975" y="3582775"/>
              <a:ext cx="342325" cy="172650"/>
            </a:xfrm>
            <a:custGeom>
              <a:avLst/>
              <a:gdLst/>
              <a:ahLst/>
              <a:cxnLst/>
              <a:rect l="l" t="t" r="r" b="b"/>
              <a:pathLst>
                <a:path w="13693" h="6906" extrusionOk="0">
                  <a:moveTo>
                    <a:pt x="13439" y="0"/>
                  </a:moveTo>
                  <a:cubicBezTo>
                    <a:pt x="13415" y="0"/>
                    <a:pt x="13390" y="6"/>
                    <a:pt x="13364" y="18"/>
                  </a:cubicBezTo>
                  <a:lnTo>
                    <a:pt x="12052" y="676"/>
                  </a:lnTo>
                  <a:cubicBezTo>
                    <a:pt x="10998" y="1201"/>
                    <a:pt x="9949" y="1721"/>
                    <a:pt x="8895" y="2246"/>
                  </a:cubicBezTo>
                  <a:cubicBezTo>
                    <a:pt x="7625" y="2883"/>
                    <a:pt x="6355" y="3512"/>
                    <a:pt x="5080" y="4150"/>
                  </a:cubicBezTo>
                  <a:cubicBezTo>
                    <a:pt x="3981" y="4695"/>
                    <a:pt x="2881" y="5241"/>
                    <a:pt x="1786" y="5795"/>
                  </a:cubicBezTo>
                  <a:cubicBezTo>
                    <a:pt x="1424" y="5974"/>
                    <a:pt x="1061" y="6153"/>
                    <a:pt x="703" y="6328"/>
                  </a:cubicBezTo>
                  <a:cubicBezTo>
                    <a:pt x="528" y="6419"/>
                    <a:pt x="353" y="6494"/>
                    <a:pt x="182" y="6590"/>
                  </a:cubicBezTo>
                  <a:cubicBezTo>
                    <a:pt x="174" y="6594"/>
                    <a:pt x="166" y="6594"/>
                    <a:pt x="162" y="6598"/>
                  </a:cubicBezTo>
                  <a:cubicBezTo>
                    <a:pt x="0" y="6681"/>
                    <a:pt x="101" y="6905"/>
                    <a:pt x="249" y="6905"/>
                  </a:cubicBezTo>
                  <a:cubicBezTo>
                    <a:pt x="273" y="6905"/>
                    <a:pt x="298" y="6899"/>
                    <a:pt x="324" y="6886"/>
                  </a:cubicBezTo>
                  <a:lnTo>
                    <a:pt x="1636" y="6232"/>
                  </a:lnTo>
                  <a:cubicBezTo>
                    <a:pt x="2690" y="5703"/>
                    <a:pt x="3739" y="5182"/>
                    <a:pt x="4793" y="4658"/>
                  </a:cubicBezTo>
                  <a:cubicBezTo>
                    <a:pt x="6063" y="4025"/>
                    <a:pt x="7333" y="3392"/>
                    <a:pt x="8608" y="2758"/>
                  </a:cubicBezTo>
                  <a:cubicBezTo>
                    <a:pt x="9707" y="2213"/>
                    <a:pt x="10807" y="1663"/>
                    <a:pt x="11906" y="1113"/>
                  </a:cubicBezTo>
                  <a:cubicBezTo>
                    <a:pt x="12265" y="930"/>
                    <a:pt x="12627" y="755"/>
                    <a:pt x="12989" y="576"/>
                  </a:cubicBezTo>
                  <a:cubicBezTo>
                    <a:pt x="13160" y="489"/>
                    <a:pt x="13335" y="409"/>
                    <a:pt x="13510" y="318"/>
                  </a:cubicBezTo>
                  <a:cubicBezTo>
                    <a:pt x="13514" y="310"/>
                    <a:pt x="13522" y="310"/>
                    <a:pt x="13531" y="305"/>
                  </a:cubicBezTo>
                  <a:cubicBezTo>
                    <a:pt x="13693" y="226"/>
                    <a:pt x="13593" y="0"/>
                    <a:pt x="1343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5462075" y="3320600"/>
              <a:ext cx="156800" cy="255525"/>
            </a:xfrm>
            <a:custGeom>
              <a:avLst/>
              <a:gdLst/>
              <a:ahLst/>
              <a:cxnLst/>
              <a:rect l="l" t="t" r="r" b="b"/>
              <a:pathLst>
                <a:path w="6272" h="10221" extrusionOk="0">
                  <a:moveTo>
                    <a:pt x="227" y="1"/>
                  </a:moveTo>
                  <a:cubicBezTo>
                    <a:pt x="115" y="1"/>
                    <a:pt x="1" y="120"/>
                    <a:pt x="73" y="247"/>
                  </a:cubicBezTo>
                  <a:cubicBezTo>
                    <a:pt x="264" y="572"/>
                    <a:pt x="464" y="905"/>
                    <a:pt x="656" y="1234"/>
                  </a:cubicBezTo>
                  <a:cubicBezTo>
                    <a:pt x="1118" y="2021"/>
                    <a:pt x="1585" y="2808"/>
                    <a:pt x="2051" y="3591"/>
                  </a:cubicBezTo>
                  <a:cubicBezTo>
                    <a:pt x="2613" y="4545"/>
                    <a:pt x="3176" y="5495"/>
                    <a:pt x="3734" y="6444"/>
                  </a:cubicBezTo>
                  <a:cubicBezTo>
                    <a:pt x="4221" y="7273"/>
                    <a:pt x="4712" y="8102"/>
                    <a:pt x="5196" y="8931"/>
                  </a:cubicBezTo>
                  <a:cubicBezTo>
                    <a:pt x="5429" y="9330"/>
                    <a:pt x="5654" y="9734"/>
                    <a:pt x="5904" y="10126"/>
                  </a:cubicBezTo>
                  <a:cubicBezTo>
                    <a:pt x="5908" y="10130"/>
                    <a:pt x="5908" y="10138"/>
                    <a:pt x="5916" y="10143"/>
                  </a:cubicBezTo>
                  <a:cubicBezTo>
                    <a:pt x="5949" y="10197"/>
                    <a:pt x="5998" y="10220"/>
                    <a:pt x="6048" y="10220"/>
                  </a:cubicBezTo>
                  <a:cubicBezTo>
                    <a:pt x="6159" y="10220"/>
                    <a:pt x="6272" y="10103"/>
                    <a:pt x="6199" y="9976"/>
                  </a:cubicBezTo>
                  <a:cubicBezTo>
                    <a:pt x="6008" y="9647"/>
                    <a:pt x="5812" y="9314"/>
                    <a:pt x="5616" y="8989"/>
                  </a:cubicBezTo>
                  <a:cubicBezTo>
                    <a:pt x="5154" y="8202"/>
                    <a:pt x="4692" y="7415"/>
                    <a:pt x="4221" y="6628"/>
                  </a:cubicBezTo>
                  <a:cubicBezTo>
                    <a:pt x="3659" y="5674"/>
                    <a:pt x="3097" y="4728"/>
                    <a:pt x="2543" y="3775"/>
                  </a:cubicBezTo>
                  <a:cubicBezTo>
                    <a:pt x="2051" y="2946"/>
                    <a:pt x="1560" y="2121"/>
                    <a:pt x="1077" y="1292"/>
                  </a:cubicBezTo>
                  <a:cubicBezTo>
                    <a:pt x="843" y="893"/>
                    <a:pt x="618" y="484"/>
                    <a:pt x="369" y="93"/>
                  </a:cubicBezTo>
                  <a:cubicBezTo>
                    <a:pt x="364" y="89"/>
                    <a:pt x="364" y="85"/>
                    <a:pt x="360" y="80"/>
                  </a:cubicBezTo>
                  <a:cubicBezTo>
                    <a:pt x="327" y="24"/>
                    <a:pt x="277" y="1"/>
                    <a:pt x="227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5668000" y="3149075"/>
              <a:ext cx="245850" cy="145050"/>
            </a:xfrm>
            <a:custGeom>
              <a:avLst/>
              <a:gdLst/>
              <a:ahLst/>
              <a:cxnLst/>
              <a:rect l="l" t="t" r="r" b="b"/>
              <a:pathLst>
                <a:path w="9834" h="5802" extrusionOk="0">
                  <a:moveTo>
                    <a:pt x="9593" y="1"/>
                  </a:moveTo>
                  <a:cubicBezTo>
                    <a:pt x="9567" y="1"/>
                    <a:pt x="9539" y="8"/>
                    <a:pt x="9511" y="24"/>
                  </a:cubicBezTo>
                  <a:cubicBezTo>
                    <a:pt x="9199" y="203"/>
                    <a:pt x="8887" y="386"/>
                    <a:pt x="8578" y="569"/>
                  </a:cubicBezTo>
                  <a:cubicBezTo>
                    <a:pt x="7833" y="1006"/>
                    <a:pt x="7083" y="1444"/>
                    <a:pt x="6342" y="1877"/>
                  </a:cubicBezTo>
                  <a:cubicBezTo>
                    <a:pt x="5438" y="2402"/>
                    <a:pt x="4539" y="2926"/>
                    <a:pt x="3643" y="3451"/>
                  </a:cubicBezTo>
                  <a:cubicBezTo>
                    <a:pt x="2864" y="3905"/>
                    <a:pt x="2085" y="4363"/>
                    <a:pt x="1311" y="4817"/>
                  </a:cubicBezTo>
                  <a:cubicBezTo>
                    <a:pt x="932" y="5042"/>
                    <a:pt x="540" y="5250"/>
                    <a:pt x="170" y="5484"/>
                  </a:cubicBezTo>
                  <a:cubicBezTo>
                    <a:pt x="166" y="5488"/>
                    <a:pt x="161" y="5488"/>
                    <a:pt x="153" y="5492"/>
                  </a:cubicBezTo>
                  <a:cubicBezTo>
                    <a:pt x="1" y="5584"/>
                    <a:pt x="98" y="5802"/>
                    <a:pt x="241" y="5802"/>
                  </a:cubicBezTo>
                  <a:cubicBezTo>
                    <a:pt x="266" y="5802"/>
                    <a:pt x="293" y="5795"/>
                    <a:pt x="320" y="5779"/>
                  </a:cubicBezTo>
                  <a:cubicBezTo>
                    <a:pt x="632" y="5596"/>
                    <a:pt x="944" y="5417"/>
                    <a:pt x="1253" y="5234"/>
                  </a:cubicBezTo>
                  <a:cubicBezTo>
                    <a:pt x="1998" y="4796"/>
                    <a:pt x="2748" y="4359"/>
                    <a:pt x="3493" y="3926"/>
                  </a:cubicBezTo>
                  <a:cubicBezTo>
                    <a:pt x="4393" y="3401"/>
                    <a:pt x="5292" y="2876"/>
                    <a:pt x="6188" y="2348"/>
                  </a:cubicBezTo>
                  <a:cubicBezTo>
                    <a:pt x="6971" y="1898"/>
                    <a:pt x="7746" y="1435"/>
                    <a:pt x="8520" y="986"/>
                  </a:cubicBezTo>
                  <a:cubicBezTo>
                    <a:pt x="8903" y="761"/>
                    <a:pt x="9291" y="552"/>
                    <a:pt x="9661" y="319"/>
                  </a:cubicBezTo>
                  <a:cubicBezTo>
                    <a:pt x="9665" y="315"/>
                    <a:pt x="9670" y="315"/>
                    <a:pt x="9678" y="307"/>
                  </a:cubicBezTo>
                  <a:cubicBezTo>
                    <a:pt x="9833" y="215"/>
                    <a:pt x="9737" y="1"/>
                    <a:pt x="959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5624075" y="2802975"/>
              <a:ext cx="105775" cy="233700"/>
            </a:xfrm>
            <a:custGeom>
              <a:avLst/>
              <a:gdLst/>
              <a:ahLst/>
              <a:cxnLst/>
              <a:rect l="l" t="t" r="r" b="b"/>
              <a:pathLst>
                <a:path w="4231" h="9348" extrusionOk="0">
                  <a:moveTo>
                    <a:pt x="74" y="0"/>
                  </a:moveTo>
                  <a:cubicBezTo>
                    <a:pt x="39" y="0"/>
                    <a:pt x="0" y="40"/>
                    <a:pt x="23" y="86"/>
                  </a:cubicBezTo>
                  <a:lnTo>
                    <a:pt x="427" y="1007"/>
                  </a:lnTo>
                  <a:cubicBezTo>
                    <a:pt x="756" y="1740"/>
                    <a:pt x="1081" y="2481"/>
                    <a:pt x="1406" y="3214"/>
                  </a:cubicBezTo>
                  <a:cubicBezTo>
                    <a:pt x="1802" y="4101"/>
                    <a:pt x="2193" y="4988"/>
                    <a:pt x="2589" y="5875"/>
                  </a:cubicBezTo>
                  <a:cubicBezTo>
                    <a:pt x="2935" y="6646"/>
                    <a:pt x="3272" y="7416"/>
                    <a:pt x="3613" y="8187"/>
                  </a:cubicBezTo>
                  <a:cubicBezTo>
                    <a:pt x="3730" y="8441"/>
                    <a:pt x="3838" y="8691"/>
                    <a:pt x="3955" y="8945"/>
                  </a:cubicBezTo>
                  <a:cubicBezTo>
                    <a:pt x="4005" y="9065"/>
                    <a:pt x="4047" y="9195"/>
                    <a:pt x="4113" y="9307"/>
                  </a:cubicBezTo>
                  <a:cubicBezTo>
                    <a:pt x="4122" y="9311"/>
                    <a:pt x="4122" y="9315"/>
                    <a:pt x="4122" y="9320"/>
                  </a:cubicBezTo>
                  <a:cubicBezTo>
                    <a:pt x="4129" y="9339"/>
                    <a:pt x="4144" y="9347"/>
                    <a:pt x="4159" y="9347"/>
                  </a:cubicBezTo>
                  <a:cubicBezTo>
                    <a:pt x="4193" y="9347"/>
                    <a:pt x="4230" y="9308"/>
                    <a:pt x="4213" y="9265"/>
                  </a:cubicBezTo>
                  <a:lnTo>
                    <a:pt x="3809" y="8341"/>
                  </a:lnTo>
                  <a:cubicBezTo>
                    <a:pt x="3480" y="7608"/>
                    <a:pt x="3155" y="6871"/>
                    <a:pt x="2830" y="6133"/>
                  </a:cubicBezTo>
                  <a:cubicBezTo>
                    <a:pt x="2435" y="5250"/>
                    <a:pt x="2043" y="4359"/>
                    <a:pt x="1648" y="3476"/>
                  </a:cubicBezTo>
                  <a:cubicBezTo>
                    <a:pt x="1302" y="2706"/>
                    <a:pt x="965" y="1935"/>
                    <a:pt x="623" y="1165"/>
                  </a:cubicBezTo>
                  <a:cubicBezTo>
                    <a:pt x="506" y="907"/>
                    <a:pt x="398" y="657"/>
                    <a:pt x="282" y="403"/>
                  </a:cubicBezTo>
                  <a:cubicBezTo>
                    <a:pt x="232" y="282"/>
                    <a:pt x="190" y="153"/>
                    <a:pt x="123" y="44"/>
                  </a:cubicBezTo>
                  <a:cubicBezTo>
                    <a:pt x="115" y="40"/>
                    <a:pt x="115" y="32"/>
                    <a:pt x="115" y="28"/>
                  </a:cubicBezTo>
                  <a:cubicBezTo>
                    <a:pt x="106" y="8"/>
                    <a:pt x="90" y="0"/>
                    <a:pt x="74" y="0"/>
                  </a:cubicBezTo>
                  <a:close/>
                </a:path>
              </a:pathLst>
            </a:custGeom>
            <a:solidFill>
              <a:srgbClr val="2A1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5539475" y="3531275"/>
              <a:ext cx="601750" cy="716325"/>
            </a:xfrm>
            <a:custGeom>
              <a:avLst/>
              <a:gdLst/>
              <a:ahLst/>
              <a:cxnLst/>
              <a:rect l="l" t="t" r="r" b="b"/>
              <a:pathLst>
                <a:path w="24070" h="28653" extrusionOk="0">
                  <a:moveTo>
                    <a:pt x="19139" y="1"/>
                  </a:moveTo>
                  <a:cubicBezTo>
                    <a:pt x="17679" y="1"/>
                    <a:pt x="16254" y="741"/>
                    <a:pt x="15440" y="2074"/>
                  </a:cubicBezTo>
                  <a:cubicBezTo>
                    <a:pt x="14848" y="3044"/>
                    <a:pt x="14690" y="4152"/>
                    <a:pt x="14898" y="5185"/>
                  </a:cubicBezTo>
                  <a:cubicBezTo>
                    <a:pt x="12924" y="5214"/>
                    <a:pt x="11008" y="6226"/>
                    <a:pt x="9904" y="8030"/>
                  </a:cubicBezTo>
                  <a:cubicBezTo>
                    <a:pt x="9067" y="9408"/>
                    <a:pt x="8851" y="10999"/>
                    <a:pt x="9192" y="12461"/>
                  </a:cubicBezTo>
                  <a:cubicBezTo>
                    <a:pt x="6485" y="12482"/>
                    <a:pt x="3845" y="13860"/>
                    <a:pt x="2329" y="16343"/>
                  </a:cubicBezTo>
                  <a:cubicBezTo>
                    <a:pt x="1" y="20166"/>
                    <a:pt x="1217" y="25147"/>
                    <a:pt x="5032" y="27471"/>
                  </a:cubicBezTo>
                  <a:cubicBezTo>
                    <a:pt x="6346" y="28271"/>
                    <a:pt x="7799" y="28652"/>
                    <a:pt x="9234" y="28652"/>
                  </a:cubicBezTo>
                  <a:cubicBezTo>
                    <a:pt x="11967" y="28652"/>
                    <a:pt x="14635" y="27270"/>
                    <a:pt x="16156" y="24768"/>
                  </a:cubicBezTo>
                  <a:cubicBezTo>
                    <a:pt x="17676" y="22286"/>
                    <a:pt x="17693" y="19308"/>
                    <a:pt x="16468" y="16892"/>
                  </a:cubicBezTo>
                  <a:cubicBezTo>
                    <a:pt x="17922" y="16522"/>
                    <a:pt x="19234" y="15605"/>
                    <a:pt x="20075" y="14227"/>
                  </a:cubicBezTo>
                  <a:cubicBezTo>
                    <a:pt x="21179" y="12415"/>
                    <a:pt x="21195" y="10254"/>
                    <a:pt x="20317" y="8484"/>
                  </a:cubicBezTo>
                  <a:cubicBezTo>
                    <a:pt x="21324" y="8196"/>
                    <a:pt x="22237" y="7546"/>
                    <a:pt x="22824" y="6580"/>
                  </a:cubicBezTo>
                  <a:cubicBezTo>
                    <a:pt x="24069" y="4539"/>
                    <a:pt x="23419" y="1878"/>
                    <a:pt x="21383" y="633"/>
                  </a:cubicBezTo>
                  <a:cubicBezTo>
                    <a:pt x="20681" y="204"/>
                    <a:pt x="19905" y="1"/>
                    <a:pt x="19139" y="1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5516125" y="3541625"/>
              <a:ext cx="561025" cy="911350"/>
            </a:xfrm>
            <a:custGeom>
              <a:avLst/>
              <a:gdLst/>
              <a:ahLst/>
              <a:cxnLst/>
              <a:rect l="l" t="t" r="r" b="b"/>
              <a:pathLst>
                <a:path w="22441" h="36454" extrusionOk="0">
                  <a:moveTo>
                    <a:pt x="22213" y="0"/>
                  </a:moveTo>
                  <a:cubicBezTo>
                    <a:pt x="22163" y="0"/>
                    <a:pt x="22113" y="23"/>
                    <a:pt x="22079" y="77"/>
                  </a:cubicBezTo>
                  <a:cubicBezTo>
                    <a:pt x="21879" y="402"/>
                    <a:pt x="21684" y="723"/>
                    <a:pt x="21484" y="1052"/>
                  </a:cubicBezTo>
                  <a:cubicBezTo>
                    <a:pt x="20955" y="1926"/>
                    <a:pt x="20422" y="2801"/>
                    <a:pt x="19885" y="3676"/>
                  </a:cubicBezTo>
                  <a:cubicBezTo>
                    <a:pt x="19093" y="4979"/>
                    <a:pt x="18302" y="6274"/>
                    <a:pt x="17511" y="7574"/>
                  </a:cubicBezTo>
                  <a:cubicBezTo>
                    <a:pt x="16553" y="9152"/>
                    <a:pt x="15591" y="10731"/>
                    <a:pt x="14633" y="12309"/>
                  </a:cubicBezTo>
                  <a:cubicBezTo>
                    <a:pt x="13575" y="14046"/>
                    <a:pt x="12521" y="15779"/>
                    <a:pt x="11463" y="17520"/>
                  </a:cubicBezTo>
                  <a:cubicBezTo>
                    <a:pt x="10401" y="19265"/>
                    <a:pt x="9339" y="21006"/>
                    <a:pt x="8277" y="22746"/>
                  </a:cubicBezTo>
                  <a:cubicBezTo>
                    <a:pt x="7282" y="24379"/>
                    <a:pt x="6286" y="26016"/>
                    <a:pt x="5287" y="27648"/>
                  </a:cubicBezTo>
                  <a:cubicBezTo>
                    <a:pt x="4450" y="29023"/>
                    <a:pt x="3617" y="30397"/>
                    <a:pt x="2780" y="31767"/>
                  </a:cubicBezTo>
                  <a:cubicBezTo>
                    <a:pt x="2176" y="32763"/>
                    <a:pt x="1572" y="33758"/>
                    <a:pt x="964" y="34745"/>
                  </a:cubicBezTo>
                  <a:cubicBezTo>
                    <a:pt x="676" y="35216"/>
                    <a:pt x="385" y="35678"/>
                    <a:pt x="110" y="36153"/>
                  </a:cubicBezTo>
                  <a:cubicBezTo>
                    <a:pt x="97" y="36174"/>
                    <a:pt x="81" y="36195"/>
                    <a:pt x="72" y="36216"/>
                  </a:cubicBezTo>
                  <a:cubicBezTo>
                    <a:pt x="0" y="36337"/>
                    <a:pt x="112" y="36454"/>
                    <a:pt x="224" y="36454"/>
                  </a:cubicBezTo>
                  <a:cubicBezTo>
                    <a:pt x="275" y="36454"/>
                    <a:pt x="325" y="36430"/>
                    <a:pt x="360" y="36374"/>
                  </a:cubicBezTo>
                  <a:lnTo>
                    <a:pt x="951" y="35408"/>
                  </a:lnTo>
                  <a:cubicBezTo>
                    <a:pt x="1484" y="34533"/>
                    <a:pt x="2013" y="33658"/>
                    <a:pt x="2550" y="32784"/>
                  </a:cubicBezTo>
                  <a:cubicBezTo>
                    <a:pt x="3342" y="31480"/>
                    <a:pt x="4133" y="30185"/>
                    <a:pt x="4924" y="28885"/>
                  </a:cubicBezTo>
                  <a:cubicBezTo>
                    <a:pt x="5882" y="27307"/>
                    <a:pt x="6844" y="25728"/>
                    <a:pt x="7802" y="24150"/>
                  </a:cubicBezTo>
                  <a:cubicBezTo>
                    <a:pt x="8860" y="22413"/>
                    <a:pt x="9918" y="20681"/>
                    <a:pt x="10972" y="18940"/>
                  </a:cubicBezTo>
                  <a:cubicBezTo>
                    <a:pt x="12034" y="17195"/>
                    <a:pt x="13096" y="15454"/>
                    <a:pt x="14158" y="13713"/>
                  </a:cubicBezTo>
                  <a:cubicBezTo>
                    <a:pt x="15153" y="12080"/>
                    <a:pt x="16149" y="10443"/>
                    <a:pt x="17148" y="8811"/>
                  </a:cubicBezTo>
                  <a:cubicBezTo>
                    <a:pt x="17985" y="7436"/>
                    <a:pt x="18818" y="6062"/>
                    <a:pt x="19655" y="4692"/>
                  </a:cubicBezTo>
                  <a:cubicBezTo>
                    <a:pt x="20259" y="3696"/>
                    <a:pt x="20863" y="2701"/>
                    <a:pt x="21475" y="1714"/>
                  </a:cubicBezTo>
                  <a:cubicBezTo>
                    <a:pt x="21759" y="1243"/>
                    <a:pt x="22050" y="781"/>
                    <a:pt x="22329" y="306"/>
                  </a:cubicBezTo>
                  <a:cubicBezTo>
                    <a:pt x="22338" y="285"/>
                    <a:pt x="22354" y="265"/>
                    <a:pt x="22363" y="244"/>
                  </a:cubicBezTo>
                  <a:cubicBezTo>
                    <a:pt x="22441" y="119"/>
                    <a:pt x="22327" y="0"/>
                    <a:pt x="22213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1"/>
            <p:cNvSpPr/>
            <p:nvPr/>
          </p:nvSpPr>
          <p:spPr>
            <a:xfrm>
              <a:off x="5620275" y="3900375"/>
              <a:ext cx="95700" cy="241525"/>
            </a:xfrm>
            <a:custGeom>
              <a:avLst/>
              <a:gdLst/>
              <a:ahLst/>
              <a:cxnLst/>
              <a:rect l="l" t="t" r="r" b="b"/>
              <a:pathLst>
                <a:path w="3828" h="9661" extrusionOk="0">
                  <a:moveTo>
                    <a:pt x="200" y="0"/>
                  </a:moveTo>
                  <a:cubicBezTo>
                    <a:pt x="99" y="0"/>
                    <a:pt x="1" y="77"/>
                    <a:pt x="46" y="196"/>
                  </a:cubicBezTo>
                  <a:cubicBezTo>
                    <a:pt x="159" y="508"/>
                    <a:pt x="275" y="816"/>
                    <a:pt x="384" y="1129"/>
                  </a:cubicBezTo>
                  <a:cubicBezTo>
                    <a:pt x="654" y="1874"/>
                    <a:pt x="929" y="2616"/>
                    <a:pt x="1200" y="3361"/>
                  </a:cubicBezTo>
                  <a:cubicBezTo>
                    <a:pt x="1529" y="4261"/>
                    <a:pt x="1862" y="5165"/>
                    <a:pt x="2191" y="6064"/>
                  </a:cubicBezTo>
                  <a:cubicBezTo>
                    <a:pt x="2474" y="6843"/>
                    <a:pt x="2758" y="7622"/>
                    <a:pt x="3045" y="8401"/>
                  </a:cubicBezTo>
                  <a:cubicBezTo>
                    <a:pt x="3178" y="8775"/>
                    <a:pt x="3316" y="9154"/>
                    <a:pt x="3461" y="9529"/>
                  </a:cubicBezTo>
                  <a:cubicBezTo>
                    <a:pt x="3461" y="9538"/>
                    <a:pt x="3466" y="9542"/>
                    <a:pt x="3466" y="9546"/>
                  </a:cubicBezTo>
                  <a:cubicBezTo>
                    <a:pt x="3494" y="9626"/>
                    <a:pt x="3562" y="9660"/>
                    <a:pt x="3628" y="9660"/>
                  </a:cubicBezTo>
                  <a:cubicBezTo>
                    <a:pt x="3729" y="9660"/>
                    <a:pt x="3827" y="9581"/>
                    <a:pt x="3782" y="9458"/>
                  </a:cubicBezTo>
                  <a:cubicBezTo>
                    <a:pt x="3670" y="9150"/>
                    <a:pt x="3553" y="8838"/>
                    <a:pt x="3445" y="8526"/>
                  </a:cubicBezTo>
                  <a:cubicBezTo>
                    <a:pt x="3174" y="7780"/>
                    <a:pt x="2899" y="7039"/>
                    <a:pt x="2628" y="6293"/>
                  </a:cubicBezTo>
                  <a:cubicBezTo>
                    <a:pt x="2299" y="5394"/>
                    <a:pt x="1966" y="4490"/>
                    <a:pt x="1637" y="3590"/>
                  </a:cubicBezTo>
                  <a:cubicBezTo>
                    <a:pt x="1350" y="2811"/>
                    <a:pt x="1071" y="2033"/>
                    <a:pt x="783" y="1254"/>
                  </a:cubicBezTo>
                  <a:cubicBezTo>
                    <a:pt x="650" y="879"/>
                    <a:pt x="513" y="500"/>
                    <a:pt x="367" y="125"/>
                  </a:cubicBezTo>
                  <a:cubicBezTo>
                    <a:pt x="367" y="117"/>
                    <a:pt x="363" y="113"/>
                    <a:pt x="363" y="108"/>
                  </a:cubicBezTo>
                  <a:cubicBezTo>
                    <a:pt x="333" y="33"/>
                    <a:pt x="266" y="0"/>
                    <a:pt x="20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5769450" y="3974450"/>
              <a:ext cx="198000" cy="61975"/>
            </a:xfrm>
            <a:custGeom>
              <a:avLst/>
              <a:gdLst/>
              <a:ahLst/>
              <a:cxnLst/>
              <a:rect l="l" t="t" r="r" b="b"/>
              <a:pathLst>
                <a:path w="7920" h="2479" extrusionOk="0">
                  <a:moveTo>
                    <a:pt x="7690" y="0"/>
                  </a:moveTo>
                  <a:cubicBezTo>
                    <a:pt x="7675" y="0"/>
                    <a:pt x="7660" y="2"/>
                    <a:pt x="7644" y="7"/>
                  </a:cubicBezTo>
                  <a:cubicBezTo>
                    <a:pt x="7398" y="82"/>
                    <a:pt x="7148" y="148"/>
                    <a:pt x="6907" y="219"/>
                  </a:cubicBezTo>
                  <a:cubicBezTo>
                    <a:pt x="6311" y="394"/>
                    <a:pt x="5720" y="561"/>
                    <a:pt x="5129" y="731"/>
                  </a:cubicBezTo>
                  <a:cubicBezTo>
                    <a:pt x="4412" y="940"/>
                    <a:pt x="3688" y="1148"/>
                    <a:pt x="2971" y="1352"/>
                  </a:cubicBezTo>
                  <a:cubicBezTo>
                    <a:pt x="2351" y="1527"/>
                    <a:pt x="1730" y="1706"/>
                    <a:pt x="1109" y="1889"/>
                  </a:cubicBezTo>
                  <a:cubicBezTo>
                    <a:pt x="810" y="1977"/>
                    <a:pt x="501" y="2047"/>
                    <a:pt x="206" y="2147"/>
                  </a:cubicBezTo>
                  <a:cubicBezTo>
                    <a:pt x="202" y="2147"/>
                    <a:pt x="193" y="2152"/>
                    <a:pt x="189" y="2152"/>
                  </a:cubicBezTo>
                  <a:cubicBezTo>
                    <a:pt x="1" y="2205"/>
                    <a:pt x="64" y="2478"/>
                    <a:pt x="232" y="2478"/>
                  </a:cubicBezTo>
                  <a:cubicBezTo>
                    <a:pt x="246" y="2478"/>
                    <a:pt x="261" y="2476"/>
                    <a:pt x="277" y="2472"/>
                  </a:cubicBezTo>
                  <a:cubicBezTo>
                    <a:pt x="522" y="2397"/>
                    <a:pt x="772" y="2331"/>
                    <a:pt x="1018" y="2256"/>
                  </a:cubicBezTo>
                  <a:cubicBezTo>
                    <a:pt x="1609" y="2085"/>
                    <a:pt x="2205" y="1918"/>
                    <a:pt x="2792" y="1748"/>
                  </a:cubicBezTo>
                  <a:cubicBezTo>
                    <a:pt x="3513" y="1539"/>
                    <a:pt x="4233" y="1331"/>
                    <a:pt x="4954" y="1127"/>
                  </a:cubicBezTo>
                  <a:cubicBezTo>
                    <a:pt x="5574" y="948"/>
                    <a:pt x="6191" y="773"/>
                    <a:pt x="6811" y="590"/>
                  </a:cubicBezTo>
                  <a:cubicBezTo>
                    <a:pt x="7115" y="502"/>
                    <a:pt x="7419" y="427"/>
                    <a:pt x="7715" y="331"/>
                  </a:cubicBezTo>
                  <a:cubicBezTo>
                    <a:pt x="7723" y="331"/>
                    <a:pt x="7727" y="323"/>
                    <a:pt x="7732" y="323"/>
                  </a:cubicBezTo>
                  <a:cubicBezTo>
                    <a:pt x="7920" y="273"/>
                    <a:pt x="7860" y="0"/>
                    <a:pt x="769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5820400" y="3686275"/>
              <a:ext cx="61125" cy="183775"/>
            </a:xfrm>
            <a:custGeom>
              <a:avLst/>
              <a:gdLst/>
              <a:ahLst/>
              <a:cxnLst/>
              <a:rect l="l" t="t" r="r" b="b"/>
              <a:pathLst>
                <a:path w="2445" h="7351" extrusionOk="0">
                  <a:moveTo>
                    <a:pt x="198" y="0"/>
                  </a:moveTo>
                  <a:cubicBezTo>
                    <a:pt x="99" y="0"/>
                    <a:pt x="0" y="80"/>
                    <a:pt x="38" y="205"/>
                  </a:cubicBezTo>
                  <a:cubicBezTo>
                    <a:pt x="271" y="1005"/>
                    <a:pt x="500" y="1796"/>
                    <a:pt x="733" y="2592"/>
                  </a:cubicBezTo>
                  <a:cubicBezTo>
                    <a:pt x="1104" y="3849"/>
                    <a:pt x="1466" y="5107"/>
                    <a:pt x="1837" y="6365"/>
                  </a:cubicBezTo>
                  <a:cubicBezTo>
                    <a:pt x="1920" y="6657"/>
                    <a:pt x="2008" y="6944"/>
                    <a:pt x="2091" y="7236"/>
                  </a:cubicBezTo>
                  <a:cubicBezTo>
                    <a:pt x="2114" y="7316"/>
                    <a:pt x="2177" y="7350"/>
                    <a:pt x="2242" y="7350"/>
                  </a:cubicBezTo>
                  <a:cubicBezTo>
                    <a:pt x="2341" y="7350"/>
                    <a:pt x="2444" y="7269"/>
                    <a:pt x="2412" y="7148"/>
                  </a:cubicBezTo>
                  <a:cubicBezTo>
                    <a:pt x="2174" y="6348"/>
                    <a:pt x="1945" y="5557"/>
                    <a:pt x="1712" y="4762"/>
                  </a:cubicBezTo>
                  <a:cubicBezTo>
                    <a:pt x="1341" y="3504"/>
                    <a:pt x="979" y="2246"/>
                    <a:pt x="608" y="988"/>
                  </a:cubicBezTo>
                  <a:cubicBezTo>
                    <a:pt x="525" y="697"/>
                    <a:pt x="438" y="409"/>
                    <a:pt x="354" y="118"/>
                  </a:cubicBezTo>
                  <a:cubicBezTo>
                    <a:pt x="329" y="36"/>
                    <a:pt x="263" y="0"/>
                    <a:pt x="19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5963450" y="3645750"/>
              <a:ext cx="166625" cy="74200"/>
            </a:xfrm>
            <a:custGeom>
              <a:avLst/>
              <a:gdLst/>
              <a:ahLst/>
              <a:cxnLst/>
              <a:rect l="l" t="t" r="r" b="b"/>
              <a:pathLst>
                <a:path w="6665" h="2968" extrusionOk="0">
                  <a:moveTo>
                    <a:pt x="6480" y="0"/>
                  </a:moveTo>
                  <a:cubicBezTo>
                    <a:pt x="6465" y="0"/>
                    <a:pt x="6450" y="4"/>
                    <a:pt x="6435" y="10"/>
                  </a:cubicBezTo>
                  <a:cubicBezTo>
                    <a:pt x="5719" y="306"/>
                    <a:pt x="5011" y="606"/>
                    <a:pt x="4299" y="902"/>
                  </a:cubicBezTo>
                  <a:cubicBezTo>
                    <a:pt x="3170" y="1376"/>
                    <a:pt x="2046" y="1843"/>
                    <a:pt x="917" y="2318"/>
                  </a:cubicBezTo>
                  <a:cubicBezTo>
                    <a:pt x="655" y="2426"/>
                    <a:pt x="401" y="2534"/>
                    <a:pt x="138" y="2638"/>
                  </a:cubicBezTo>
                  <a:cubicBezTo>
                    <a:pt x="55" y="2676"/>
                    <a:pt x="1" y="2751"/>
                    <a:pt x="26" y="2842"/>
                  </a:cubicBezTo>
                  <a:cubicBezTo>
                    <a:pt x="43" y="2908"/>
                    <a:pt x="114" y="2968"/>
                    <a:pt x="185" y="2968"/>
                  </a:cubicBezTo>
                  <a:cubicBezTo>
                    <a:pt x="200" y="2968"/>
                    <a:pt x="215" y="2965"/>
                    <a:pt x="230" y="2959"/>
                  </a:cubicBezTo>
                  <a:cubicBezTo>
                    <a:pt x="942" y="2659"/>
                    <a:pt x="1650" y="2364"/>
                    <a:pt x="2362" y="2068"/>
                  </a:cubicBezTo>
                  <a:cubicBezTo>
                    <a:pt x="3491" y="1593"/>
                    <a:pt x="4615" y="1127"/>
                    <a:pt x="5748" y="652"/>
                  </a:cubicBezTo>
                  <a:cubicBezTo>
                    <a:pt x="6006" y="543"/>
                    <a:pt x="6260" y="431"/>
                    <a:pt x="6523" y="327"/>
                  </a:cubicBezTo>
                  <a:cubicBezTo>
                    <a:pt x="6606" y="294"/>
                    <a:pt x="6664" y="219"/>
                    <a:pt x="6635" y="127"/>
                  </a:cubicBezTo>
                  <a:cubicBezTo>
                    <a:pt x="6618" y="62"/>
                    <a:pt x="6548" y="0"/>
                    <a:pt x="648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1"/>
            <p:cNvSpPr/>
            <p:nvPr/>
          </p:nvSpPr>
          <p:spPr>
            <a:xfrm>
              <a:off x="4889975" y="3625075"/>
              <a:ext cx="451075" cy="607550"/>
            </a:xfrm>
            <a:custGeom>
              <a:avLst/>
              <a:gdLst/>
              <a:ahLst/>
              <a:cxnLst/>
              <a:rect l="l" t="t" r="r" b="b"/>
              <a:pathLst>
                <a:path w="18043" h="24302" extrusionOk="0">
                  <a:moveTo>
                    <a:pt x="4025" y="0"/>
                  </a:moveTo>
                  <a:cubicBezTo>
                    <a:pt x="3532" y="0"/>
                    <a:pt x="3031" y="103"/>
                    <a:pt x="2553" y="321"/>
                  </a:cubicBezTo>
                  <a:cubicBezTo>
                    <a:pt x="779" y="1133"/>
                    <a:pt x="0" y="3232"/>
                    <a:pt x="812" y="5015"/>
                  </a:cubicBezTo>
                  <a:cubicBezTo>
                    <a:pt x="1196" y="5856"/>
                    <a:pt x="1874" y="6472"/>
                    <a:pt x="2670" y="6806"/>
                  </a:cubicBezTo>
                  <a:cubicBezTo>
                    <a:pt x="1791" y="8159"/>
                    <a:pt x="1591" y="9917"/>
                    <a:pt x="2316" y="11491"/>
                  </a:cubicBezTo>
                  <a:cubicBezTo>
                    <a:pt x="2866" y="12691"/>
                    <a:pt x="3844" y="13561"/>
                    <a:pt x="4986" y="14002"/>
                  </a:cubicBezTo>
                  <a:cubicBezTo>
                    <a:pt x="3757" y="15852"/>
                    <a:pt x="3486" y="18267"/>
                    <a:pt x="4477" y="20433"/>
                  </a:cubicBezTo>
                  <a:cubicBezTo>
                    <a:pt x="5589" y="22866"/>
                    <a:pt x="7988" y="24302"/>
                    <a:pt x="10498" y="24302"/>
                  </a:cubicBezTo>
                  <a:cubicBezTo>
                    <a:pt x="11421" y="24302"/>
                    <a:pt x="12358" y="24108"/>
                    <a:pt x="13253" y="23698"/>
                  </a:cubicBezTo>
                  <a:cubicBezTo>
                    <a:pt x="16580" y="22178"/>
                    <a:pt x="18042" y="18246"/>
                    <a:pt x="16518" y="14919"/>
                  </a:cubicBezTo>
                  <a:cubicBezTo>
                    <a:pt x="15527" y="12753"/>
                    <a:pt x="13519" y="11379"/>
                    <a:pt x="11320" y="11104"/>
                  </a:cubicBezTo>
                  <a:cubicBezTo>
                    <a:pt x="11733" y="9950"/>
                    <a:pt x="11716" y="8642"/>
                    <a:pt x="11166" y="7439"/>
                  </a:cubicBezTo>
                  <a:cubicBezTo>
                    <a:pt x="10442" y="5860"/>
                    <a:pt x="8984" y="4861"/>
                    <a:pt x="7385" y="4644"/>
                  </a:cubicBezTo>
                  <a:cubicBezTo>
                    <a:pt x="7655" y="3828"/>
                    <a:pt x="7630" y="2911"/>
                    <a:pt x="7247" y="2066"/>
                  </a:cubicBezTo>
                  <a:cubicBezTo>
                    <a:pt x="6653" y="768"/>
                    <a:pt x="5369" y="0"/>
                    <a:pt x="4025" y="0"/>
                  </a:cubicBezTo>
                  <a:close/>
                </a:path>
              </a:pathLst>
            </a:custGeom>
            <a:solidFill>
              <a:srgbClr val="756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4946850" y="3630075"/>
              <a:ext cx="378525" cy="813450"/>
            </a:xfrm>
            <a:custGeom>
              <a:avLst/>
              <a:gdLst/>
              <a:ahLst/>
              <a:cxnLst/>
              <a:rect l="l" t="t" r="r" b="b"/>
              <a:pathLst>
                <a:path w="15141" h="32538" extrusionOk="0">
                  <a:moveTo>
                    <a:pt x="218" y="0"/>
                  </a:moveTo>
                  <a:cubicBezTo>
                    <a:pt x="113" y="0"/>
                    <a:pt x="1" y="120"/>
                    <a:pt x="58" y="254"/>
                  </a:cubicBezTo>
                  <a:cubicBezTo>
                    <a:pt x="187" y="537"/>
                    <a:pt x="316" y="825"/>
                    <a:pt x="453" y="1112"/>
                  </a:cubicBezTo>
                  <a:cubicBezTo>
                    <a:pt x="811" y="1899"/>
                    <a:pt x="1170" y="2678"/>
                    <a:pt x="1528" y="3461"/>
                  </a:cubicBezTo>
                  <a:cubicBezTo>
                    <a:pt x="2057" y="4615"/>
                    <a:pt x="2586" y="5773"/>
                    <a:pt x="3119" y="6926"/>
                  </a:cubicBezTo>
                  <a:cubicBezTo>
                    <a:pt x="3764" y="8338"/>
                    <a:pt x="4410" y="9742"/>
                    <a:pt x="5047" y="11154"/>
                  </a:cubicBezTo>
                  <a:cubicBezTo>
                    <a:pt x="5755" y="12695"/>
                    <a:pt x="6459" y="14240"/>
                    <a:pt x="7167" y="15781"/>
                  </a:cubicBezTo>
                  <a:cubicBezTo>
                    <a:pt x="7879" y="17343"/>
                    <a:pt x="8600" y="18904"/>
                    <a:pt x="9312" y="20466"/>
                  </a:cubicBezTo>
                  <a:cubicBezTo>
                    <a:pt x="9978" y="21920"/>
                    <a:pt x="10640" y="23373"/>
                    <a:pt x="11307" y="24827"/>
                  </a:cubicBezTo>
                  <a:cubicBezTo>
                    <a:pt x="11869" y="26055"/>
                    <a:pt x="12431" y="27276"/>
                    <a:pt x="12989" y="28504"/>
                  </a:cubicBezTo>
                  <a:cubicBezTo>
                    <a:pt x="13393" y="29387"/>
                    <a:pt x="13793" y="30270"/>
                    <a:pt x="14201" y="31149"/>
                  </a:cubicBezTo>
                  <a:cubicBezTo>
                    <a:pt x="14393" y="31566"/>
                    <a:pt x="14572" y="31990"/>
                    <a:pt x="14772" y="32398"/>
                  </a:cubicBezTo>
                  <a:cubicBezTo>
                    <a:pt x="14784" y="32415"/>
                    <a:pt x="14789" y="32436"/>
                    <a:pt x="14801" y="32453"/>
                  </a:cubicBezTo>
                  <a:cubicBezTo>
                    <a:pt x="14827" y="32513"/>
                    <a:pt x="14873" y="32537"/>
                    <a:pt x="14921" y="32537"/>
                  </a:cubicBezTo>
                  <a:cubicBezTo>
                    <a:pt x="15025" y="32537"/>
                    <a:pt x="15140" y="32418"/>
                    <a:pt x="15080" y="32286"/>
                  </a:cubicBezTo>
                  <a:cubicBezTo>
                    <a:pt x="14951" y="31999"/>
                    <a:pt x="14822" y="31711"/>
                    <a:pt x="14684" y="31428"/>
                  </a:cubicBezTo>
                  <a:cubicBezTo>
                    <a:pt x="14326" y="30641"/>
                    <a:pt x="13968" y="29858"/>
                    <a:pt x="13614" y="29079"/>
                  </a:cubicBezTo>
                  <a:cubicBezTo>
                    <a:pt x="13085" y="27921"/>
                    <a:pt x="12556" y="26768"/>
                    <a:pt x="12023" y="25610"/>
                  </a:cubicBezTo>
                  <a:cubicBezTo>
                    <a:pt x="11378" y="24202"/>
                    <a:pt x="10732" y="22794"/>
                    <a:pt x="10095" y="21382"/>
                  </a:cubicBezTo>
                  <a:cubicBezTo>
                    <a:pt x="9387" y="19841"/>
                    <a:pt x="8683" y="18296"/>
                    <a:pt x="7975" y="16755"/>
                  </a:cubicBezTo>
                  <a:cubicBezTo>
                    <a:pt x="7263" y="15194"/>
                    <a:pt x="6542" y="13632"/>
                    <a:pt x="5830" y="12070"/>
                  </a:cubicBezTo>
                  <a:cubicBezTo>
                    <a:pt x="5164" y="10616"/>
                    <a:pt x="4501" y="9167"/>
                    <a:pt x="3835" y="7713"/>
                  </a:cubicBezTo>
                  <a:cubicBezTo>
                    <a:pt x="3273" y="6485"/>
                    <a:pt x="2711" y="5260"/>
                    <a:pt x="2152" y="4032"/>
                  </a:cubicBezTo>
                  <a:cubicBezTo>
                    <a:pt x="1748" y="3153"/>
                    <a:pt x="1349" y="2266"/>
                    <a:pt x="941" y="1387"/>
                  </a:cubicBezTo>
                  <a:cubicBezTo>
                    <a:pt x="749" y="971"/>
                    <a:pt x="570" y="550"/>
                    <a:pt x="370" y="138"/>
                  </a:cubicBezTo>
                  <a:cubicBezTo>
                    <a:pt x="357" y="121"/>
                    <a:pt x="353" y="100"/>
                    <a:pt x="341" y="88"/>
                  </a:cubicBezTo>
                  <a:cubicBezTo>
                    <a:pt x="313" y="26"/>
                    <a:pt x="266" y="0"/>
                    <a:pt x="2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4984375" y="4096700"/>
              <a:ext cx="209375" cy="57450"/>
            </a:xfrm>
            <a:custGeom>
              <a:avLst/>
              <a:gdLst/>
              <a:ahLst/>
              <a:cxnLst/>
              <a:rect l="l" t="t" r="r" b="b"/>
              <a:pathLst>
                <a:path w="8375" h="2298" extrusionOk="0">
                  <a:moveTo>
                    <a:pt x="238" y="1"/>
                  </a:moveTo>
                  <a:cubicBezTo>
                    <a:pt x="65" y="1"/>
                    <a:pt x="0" y="276"/>
                    <a:pt x="193" y="323"/>
                  </a:cubicBezTo>
                  <a:cubicBezTo>
                    <a:pt x="456" y="385"/>
                    <a:pt x="714" y="456"/>
                    <a:pt x="976" y="518"/>
                  </a:cubicBezTo>
                  <a:lnTo>
                    <a:pt x="2867" y="985"/>
                  </a:lnTo>
                  <a:cubicBezTo>
                    <a:pt x="3625" y="1172"/>
                    <a:pt x="4387" y="1360"/>
                    <a:pt x="5145" y="1551"/>
                  </a:cubicBezTo>
                  <a:cubicBezTo>
                    <a:pt x="5808" y="1718"/>
                    <a:pt x="6461" y="1880"/>
                    <a:pt x="7124" y="2047"/>
                  </a:cubicBezTo>
                  <a:cubicBezTo>
                    <a:pt x="7440" y="2126"/>
                    <a:pt x="7761" y="2218"/>
                    <a:pt x="8082" y="2288"/>
                  </a:cubicBezTo>
                  <a:cubicBezTo>
                    <a:pt x="8086" y="2288"/>
                    <a:pt x="8094" y="2293"/>
                    <a:pt x="8098" y="2293"/>
                  </a:cubicBezTo>
                  <a:cubicBezTo>
                    <a:pt x="8113" y="2296"/>
                    <a:pt x="8127" y="2298"/>
                    <a:pt x="8141" y="2298"/>
                  </a:cubicBezTo>
                  <a:cubicBezTo>
                    <a:pt x="8313" y="2298"/>
                    <a:pt x="8375" y="2022"/>
                    <a:pt x="8186" y="1976"/>
                  </a:cubicBezTo>
                  <a:cubicBezTo>
                    <a:pt x="7927" y="1914"/>
                    <a:pt x="7665" y="1843"/>
                    <a:pt x="7407" y="1780"/>
                  </a:cubicBezTo>
                  <a:lnTo>
                    <a:pt x="5516" y="1314"/>
                  </a:lnTo>
                  <a:cubicBezTo>
                    <a:pt x="4754" y="1126"/>
                    <a:pt x="3996" y="939"/>
                    <a:pt x="3234" y="747"/>
                  </a:cubicBezTo>
                  <a:cubicBezTo>
                    <a:pt x="2576" y="581"/>
                    <a:pt x="1918" y="418"/>
                    <a:pt x="1255" y="252"/>
                  </a:cubicBezTo>
                  <a:cubicBezTo>
                    <a:pt x="939" y="173"/>
                    <a:pt x="622" y="81"/>
                    <a:pt x="297" y="10"/>
                  </a:cubicBezTo>
                  <a:cubicBezTo>
                    <a:pt x="293" y="10"/>
                    <a:pt x="289" y="6"/>
                    <a:pt x="281" y="6"/>
                  </a:cubicBezTo>
                  <a:cubicBezTo>
                    <a:pt x="266" y="3"/>
                    <a:pt x="252" y="1"/>
                    <a:pt x="2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1"/>
            <p:cNvSpPr/>
            <p:nvPr/>
          </p:nvSpPr>
          <p:spPr>
            <a:xfrm>
              <a:off x="5140725" y="3903100"/>
              <a:ext cx="59100" cy="158725"/>
            </a:xfrm>
            <a:custGeom>
              <a:avLst/>
              <a:gdLst/>
              <a:ahLst/>
              <a:cxnLst/>
              <a:rect l="l" t="t" r="r" b="b"/>
              <a:pathLst>
                <a:path w="2364" h="6349" extrusionOk="0">
                  <a:moveTo>
                    <a:pt x="2164" y="1"/>
                  </a:moveTo>
                  <a:cubicBezTo>
                    <a:pt x="2098" y="1"/>
                    <a:pt x="2033" y="35"/>
                    <a:pt x="2007" y="112"/>
                  </a:cubicBezTo>
                  <a:cubicBezTo>
                    <a:pt x="1782" y="795"/>
                    <a:pt x="1561" y="1478"/>
                    <a:pt x="1340" y="2153"/>
                  </a:cubicBezTo>
                  <a:cubicBezTo>
                    <a:pt x="986" y="3235"/>
                    <a:pt x="632" y="4318"/>
                    <a:pt x="282" y="5410"/>
                  </a:cubicBezTo>
                  <a:cubicBezTo>
                    <a:pt x="199" y="5651"/>
                    <a:pt x="120" y="5901"/>
                    <a:pt x="41" y="6147"/>
                  </a:cubicBezTo>
                  <a:cubicBezTo>
                    <a:pt x="1" y="6269"/>
                    <a:pt x="99" y="6349"/>
                    <a:pt x="200" y="6349"/>
                  </a:cubicBezTo>
                  <a:cubicBezTo>
                    <a:pt x="266" y="6349"/>
                    <a:pt x="333" y="6314"/>
                    <a:pt x="362" y="6234"/>
                  </a:cubicBezTo>
                  <a:cubicBezTo>
                    <a:pt x="582" y="5555"/>
                    <a:pt x="803" y="4872"/>
                    <a:pt x="1028" y="4193"/>
                  </a:cubicBezTo>
                  <a:cubicBezTo>
                    <a:pt x="1382" y="3111"/>
                    <a:pt x="1736" y="2028"/>
                    <a:pt x="2082" y="941"/>
                  </a:cubicBezTo>
                  <a:cubicBezTo>
                    <a:pt x="2165" y="695"/>
                    <a:pt x="2244" y="445"/>
                    <a:pt x="2323" y="203"/>
                  </a:cubicBezTo>
                  <a:cubicBezTo>
                    <a:pt x="2363" y="80"/>
                    <a:pt x="2264" y="1"/>
                    <a:pt x="216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4931250" y="3863200"/>
              <a:ext cx="153850" cy="54050"/>
            </a:xfrm>
            <a:custGeom>
              <a:avLst/>
              <a:gdLst/>
              <a:ahLst/>
              <a:cxnLst/>
              <a:rect l="l" t="t" r="r" b="b"/>
              <a:pathLst>
                <a:path w="6154" h="2162" extrusionOk="0">
                  <a:moveTo>
                    <a:pt x="222" y="0"/>
                  </a:moveTo>
                  <a:cubicBezTo>
                    <a:pt x="56" y="0"/>
                    <a:pt x="0" y="268"/>
                    <a:pt x="186" y="325"/>
                  </a:cubicBezTo>
                  <a:cubicBezTo>
                    <a:pt x="827" y="533"/>
                    <a:pt x="1469" y="737"/>
                    <a:pt x="2110" y="946"/>
                  </a:cubicBezTo>
                  <a:cubicBezTo>
                    <a:pt x="3135" y="1271"/>
                    <a:pt x="4159" y="1600"/>
                    <a:pt x="5184" y="1929"/>
                  </a:cubicBezTo>
                  <a:cubicBezTo>
                    <a:pt x="5417" y="1999"/>
                    <a:pt x="5650" y="2079"/>
                    <a:pt x="5888" y="2153"/>
                  </a:cubicBezTo>
                  <a:cubicBezTo>
                    <a:pt x="5905" y="2159"/>
                    <a:pt x="5922" y="2161"/>
                    <a:pt x="5938" y="2161"/>
                  </a:cubicBezTo>
                  <a:cubicBezTo>
                    <a:pt x="6100" y="2161"/>
                    <a:pt x="6154" y="1890"/>
                    <a:pt x="5975" y="1833"/>
                  </a:cubicBezTo>
                  <a:cubicBezTo>
                    <a:pt x="5334" y="1625"/>
                    <a:pt x="4688" y="1425"/>
                    <a:pt x="4047" y="1216"/>
                  </a:cubicBezTo>
                  <a:cubicBezTo>
                    <a:pt x="3022" y="887"/>
                    <a:pt x="2002" y="558"/>
                    <a:pt x="977" y="229"/>
                  </a:cubicBezTo>
                  <a:cubicBezTo>
                    <a:pt x="740" y="159"/>
                    <a:pt x="507" y="79"/>
                    <a:pt x="273" y="9"/>
                  </a:cubicBezTo>
                  <a:cubicBezTo>
                    <a:pt x="255" y="3"/>
                    <a:pt x="238" y="0"/>
                    <a:pt x="222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5015025" y="3641350"/>
              <a:ext cx="36675" cy="144975"/>
            </a:xfrm>
            <a:custGeom>
              <a:avLst/>
              <a:gdLst/>
              <a:ahLst/>
              <a:cxnLst/>
              <a:rect l="l" t="t" r="r" b="b"/>
              <a:pathLst>
                <a:path w="1467" h="5799" extrusionOk="0">
                  <a:moveTo>
                    <a:pt x="1266" y="1"/>
                  </a:moveTo>
                  <a:cubicBezTo>
                    <a:pt x="1202" y="1"/>
                    <a:pt x="1141" y="37"/>
                    <a:pt x="1125" y="120"/>
                  </a:cubicBezTo>
                  <a:cubicBezTo>
                    <a:pt x="1000" y="732"/>
                    <a:pt x="875" y="1353"/>
                    <a:pt x="754" y="1969"/>
                  </a:cubicBezTo>
                  <a:cubicBezTo>
                    <a:pt x="558" y="2952"/>
                    <a:pt x="358" y="3931"/>
                    <a:pt x="163" y="4913"/>
                  </a:cubicBezTo>
                  <a:cubicBezTo>
                    <a:pt x="113" y="5138"/>
                    <a:pt x="71" y="5367"/>
                    <a:pt x="25" y="5592"/>
                  </a:cubicBezTo>
                  <a:cubicBezTo>
                    <a:pt x="0" y="5717"/>
                    <a:pt x="104" y="5799"/>
                    <a:pt x="201" y="5799"/>
                  </a:cubicBezTo>
                  <a:cubicBezTo>
                    <a:pt x="265" y="5799"/>
                    <a:pt x="325" y="5763"/>
                    <a:pt x="342" y="5680"/>
                  </a:cubicBezTo>
                  <a:cubicBezTo>
                    <a:pt x="467" y="5063"/>
                    <a:pt x="592" y="4447"/>
                    <a:pt x="712" y="3831"/>
                  </a:cubicBezTo>
                  <a:cubicBezTo>
                    <a:pt x="912" y="2848"/>
                    <a:pt x="1108" y="1869"/>
                    <a:pt x="1308" y="886"/>
                  </a:cubicBezTo>
                  <a:cubicBezTo>
                    <a:pt x="1354" y="661"/>
                    <a:pt x="1395" y="432"/>
                    <a:pt x="1441" y="207"/>
                  </a:cubicBezTo>
                  <a:cubicBezTo>
                    <a:pt x="1466" y="82"/>
                    <a:pt x="1362" y="1"/>
                    <a:pt x="126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5233675" y="4437950"/>
              <a:ext cx="443675" cy="460325"/>
            </a:xfrm>
            <a:custGeom>
              <a:avLst/>
              <a:gdLst/>
              <a:ahLst/>
              <a:cxnLst/>
              <a:rect l="l" t="t" r="r" b="b"/>
              <a:pathLst>
                <a:path w="17747" h="18413" extrusionOk="0">
                  <a:moveTo>
                    <a:pt x="0" y="0"/>
                  </a:moveTo>
                  <a:lnTo>
                    <a:pt x="0" y="18413"/>
                  </a:lnTo>
                  <a:lnTo>
                    <a:pt x="17747" y="18413"/>
                  </a:lnTo>
                  <a:lnTo>
                    <a:pt x="17747" y="0"/>
                  </a:lnTo>
                  <a:close/>
                </a:path>
              </a:pathLst>
            </a:custGeom>
            <a:solidFill>
              <a:srgbClr val="894751"/>
            </a:solidFill>
            <a:ln w="52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5233675" y="4437950"/>
              <a:ext cx="196800" cy="163375"/>
            </a:xfrm>
            <a:custGeom>
              <a:avLst/>
              <a:gdLst/>
              <a:ahLst/>
              <a:cxnLst/>
              <a:rect l="l" t="t" r="r" b="b"/>
              <a:pathLst>
                <a:path w="7872" h="6535" extrusionOk="0">
                  <a:moveTo>
                    <a:pt x="7097" y="0"/>
                  </a:moveTo>
                  <a:cubicBezTo>
                    <a:pt x="4128" y="1666"/>
                    <a:pt x="1591" y="4182"/>
                    <a:pt x="0" y="5985"/>
                  </a:cubicBezTo>
                  <a:lnTo>
                    <a:pt x="0" y="6535"/>
                  </a:lnTo>
                  <a:cubicBezTo>
                    <a:pt x="1645" y="4631"/>
                    <a:pt x="4515" y="1716"/>
                    <a:pt x="7872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5405900" y="4437950"/>
              <a:ext cx="271250" cy="223600"/>
            </a:xfrm>
            <a:custGeom>
              <a:avLst/>
              <a:gdLst/>
              <a:ahLst/>
              <a:cxnLst/>
              <a:rect l="l" t="t" r="r" b="b"/>
              <a:pathLst>
                <a:path w="10850" h="8944" extrusionOk="0">
                  <a:moveTo>
                    <a:pt x="6002" y="0"/>
                  </a:moveTo>
                  <a:cubicBezTo>
                    <a:pt x="5468" y="887"/>
                    <a:pt x="4406" y="2095"/>
                    <a:pt x="3428" y="3207"/>
                  </a:cubicBezTo>
                  <a:cubicBezTo>
                    <a:pt x="1666" y="5219"/>
                    <a:pt x="0" y="7118"/>
                    <a:pt x="200" y="8180"/>
                  </a:cubicBezTo>
                  <a:cubicBezTo>
                    <a:pt x="254" y="8451"/>
                    <a:pt x="417" y="8655"/>
                    <a:pt x="679" y="8780"/>
                  </a:cubicBezTo>
                  <a:cubicBezTo>
                    <a:pt x="909" y="8892"/>
                    <a:pt x="1156" y="8944"/>
                    <a:pt x="1419" y="8944"/>
                  </a:cubicBezTo>
                  <a:cubicBezTo>
                    <a:pt x="2698" y="8944"/>
                    <a:pt x="4331" y="7721"/>
                    <a:pt x="6039" y="6435"/>
                  </a:cubicBezTo>
                  <a:cubicBezTo>
                    <a:pt x="7700" y="5192"/>
                    <a:pt x="9411" y="3907"/>
                    <a:pt x="10679" y="3907"/>
                  </a:cubicBezTo>
                  <a:cubicBezTo>
                    <a:pt x="10737" y="3907"/>
                    <a:pt x="10794" y="3910"/>
                    <a:pt x="10849" y="3915"/>
                  </a:cubicBezTo>
                  <a:lnTo>
                    <a:pt x="10849" y="3540"/>
                  </a:lnTo>
                  <a:cubicBezTo>
                    <a:pt x="10797" y="3536"/>
                    <a:pt x="10743" y="3534"/>
                    <a:pt x="10689" y="3534"/>
                  </a:cubicBezTo>
                  <a:cubicBezTo>
                    <a:pt x="9297" y="3534"/>
                    <a:pt x="7534" y="4852"/>
                    <a:pt x="5822" y="6135"/>
                  </a:cubicBezTo>
                  <a:cubicBezTo>
                    <a:pt x="4225" y="7336"/>
                    <a:pt x="2580" y="8568"/>
                    <a:pt x="1411" y="8568"/>
                  </a:cubicBezTo>
                  <a:cubicBezTo>
                    <a:pt x="1202" y="8568"/>
                    <a:pt x="1009" y="8528"/>
                    <a:pt x="833" y="8442"/>
                  </a:cubicBezTo>
                  <a:cubicBezTo>
                    <a:pt x="671" y="8363"/>
                    <a:pt x="579" y="8255"/>
                    <a:pt x="550" y="8101"/>
                  </a:cubicBezTo>
                  <a:cubicBezTo>
                    <a:pt x="383" y="7222"/>
                    <a:pt x="2141" y="5223"/>
                    <a:pt x="3690" y="3453"/>
                  </a:cubicBezTo>
                  <a:cubicBezTo>
                    <a:pt x="4860" y="2137"/>
                    <a:pt x="5922" y="929"/>
                    <a:pt x="6414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5568425" y="4824025"/>
              <a:ext cx="108825" cy="74375"/>
            </a:xfrm>
            <a:custGeom>
              <a:avLst/>
              <a:gdLst/>
              <a:ahLst/>
              <a:cxnLst/>
              <a:rect l="l" t="t" r="r" b="b"/>
              <a:pathLst>
                <a:path w="4353" h="2975" extrusionOk="0">
                  <a:moveTo>
                    <a:pt x="4353" y="0"/>
                  </a:moveTo>
                  <a:cubicBezTo>
                    <a:pt x="3232" y="696"/>
                    <a:pt x="1895" y="1641"/>
                    <a:pt x="438" y="2666"/>
                  </a:cubicBezTo>
                  <a:cubicBezTo>
                    <a:pt x="292" y="2770"/>
                    <a:pt x="146" y="2870"/>
                    <a:pt x="0" y="2974"/>
                  </a:cubicBezTo>
                  <a:lnTo>
                    <a:pt x="642" y="2974"/>
                  </a:lnTo>
                  <a:cubicBezTo>
                    <a:pt x="1974" y="2037"/>
                    <a:pt x="3257" y="1129"/>
                    <a:pt x="4353" y="438"/>
                  </a:cubicBezTo>
                  <a:lnTo>
                    <a:pt x="4353" y="0"/>
                  </a:ln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5321025" y="4620675"/>
              <a:ext cx="356225" cy="277725"/>
            </a:xfrm>
            <a:custGeom>
              <a:avLst/>
              <a:gdLst/>
              <a:ahLst/>
              <a:cxnLst/>
              <a:rect l="l" t="t" r="r" b="b"/>
              <a:pathLst>
                <a:path w="14249" h="11109" extrusionOk="0">
                  <a:moveTo>
                    <a:pt x="14249" y="0"/>
                  </a:moveTo>
                  <a:cubicBezTo>
                    <a:pt x="12812" y="1446"/>
                    <a:pt x="10375" y="3166"/>
                    <a:pt x="7839" y="4952"/>
                  </a:cubicBezTo>
                  <a:cubicBezTo>
                    <a:pt x="4907" y="7018"/>
                    <a:pt x="1921" y="9130"/>
                    <a:pt x="1" y="11108"/>
                  </a:cubicBezTo>
                  <a:lnTo>
                    <a:pt x="525" y="11108"/>
                  </a:lnTo>
                  <a:cubicBezTo>
                    <a:pt x="2458" y="9201"/>
                    <a:pt x="5344" y="7164"/>
                    <a:pt x="8043" y="5265"/>
                  </a:cubicBezTo>
                  <a:cubicBezTo>
                    <a:pt x="10521" y="3516"/>
                    <a:pt x="12791" y="1916"/>
                    <a:pt x="14249" y="517"/>
                  </a:cubicBezTo>
                  <a:lnTo>
                    <a:pt x="14249" y="0"/>
                  </a:ln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5233675" y="4437950"/>
              <a:ext cx="443675" cy="460325"/>
            </a:xfrm>
            <a:custGeom>
              <a:avLst/>
              <a:gdLst/>
              <a:ahLst/>
              <a:cxnLst/>
              <a:rect l="l" t="t" r="r" b="b"/>
              <a:pathLst>
                <a:path w="17747" h="18413" fill="none" extrusionOk="0">
                  <a:moveTo>
                    <a:pt x="0" y="0"/>
                  </a:moveTo>
                  <a:lnTo>
                    <a:pt x="17747" y="0"/>
                  </a:lnTo>
                  <a:lnTo>
                    <a:pt x="17747" y="18413"/>
                  </a:lnTo>
                  <a:lnTo>
                    <a:pt x="0" y="18413"/>
                  </a:lnTo>
                  <a:close/>
                </a:path>
              </a:pathLst>
            </a:custGeom>
            <a:noFill/>
            <a:ln w="300" cap="flat" cmpd="sng">
              <a:solidFill>
                <a:srgbClr val="4C3D5B"/>
              </a:solidFill>
              <a:prstDash val="solid"/>
              <a:miter lim="4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7DC740-DE51-4234-952B-3E6AAA0264E4}"/>
              </a:ext>
            </a:extLst>
          </p:cNvPr>
          <p:cNvSpPr txBox="1"/>
          <p:nvPr/>
        </p:nvSpPr>
        <p:spPr>
          <a:xfrm>
            <a:off x="517451" y="1556450"/>
            <a:ext cx="395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GÂY HỨNG THÚ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m Biệt Búp Bê Thân Yêu ♫ Thảo Vân (Bé Gạo 3 Tuổi) ♫ Nhạc Thiếu Nhi Vui Nhộn [4K]">
            <a:hlinkClick r:id="" action="ppaction://media"/>
            <a:extLst>
              <a:ext uri="{FF2B5EF4-FFF2-40B4-BE49-F238E27FC236}">
                <a16:creationId xmlns:a16="http://schemas.microsoft.com/office/drawing/2014/main" id="{CCA874F6-83DD-4B82-AED1-91FCD8959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0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4"/>
          <p:cNvSpPr/>
          <p:nvPr/>
        </p:nvSpPr>
        <p:spPr>
          <a:xfrm>
            <a:off x="358999" y="107143"/>
            <a:ext cx="1162087" cy="1162137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6" name="Google Shape;1736;p44"/>
          <p:cNvSpPr txBox="1">
            <a:spLocks noGrp="1"/>
          </p:cNvSpPr>
          <p:nvPr>
            <p:ph type="title"/>
          </p:nvPr>
        </p:nvSpPr>
        <p:spPr>
          <a:xfrm>
            <a:off x="980566" y="732585"/>
            <a:ext cx="451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Ôn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nhận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biết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chữ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Patrick Hand SC" charset="0"/>
                <a:sym typeface="Patrick Hand SC" charset="0"/>
              </a:rPr>
              <a:t>V,R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br>
              <a:rPr lang="en-GB" sz="3100" b="1" dirty="0">
                <a:solidFill>
                  <a:srgbClr val="FCF1E8">
                    <a:lumMod val="25000"/>
                  </a:srgbClr>
                </a:solidFill>
              </a:rPr>
            </a:br>
            <a:endParaRPr sz="6100" dirty="0"/>
          </a:p>
        </p:txBody>
      </p:sp>
      <p:sp>
        <p:nvSpPr>
          <p:cNvPr id="1737" name="Google Shape;1737;p44"/>
          <p:cNvSpPr txBox="1">
            <a:spLocks noGrp="1"/>
          </p:cNvSpPr>
          <p:nvPr>
            <p:ph type="title" idx="2"/>
          </p:nvPr>
        </p:nvSpPr>
        <p:spPr>
          <a:xfrm>
            <a:off x="71073" y="154422"/>
            <a:ext cx="1648500" cy="10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1739" name="Google Shape;1739;p44"/>
          <p:cNvGrpSpPr/>
          <p:nvPr/>
        </p:nvGrpSpPr>
        <p:grpSpPr>
          <a:xfrm>
            <a:off x="-84694" y="2581503"/>
            <a:ext cx="1983302" cy="2254177"/>
            <a:chOff x="1219850" y="3169650"/>
            <a:chExt cx="736575" cy="837175"/>
          </a:xfrm>
        </p:grpSpPr>
        <p:sp>
          <p:nvSpPr>
            <p:cNvPr id="1740" name="Google Shape;1740;p44"/>
            <p:cNvSpPr/>
            <p:nvPr/>
          </p:nvSpPr>
          <p:spPr>
            <a:xfrm>
              <a:off x="1219850" y="3198400"/>
              <a:ext cx="724000" cy="715400"/>
            </a:xfrm>
            <a:custGeom>
              <a:avLst/>
              <a:gdLst/>
              <a:ahLst/>
              <a:cxnLst/>
              <a:rect l="l" t="t" r="r" b="b"/>
              <a:pathLst>
                <a:path w="28960" h="28616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20"/>
                    <a:pt x="6151" y="22665"/>
                    <a:pt x="25208" y="28615"/>
                  </a:cubicBezTo>
                  <a:cubicBezTo>
                    <a:pt x="25214" y="28615"/>
                    <a:pt x="28959" y="19114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1277700" y="3182325"/>
              <a:ext cx="653575" cy="746875"/>
            </a:xfrm>
            <a:custGeom>
              <a:avLst/>
              <a:gdLst/>
              <a:ahLst/>
              <a:cxnLst/>
              <a:rect l="l" t="t" r="r" b="b"/>
              <a:pathLst>
                <a:path w="26143" h="29875" extrusionOk="0">
                  <a:moveTo>
                    <a:pt x="20222" y="1532"/>
                  </a:moveTo>
                  <a:cubicBezTo>
                    <a:pt x="20223" y="1532"/>
                    <a:pt x="20279" y="1552"/>
                    <a:pt x="20314" y="1567"/>
                  </a:cubicBezTo>
                  <a:lnTo>
                    <a:pt x="20314" y="1567"/>
                  </a:lnTo>
                  <a:cubicBezTo>
                    <a:pt x="20244" y="1541"/>
                    <a:pt x="20221" y="1532"/>
                    <a:pt x="20222" y="1532"/>
                  </a:cubicBezTo>
                  <a:close/>
                  <a:moveTo>
                    <a:pt x="22211" y="3110"/>
                  </a:moveTo>
                  <a:lnTo>
                    <a:pt x="22211" y="3110"/>
                  </a:lnTo>
                  <a:cubicBezTo>
                    <a:pt x="22233" y="3162"/>
                    <a:pt x="22251" y="3181"/>
                    <a:pt x="22257" y="3181"/>
                  </a:cubicBezTo>
                  <a:cubicBezTo>
                    <a:pt x="22262" y="3181"/>
                    <a:pt x="22256" y="3163"/>
                    <a:pt x="22234" y="3141"/>
                  </a:cubicBezTo>
                  <a:cubicBezTo>
                    <a:pt x="22225" y="3129"/>
                    <a:pt x="22218" y="3119"/>
                    <a:pt x="22211" y="3110"/>
                  </a:cubicBezTo>
                  <a:close/>
                  <a:moveTo>
                    <a:pt x="15195" y="3334"/>
                  </a:moveTo>
                  <a:cubicBezTo>
                    <a:pt x="15182" y="3351"/>
                    <a:pt x="15171" y="3365"/>
                    <a:pt x="15171" y="3365"/>
                  </a:cubicBezTo>
                  <a:cubicBezTo>
                    <a:pt x="15170" y="3365"/>
                    <a:pt x="15174" y="3358"/>
                    <a:pt x="15186" y="3341"/>
                  </a:cubicBezTo>
                  <a:cubicBezTo>
                    <a:pt x="15189" y="3339"/>
                    <a:pt x="15192" y="3337"/>
                    <a:pt x="15195" y="3334"/>
                  </a:cubicBezTo>
                  <a:close/>
                  <a:moveTo>
                    <a:pt x="5865" y="7974"/>
                  </a:moveTo>
                  <a:lnTo>
                    <a:pt x="5865" y="7974"/>
                  </a:lnTo>
                  <a:cubicBezTo>
                    <a:pt x="5855" y="7974"/>
                    <a:pt x="5846" y="7975"/>
                    <a:pt x="5836" y="7977"/>
                  </a:cubicBezTo>
                  <a:cubicBezTo>
                    <a:pt x="5819" y="7977"/>
                    <a:pt x="5799" y="7983"/>
                    <a:pt x="5780" y="7986"/>
                  </a:cubicBezTo>
                  <a:lnTo>
                    <a:pt x="5780" y="7986"/>
                  </a:lnTo>
                  <a:cubicBezTo>
                    <a:pt x="5845" y="7979"/>
                    <a:pt x="5865" y="7975"/>
                    <a:pt x="5865" y="7974"/>
                  </a:cubicBezTo>
                  <a:close/>
                  <a:moveTo>
                    <a:pt x="5780" y="7986"/>
                  </a:moveTo>
                  <a:lnTo>
                    <a:pt x="5780" y="7986"/>
                  </a:lnTo>
                  <a:cubicBezTo>
                    <a:pt x="5773" y="7987"/>
                    <a:pt x="5765" y="7988"/>
                    <a:pt x="5758" y="7989"/>
                  </a:cubicBezTo>
                  <a:cubicBezTo>
                    <a:pt x="5765" y="7989"/>
                    <a:pt x="5772" y="7988"/>
                    <a:pt x="5780" y="7986"/>
                  </a:cubicBezTo>
                  <a:close/>
                  <a:moveTo>
                    <a:pt x="4640" y="8290"/>
                  </a:moveTo>
                  <a:cubicBezTo>
                    <a:pt x="4613" y="8300"/>
                    <a:pt x="4591" y="8309"/>
                    <a:pt x="4592" y="8309"/>
                  </a:cubicBezTo>
                  <a:cubicBezTo>
                    <a:pt x="4593" y="8309"/>
                    <a:pt x="4603" y="8305"/>
                    <a:pt x="4624" y="8298"/>
                  </a:cubicBezTo>
                  <a:cubicBezTo>
                    <a:pt x="4630" y="8295"/>
                    <a:pt x="4636" y="8292"/>
                    <a:pt x="4640" y="8290"/>
                  </a:cubicBezTo>
                  <a:close/>
                  <a:moveTo>
                    <a:pt x="2302" y="10154"/>
                  </a:moveTo>
                  <a:cubicBezTo>
                    <a:pt x="2293" y="10167"/>
                    <a:pt x="2284" y="10180"/>
                    <a:pt x="2275" y="10193"/>
                  </a:cubicBezTo>
                  <a:lnTo>
                    <a:pt x="2275" y="10193"/>
                  </a:lnTo>
                  <a:cubicBezTo>
                    <a:pt x="2283" y="10178"/>
                    <a:pt x="2293" y="10165"/>
                    <a:pt x="2302" y="10154"/>
                  </a:cubicBezTo>
                  <a:close/>
                  <a:moveTo>
                    <a:pt x="1706" y="11161"/>
                  </a:moveTo>
                  <a:cubicBezTo>
                    <a:pt x="1706" y="11161"/>
                    <a:pt x="1686" y="11202"/>
                    <a:pt x="1673" y="11231"/>
                  </a:cubicBezTo>
                  <a:cubicBezTo>
                    <a:pt x="1673" y="11233"/>
                    <a:pt x="1672" y="11235"/>
                    <a:pt x="1672" y="11237"/>
                  </a:cubicBezTo>
                  <a:lnTo>
                    <a:pt x="1672" y="11237"/>
                  </a:lnTo>
                  <a:cubicBezTo>
                    <a:pt x="1698" y="11181"/>
                    <a:pt x="1707" y="11161"/>
                    <a:pt x="1706" y="11161"/>
                  </a:cubicBezTo>
                  <a:close/>
                  <a:moveTo>
                    <a:pt x="1376" y="12278"/>
                  </a:moveTo>
                  <a:cubicBezTo>
                    <a:pt x="1376" y="12278"/>
                    <a:pt x="1371" y="12322"/>
                    <a:pt x="1366" y="12357"/>
                  </a:cubicBezTo>
                  <a:lnTo>
                    <a:pt x="1366" y="12357"/>
                  </a:lnTo>
                  <a:cubicBezTo>
                    <a:pt x="1368" y="12340"/>
                    <a:pt x="1370" y="12324"/>
                    <a:pt x="1370" y="12309"/>
                  </a:cubicBezTo>
                  <a:cubicBezTo>
                    <a:pt x="1374" y="12287"/>
                    <a:pt x="1375" y="12278"/>
                    <a:pt x="1376" y="12278"/>
                  </a:cubicBezTo>
                  <a:close/>
                  <a:moveTo>
                    <a:pt x="1368" y="13600"/>
                  </a:moveTo>
                  <a:lnTo>
                    <a:pt x="1368" y="13600"/>
                  </a:lnTo>
                  <a:cubicBezTo>
                    <a:pt x="1369" y="13610"/>
                    <a:pt x="1370" y="13620"/>
                    <a:pt x="1370" y="13630"/>
                  </a:cubicBezTo>
                  <a:cubicBezTo>
                    <a:pt x="1375" y="13665"/>
                    <a:pt x="1377" y="13678"/>
                    <a:pt x="1377" y="13678"/>
                  </a:cubicBezTo>
                  <a:cubicBezTo>
                    <a:pt x="1377" y="13678"/>
                    <a:pt x="1372" y="13632"/>
                    <a:pt x="1368" y="13600"/>
                  </a:cubicBezTo>
                  <a:close/>
                  <a:moveTo>
                    <a:pt x="24425" y="20159"/>
                  </a:moveTo>
                  <a:cubicBezTo>
                    <a:pt x="24424" y="20163"/>
                    <a:pt x="24423" y="20168"/>
                    <a:pt x="24421" y="20175"/>
                  </a:cubicBezTo>
                  <a:cubicBezTo>
                    <a:pt x="24419" y="20195"/>
                    <a:pt x="24418" y="20203"/>
                    <a:pt x="24418" y="20203"/>
                  </a:cubicBezTo>
                  <a:cubicBezTo>
                    <a:pt x="24418" y="20203"/>
                    <a:pt x="24421" y="20183"/>
                    <a:pt x="24425" y="20159"/>
                  </a:cubicBezTo>
                  <a:close/>
                  <a:moveTo>
                    <a:pt x="6572" y="20780"/>
                  </a:moveTo>
                  <a:cubicBezTo>
                    <a:pt x="6572" y="20780"/>
                    <a:pt x="6601" y="20800"/>
                    <a:pt x="6616" y="20810"/>
                  </a:cubicBezTo>
                  <a:lnTo>
                    <a:pt x="6616" y="20810"/>
                  </a:lnTo>
                  <a:cubicBezTo>
                    <a:pt x="6613" y="20808"/>
                    <a:pt x="6609" y="20807"/>
                    <a:pt x="6606" y="20805"/>
                  </a:cubicBezTo>
                  <a:cubicBezTo>
                    <a:pt x="6580" y="20786"/>
                    <a:pt x="6572" y="20780"/>
                    <a:pt x="6572" y="20780"/>
                  </a:cubicBezTo>
                  <a:close/>
                  <a:moveTo>
                    <a:pt x="18919" y="1275"/>
                  </a:moveTo>
                  <a:cubicBezTo>
                    <a:pt x="19060" y="1275"/>
                    <a:pt x="19201" y="1290"/>
                    <a:pt x="19341" y="1302"/>
                  </a:cubicBezTo>
                  <a:lnTo>
                    <a:pt x="19341" y="1302"/>
                  </a:lnTo>
                  <a:lnTo>
                    <a:pt x="19440" y="1323"/>
                  </a:lnTo>
                  <a:cubicBezTo>
                    <a:pt x="19513" y="1335"/>
                    <a:pt x="19592" y="1353"/>
                    <a:pt x="19677" y="1365"/>
                  </a:cubicBezTo>
                  <a:cubicBezTo>
                    <a:pt x="19834" y="1402"/>
                    <a:pt x="19986" y="1450"/>
                    <a:pt x="20137" y="1505"/>
                  </a:cubicBezTo>
                  <a:cubicBezTo>
                    <a:pt x="20198" y="1521"/>
                    <a:pt x="20258" y="1548"/>
                    <a:pt x="20323" y="1571"/>
                  </a:cubicBezTo>
                  <a:lnTo>
                    <a:pt x="20323" y="1571"/>
                  </a:lnTo>
                  <a:cubicBezTo>
                    <a:pt x="20324" y="1571"/>
                    <a:pt x="20325" y="1571"/>
                    <a:pt x="20325" y="1571"/>
                  </a:cubicBezTo>
                  <a:cubicBezTo>
                    <a:pt x="20361" y="1584"/>
                    <a:pt x="20404" y="1608"/>
                    <a:pt x="20440" y="1626"/>
                  </a:cubicBezTo>
                  <a:cubicBezTo>
                    <a:pt x="20592" y="1699"/>
                    <a:pt x="20743" y="1784"/>
                    <a:pt x="20889" y="1874"/>
                  </a:cubicBezTo>
                  <a:cubicBezTo>
                    <a:pt x="20955" y="1917"/>
                    <a:pt x="21022" y="1959"/>
                    <a:pt x="21083" y="2002"/>
                  </a:cubicBezTo>
                  <a:cubicBezTo>
                    <a:pt x="21118" y="2025"/>
                    <a:pt x="21159" y="2055"/>
                    <a:pt x="21189" y="2079"/>
                  </a:cubicBezTo>
                  <a:lnTo>
                    <a:pt x="21189" y="2079"/>
                  </a:lnTo>
                  <a:cubicBezTo>
                    <a:pt x="21191" y="2080"/>
                    <a:pt x="21193" y="2083"/>
                    <a:pt x="21198" y="2087"/>
                  </a:cubicBezTo>
                  <a:cubicBezTo>
                    <a:pt x="21495" y="2329"/>
                    <a:pt x="21767" y="2577"/>
                    <a:pt x="22016" y="2868"/>
                  </a:cubicBezTo>
                  <a:cubicBezTo>
                    <a:pt x="22076" y="2935"/>
                    <a:pt x="22137" y="3002"/>
                    <a:pt x="22185" y="3080"/>
                  </a:cubicBezTo>
                  <a:cubicBezTo>
                    <a:pt x="22195" y="3090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9" y="3105"/>
                    <a:pt x="22206" y="3099"/>
                    <a:pt x="22204" y="3092"/>
                  </a:cubicBezTo>
                  <a:lnTo>
                    <a:pt x="22204" y="3092"/>
                  </a:lnTo>
                  <a:cubicBezTo>
                    <a:pt x="22228" y="3141"/>
                    <a:pt x="22282" y="3189"/>
                    <a:pt x="22307" y="3238"/>
                  </a:cubicBezTo>
                  <a:cubicBezTo>
                    <a:pt x="22440" y="3414"/>
                    <a:pt x="22561" y="3583"/>
                    <a:pt x="22664" y="3765"/>
                  </a:cubicBezTo>
                  <a:cubicBezTo>
                    <a:pt x="22913" y="4171"/>
                    <a:pt x="23131" y="4583"/>
                    <a:pt x="23319" y="5019"/>
                  </a:cubicBezTo>
                  <a:cubicBezTo>
                    <a:pt x="23335" y="5049"/>
                    <a:pt x="23373" y="5158"/>
                    <a:pt x="23374" y="5158"/>
                  </a:cubicBezTo>
                  <a:cubicBezTo>
                    <a:pt x="23374" y="5158"/>
                    <a:pt x="23368" y="5141"/>
                    <a:pt x="23354" y="5094"/>
                  </a:cubicBezTo>
                  <a:lnTo>
                    <a:pt x="23354" y="5094"/>
                  </a:lnTo>
                  <a:cubicBezTo>
                    <a:pt x="23373" y="5150"/>
                    <a:pt x="23405" y="5206"/>
                    <a:pt x="23422" y="5262"/>
                  </a:cubicBezTo>
                  <a:cubicBezTo>
                    <a:pt x="23476" y="5389"/>
                    <a:pt x="23519" y="5510"/>
                    <a:pt x="23567" y="5638"/>
                  </a:cubicBezTo>
                  <a:cubicBezTo>
                    <a:pt x="23658" y="5898"/>
                    <a:pt x="23749" y="6159"/>
                    <a:pt x="23822" y="6425"/>
                  </a:cubicBezTo>
                  <a:cubicBezTo>
                    <a:pt x="23997" y="7019"/>
                    <a:pt x="24143" y="7613"/>
                    <a:pt x="24264" y="8219"/>
                  </a:cubicBezTo>
                  <a:cubicBezTo>
                    <a:pt x="24324" y="8540"/>
                    <a:pt x="24379" y="8855"/>
                    <a:pt x="24421" y="9182"/>
                  </a:cubicBezTo>
                  <a:cubicBezTo>
                    <a:pt x="24429" y="9234"/>
                    <a:pt x="24446" y="9283"/>
                    <a:pt x="24470" y="9329"/>
                  </a:cubicBezTo>
                  <a:lnTo>
                    <a:pt x="24470" y="9329"/>
                  </a:lnTo>
                  <a:lnTo>
                    <a:pt x="24476" y="9370"/>
                  </a:lnTo>
                  <a:cubicBezTo>
                    <a:pt x="24482" y="9401"/>
                    <a:pt x="24482" y="9431"/>
                    <a:pt x="24494" y="9461"/>
                  </a:cubicBezTo>
                  <a:cubicBezTo>
                    <a:pt x="24494" y="9468"/>
                    <a:pt x="24497" y="9489"/>
                    <a:pt x="24499" y="9509"/>
                  </a:cubicBezTo>
                  <a:lnTo>
                    <a:pt x="24499" y="9509"/>
                  </a:lnTo>
                  <a:cubicBezTo>
                    <a:pt x="24499" y="9508"/>
                    <a:pt x="24499" y="9508"/>
                    <a:pt x="24499" y="9508"/>
                  </a:cubicBezTo>
                  <a:lnTo>
                    <a:pt x="24499" y="9508"/>
                  </a:lnTo>
                  <a:cubicBezTo>
                    <a:pt x="24498" y="9508"/>
                    <a:pt x="24499" y="9515"/>
                    <a:pt x="24500" y="9534"/>
                  </a:cubicBezTo>
                  <a:cubicBezTo>
                    <a:pt x="24503" y="9550"/>
                    <a:pt x="24504" y="9556"/>
                    <a:pt x="24504" y="9556"/>
                  </a:cubicBezTo>
                  <a:cubicBezTo>
                    <a:pt x="24505" y="9556"/>
                    <a:pt x="24502" y="9533"/>
                    <a:pt x="24499" y="9509"/>
                  </a:cubicBezTo>
                  <a:lnTo>
                    <a:pt x="24499" y="9509"/>
                  </a:lnTo>
                  <a:cubicBezTo>
                    <a:pt x="24501" y="9518"/>
                    <a:pt x="24506" y="9566"/>
                    <a:pt x="24506" y="9570"/>
                  </a:cubicBezTo>
                  <a:cubicBezTo>
                    <a:pt x="24512" y="9601"/>
                    <a:pt x="24512" y="9631"/>
                    <a:pt x="24524" y="9661"/>
                  </a:cubicBezTo>
                  <a:cubicBezTo>
                    <a:pt x="24530" y="9728"/>
                    <a:pt x="24537" y="9794"/>
                    <a:pt x="24543" y="9873"/>
                  </a:cubicBezTo>
                  <a:cubicBezTo>
                    <a:pt x="24573" y="10128"/>
                    <a:pt x="24603" y="10388"/>
                    <a:pt x="24627" y="10643"/>
                  </a:cubicBezTo>
                  <a:cubicBezTo>
                    <a:pt x="24682" y="11152"/>
                    <a:pt x="24718" y="11667"/>
                    <a:pt x="24749" y="12176"/>
                  </a:cubicBezTo>
                  <a:cubicBezTo>
                    <a:pt x="24809" y="13158"/>
                    <a:pt x="24827" y="14151"/>
                    <a:pt x="24809" y="15145"/>
                  </a:cubicBezTo>
                  <a:cubicBezTo>
                    <a:pt x="24797" y="16084"/>
                    <a:pt x="24749" y="17018"/>
                    <a:pt x="24664" y="17957"/>
                  </a:cubicBezTo>
                  <a:cubicBezTo>
                    <a:pt x="24627" y="18393"/>
                    <a:pt x="24585" y="18842"/>
                    <a:pt x="24537" y="19278"/>
                  </a:cubicBezTo>
                  <a:cubicBezTo>
                    <a:pt x="24512" y="19490"/>
                    <a:pt x="24482" y="19714"/>
                    <a:pt x="24464" y="19926"/>
                  </a:cubicBezTo>
                  <a:cubicBezTo>
                    <a:pt x="24452" y="19969"/>
                    <a:pt x="24446" y="20023"/>
                    <a:pt x="24440" y="20066"/>
                  </a:cubicBezTo>
                  <a:cubicBezTo>
                    <a:pt x="24437" y="20077"/>
                    <a:pt x="24430" y="20123"/>
                    <a:pt x="24425" y="20159"/>
                  </a:cubicBezTo>
                  <a:lnTo>
                    <a:pt x="24425" y="20159"/>
                  </a:lnTo>
                  <a:cubicBezTo>
                    <a:pt x="24427" y="20150"/>
                    <a:pt x="24428" y="20146"/>
                    <a:pt x="24428" y="20146"/>
                  </a:cubicBezTo>
                  <a:lnTo>
                    <a:pt x="24428" y="20146"/>
                  </a:lnTo>
                  <a:cubicBezTo>
                    <a:pt x="24430" y="20146"/>
                    <a:pt x="24414" y="20241"/>
                    <a:pt x="24409" y="20260"/>
                  </a:cubicBezTo>
                  <a:cubicBezTo>
                    <a:pt x="24403" y="20308"/>
                    <a:pt x="24391" y="20369"/>
                    <a:pt x="24385" y="20423"/>
                  </a:cubicBezTo>
                  <a:cubicBezTo>
                    <a:pt x="24173" y="21902"/>
                    <a:pt x="23900" y="23362"/>
                    <a:pt x="23555" y="24810"/>
                  </a:cubicBezTo>
                  <a:cubicBezTo>
                    <a:pt x="23312" y="25816"/>
                    <a:pt x="23040" y="26822"/>
                    <a:pt x="22719" y="27810"/>
                  </a:cubicBezTo>
                  <a:cubicBezTo>
                    <a:pt x="22651" y="28027"/>
                    <a:pt x="22575" y="28242"/>
                    <a:pt x="22499" y="28455"/>
                  </a:cubicBezTo>
                  <a:lnTo>
                    <a:pt x="22499" y="28455"/>
                  </a:lnTo>
                  <a:cubicBezTo>
                    <a:pt x="20369" y="27773"/>
                    <a:pt x="18258" y="27012"/>
                    <a:pt x="16198" y="26150"/>
                  </a:cubicBezTo>
                  <a:cubicBezTo>
                    <a:pt x="16176" y="26141"/>
                    <a:pt x="16060" y="26092"/>
                    <a:pt x="16061" y="26092"/>
                  </a:cubicBezTo>
                  <a:lnTo>
                    <a:pt x="16061" y="26092"/>
                  </a:lnTo>
                  <a:cubicBezTo>
                    <a:pt x="16061" y="26092"/>
                    <a:pt x="16076" y="26098"/>
                    <a:pt x="16114" y="26113"/>
                  </a:cubicBezTo>
                  <a:cubicBezTo>
                    <a:pt x="16053" y="26083"/>
                    <a:pt x="15986" y="26059"/>
                    <a:pt x="15926" y="26028"/>
                  </a:cubicBezTo>
                  <a:cubicBezTo>
                    <a:pt x="15792" y="25974"/>
                    <a:pt x="15671" y="25925"/>
                    <a:pt x="15556" y="25871"/>
                  </a:cubicBezTo>
                  <a:cubicBezTo>
                    <a:pt x="15302" y="25762"/>
                    <a:pt x="15047" y="25653"/>
                    <a:pt x="14799" y="25538"/>
                  </a:cubicBezTo>
                  <a:cubicBezTo>
                    <a:pt x="14320" y="25325"/>
                    <a:pt x="13841" y="25095"/>
                    <a:pt x="13369" y="24871"/>
                  </a:cubicBezTo>
                  <a:cubicBezTo>
                    <a:pt x="12484" y="24441"/>
                    <a:pt x="11617" y="23992"/>
                    <a:pt x="10757" y="23508"/>
                  </a:cubicBezTo>
                  <a:cubicBezTo>
                    <a:pt x="9975" y="23065"/>
                    <a:pt x="9212" y="22605"/>
                    <a:pt x="8460" y="22114"/>
                  </a:cubicBezTo>
                  <a:cubicBezTo>
                    <a:pt x="8115" y="21884"/>
                    <a:pt x="7775" y="21653"/>
                    <a:pt x="7430" y="21411"/>
                  </a:cubicBezTo>
                  <a:cubicBezTo>
                    <a:pt x="7273" y="21296"/>
                    <a:pt x="7115" y="21181"/>
                    <a:pt x="6957" y="21059"/>
                  </a:cubicBezTo>
                  <a:cubicBezTo>
                    <a:pt x="6879" y="20999"/>
                    <a:pt x="6806" y="20944"/>
                    <a:pt x="6721" y="20884"/>
                  </a:cubicBezTo>
                  <a:cubicBezTo>
                    <a:pt x="6691" y="20859"/>
                    <a:pt x="6657" y="20833"/>
                    <a:pt x="6625" y="20815"/>
                  </a:cubicBezTo>
                  <a:lnTo>
                    <a:pt x="6625" y="20815"/>
                  </a:lnTo>
                  <a:cubicBezTo>
                    <a:pt x="6622" y="20812"/>
                    <a:pt x="6610" y="20803"/>
                    <a:pt x="6582" y="20781"/>
                  </a:cubicBezTo>
                  <a:cubicBezTo>
                    <a:pt x="5503" y="19932"/>
                    <a:pt x="4473" y="19005"/>
                    <a:pt x="3570" y="17957"/>
                  </a:cubicBezTo>
                  <a:cubicBezTo>
                    <a:pt x="3473" y="17842"/>
                    <a:pt x="3382" y="17727"/>
                    <a:pt x="3279" y="17605"/>
                  </a:cubicBezTo>
                  <a:cubicBezTo>
                    <a:pt x="3237" y="17545"/>
                    <a:pt x="3188" y="17490"/>
                    <a:pt x="3146" y="17430"/>
                  </a:cubicBezTo>
                  <a:cubicBezTo>
                    <a:pt x="3137" y="17419"/>
                    <a:pt x="3133" y="17414"/>
                    <a:pt x="3132" y="17414"/>
                  </a:cubicBezTo>
                  <a:lnTo>
                    <a:pt x="3132" y="17414"/>
                  </a:lnTo>
                  <a:cubicBezTo>
                    <a:pt x="3130" y="17414"/>
                    <a:pt x="3187" y="17489"/>
                    <a:pt x="3186" y="17489"/>
                  </a:cubicBezTo>
                  <a:cubicBezTo>
                    <a:pt x="3186" y="17489"/>
                    <a:pt x="3178" y="17479"/>
                    <a:pt x="3158" y="17454"/>
                  </a:cubicBezTo>
                  <a:cubicBezTo>
                    <a:pt x="3140" y="17424"/>
                    <a:pt x="3116" y="17393"/>
                    <a:pt x="3091" y="17369"/>
                  </a:cubicBezTo>
                  <a:cubicBezTo>
                    <a:pt x="2916" y="17145"/>
                    <a:pt x="2752" y="16909"/>
                    <a:pt x="2601" y="16666"/>
                  </a:cubicBezTo>
                  <a:cubicBezTo>
                    <a:pt x="2322" y="16236"/>
                    <a:pt x="2061" y="15781"/>
                    <a:pt x="1855" y="15303"/>
                  </a:cubicBezTo>
                  <a:cubicBezTo>
                    <a:pt x="1833" y="15250"/>
                    <a:pt x="1803" y="15181"/>
                    <a:pt x="1803" y="15181"/>
                  </a:cubicBezTo>
                  <a:lnTo>
                    <a:pt x="1803" y="15181"/>
                  </a:lnTo>
                  <a:cubicBezTo>
                    <a:pt x="1803" y="15181"/>
                    <a:pt x="1807" y="15192"/>
                    <a:pt x="1818" y="15218"/>
                  </a:cubicBezTo>
                  <a:lnTo>
                    <a:pt x="1818" y="15218"/>
                  </a:lnTo>
                  <a:cubicBezTo>
                    <a:pt x="1803" y="15183"/>
                    <a:pt x="1788" y="15148"/>
                    <a:pt x="1776" y="15109"/>
                  </a:cubicBezTo>
                  <a:cubicBezTo>
                    <a:pt x="1728" y="15000"/>
                    <a:pt x="1692" y="14885"/>
                    <a:pt x="1655" y="14782"/>
                  </a:cubicBezTo>
                  <a:cubicBezTo>
                    <a:pt x="1576" y="14563"/>
                    <a:pt x="1516" y="14339"/>
                    <a:pt x="1461" y="14115"/>
                  </a:cubicBezTo>
                  <a:lnTo>
                    <a:pt x="1395" y="13794"/>
                  </a:lnTo>
                  <a:lnTo>
                    <a:pt x="1370" y="13636"/>
                  </a:lnTo>
                  <a:cubicBezTo>
                    <a:pt x="1364" y="13612"/>
                    <a:pt x="1364" y="13594"/>
                    <a:pt x="1364" y="13570"/>
                  </a:cubicBezTo>
                  <a:lnTo>
                    <a:pt x="1364" y="13570"/>
                  </a:lnTo>
                  <a:cubicBezTo>
                    <a:pt x="1364" y="13571"/>
                    <a:pt x="1366" y="13584"/>
                    <a:pt x="1368" y="13600"/>
                  </a:cubicBezTo>
                  <a:lnTo>
                    <a:pt x="1368" y="13600"/>
                  </a:lnTo>
                  <a:cubicBezTo>
                    <a:pt x="1351" y="13399"/>
                    <a:pt x="1334" y="13202"/>
                    <a:pt x="1334" y="13000"/>
                  </a:cubicBezTo>
                  <a:cubicBezTo>
                    <a:pt x="1334" y="12794"/>
                    <a:pt x="1340" y="12594"/>
                    <a:pt x="1364" y="12388"/>
                  </a:cubicBezTo>
                  <a:lnTo>
                    <a:pt x="1389" y="12230"/>
                  </a:lnTo>
                  <a:cubicBezTo>
                    <a:pt x="1401" y="12127"/>
                    <a:pt x="1425" y="12030"/>
                    <a:pt x="1449" y="11940"/>
                  </a:cubicBezTo>
                  <a:cubicBezTo>
                    <a:pt x="1492" y="11746"/>
                    <a:pt x="1552" y="11552"/>
                    <a:pt x="1625" y="11364"/>
                  </a:cubicBezTo>
                  <a:cubicBezTo>
                    <a:pt x="1636" y="11324"/>
                    <a:pt x="1659" y="11278"/>
                    <a:pt x="1672" y="11237"/>
                  </a:cubicBezTo>
                  <a:lnTo>
                    <a:pt x="1672" y="11237"/>
                  </a:lnTo>
                  <a:cubicBezTo>
                    <a:pt x="1669" y="11241"/>
                    <a:pt x="1667" y="11246"/>
                    <a:pt x="1665" y="11251"/>
                  </a:cubicBezTo>
                  <a:lnTo>
                    <a:pt x="1665" y="11251"/>
                  </a:lnTo>
                  <a:cubicBezTo>
                    <a:pt x="1668" y="11239"/>
                    <a:pt x="1671" y="11228"/>
                    <a:pt x="1673" y="11218"/>
                  </a:cubicBezTo>
                  <a:cubicBezTo>
                    <a:pt x="1716" y="11128"/>
                    <a:pt x="1758" y="11037"/>
                    <a:pt x="1807" y="10946"/>
                  </a:cubicBezTo>
                  <a:cubicBezTo>
                    <a:pt x="1898" y="10764"/>
                    <a:pt x="2001" y="10582"/>
                    <a:pt x="2122" y="10413"/>
                  </a:cubicBezTo>
                  <a:cubicBezTo>
                    <a:pt x="2173" y="10341"/>
                    <a:pt x="2224" y="10266"/>
                    <a:pt x="2275" y="10193"/>
                  </a:cubicBezTo>
                  <a:lnTo>
                    <a:pt x="2275" y="10193"/>
                  </a:lnTo>
                  <a:cubicBezTo>
                    <a:pt x="2272" y="10197"/>
                    <a:pt x="2269" y="10202"/>
                    <a:pt x="2267" y="10207"/>
                  </a:cubicBezTo>
                  <a:cubicBezTo>
                    <a:pt x="2277" y="10191"/>
                    <a:pt x="2291" y="10170"/>
                    <a:pt x="2304" y="10152"/>
                  </a:cubicBezTo>
                  <a:lnTo>
                    <a:pt x="2304" y="10152"/>
                  </a:lnTo>
                  <a:cubicBezTo>
                    <a:pt x="2303" y="10153"/>
                    <a:pt x="2303" y="10154"/>
                    <a:pt x="2302" y="10154"/>
                  </a:cubicBezTo>
                  <a:lnTo>
                    <a:pt x="2302" y="10154"/>
                  </a:lnTo>
                  <a:cubicBezTo>
                    <a:pt x="2302" y="10154"/>
                    <a:pt x="2303" y="10153"/>
                    <a:pt x="2304" y="10152"/>
                  </a:cubicBezTo>
                  <a:cubicBezTo>
                    <a:pt x="2308" y="10145"/>
                    <a:pt x="2313" y="10140"/>
                    <a:pt x="2316" y="10135"/>
                  </a:cubicBezTo>
                  <a:lnTo>
                    <a:pt x="2316" y="10135"/>
                  </a:lnTo>
                  <a:cubicBezTo>
                    <a:pt x="2312" y="10140"/>
                    <a:pt x="2308" y="10146"/>
                    <a:pt x="2304" y="10152"/>
                  </a:cubicBezTo>
                  <a:lnTo>
                    <a:pt x="2304" y="10152"/>
                  </a:lnTo>
                  <a:cubicBezTo>
                    <a:pt x="2306" y="10150"/>
                    <a:pt x="2308" y="10148"/>
                    <a:pt x="2310" y="10146"/>
                  </a:cubicBezTo>
                  <a:cubicBezTo>
                    <a:pt x="2352" y="10097"/>
                    <a:pt x="2382" y="10055"/>
                    <a:pt x="2419" y="10019"/>
                  </a:cubicBezTo>
                  <a:cubicBezTo>
                    <a:pt x="2582" y="9819"/>
                    <a:pt x="2758" y="9631"/>
                    <a:pt x="2940" y="9455"/>
                  </a:cubicBezTo>
                  <a:cubicBezTo>
                    <a:pt x="3031" y="9364"/>
                    <a:pt x="3122" y="9279"/>
                    <a:pt x="3219" y="9201"/>
                  </a:cubicBezTo>
                  <a:cubicBezTo>
                    <a:pt x="3273" y="9152"/>
                    <a:pt x="3322" y="9116"/>
                    <a:pt x="3370" y="9067"/>
                  </a:cubicBezTo>
                  <a:cubicBezTo>
                    <a:pt x="3394" y="9049"/>
                    <a:pt x="3425" y="9031"/>
                    <a:pt x="3449" y="9007"/>
                  </a:cubicBezTo>
                  <a:cubicBezTo>
                    <a:pt x="3481" y="8984"/>
                    <a:pt x="3496" y="8972"/>
                    <a:pt x="3494" y="8972"/>
                  </a:cubicBezTo>
                  <a:cubicBezTo>
                    <a:pt x="3492" y="8972"/>
                    <a:pt x="3477" y="8981"/>
                    <a:pt x="3449" y="9001"/>
                  </a:cubicBezTo>
                  <a:cubicBezTo>
                    <a:pt x="3631" y="8843"/>
                    <a:pt x="3849" y="8716"/>
                    <a:pt x="4055" y="8595"/>
                  </a:cubicBezTo>
                  <a:cubicBezTo>
                    <a:pt x="4152" y="8534"/>
                    <a:pt x="4261" y="8480"/>
                    <a:pt x="4358" y="8425"/>
                  </a:cubicBezTo>
                  <a:cubicBezTo>
                    <a:pt x="4412" y="8401"/>
                    <a:pt x="4455" y="8370"/>
                    <a:pt x="4509" y="8352"/>
                  </a:cubicBezTo>
                  <a:cubicBezTo>
                    <a:pt x="4534" y="8334"/>
                    <a:pt x="4564" y="8328"/>
                    <a:pt x="4582" y="8310"/>
                  </a:cubicBezTo>
                  <a:cubicBezTo>
                    <a:pt x="4599" y="8306"/>
                    <a:pt x="4660" y="8278"/>
                    <a:pt x="4663" y="8278"/>
                  </a:cubicBezTo>
                  <a:cubicBezTo>
                    <a:pt x="4663" y="8278"/>
                    <a:pt x="4657" y="8281"/>
                    <a:pt x="4640" y="8290"/>
                  </a:cubicBezTo>
                  <a:lnTo>
                    <a:pt x="4640" y="8290"/>
                  </a:lnTo>
                  <a:cubicBezTo>
                    <a:pt x="4672" y="8278"/>
                    <a:pt x="4711" y="8264"/>
                    <a:pt x="4721" y="8261"/>
                  </a:cubicBezTo>
                  <a:lnTo>
                    <a:pt x="4855" y="8213"/>
                  </a:lnTo>
                  <a:cubicBezTo>
                    <a:pt x="4970" y="8177"/>
                    <a:pt x="5085" y="8140"/>
                    <a:pt x="5206" y="8110"/>
                  </a:cubicBezTo>
                  <a:cubicBezTo>
                    <a:pt x="5400" y="8055"/>
                    <a:pt x="5606" y="8019"/>
                    <a:pt x="5812" y="7977"/>
                  </a:cubicBezTo>
                  <a:cubicBezTo>
                    <a:pt x="5828" y="7974"/>
                    <a:pt x="5847" y="7973"/>
                    <a:pt x="5858" y="7973"/>
                  </a:cubicBezTo>
                  <a:cubicBezTo>
                    <a:pt x="5862" y="7973"/>
                    <a:pt x="5864" y="7973"/>
                    <a:pt x="5865" y="7974"/>
                  </a:cubicBezTo>
                  <a:lnTo>
                    <a:pt x="5865" y="7974"/>
                  </a:lnTo>
                  <a:cubicBezTo>
                    <a:pt x="5904" y="7970"/>
                    <a:pt x="5944" y="7969"/>
                    <a:pt x="5988" y="7964"/>
                  </a:cubicBezTo>
                  <a:cubicBezTo>
                    <a:pt x="6085" y="7958"/>
                    <a:pt x="6182" y="7946"/>
                    <a:pt x="6291" y="7946"/>
                  </a:cubicBezTo>
                  <a:cubicBezTo>
                    <a:pt x="6341" y="7945"/>
                    <a:pt x="6391" y="7944"/>
                    <a:pt x="6442" y="7944"/>
                  </a:cubicBezTo>
                  <a:cubicBezTo>
                    <a:pt x="6594" y="7944"/>
                    <a:pt x="6748" y="7951"/>
                    <a:pt x="6903" y="7964"/>
                  </a:cubicBezTo>
                  <a:lnTo>
                    <a:pt x="7176" y="7989"/>
                  </a:lnTo>
                  <a:cubicBezTo>
                    <a:pt x="7205" y="7992"/>
                    <a:pt x="7221" y="7993"/>
                    <a:pt x="7230" y="7994"/>
                  </a:cubicBezTo>
                  <a:lnTo>
                    <a:pt x="7230" y="7994"/>
                  </a:lnTo>
                  <a:cubicBezTo>
                    <a:pt x="7274" y="7999"/>
                    <a:pt x="7317" y="8006"/>
                    <a:pt x="7357" y="8019"/>
                  </a:cubicBezTo>
                  <a:cubicBezTo>
                    <a:pt x="7545" y="8049"/>
                    <a:pt x="7727" y="8092"/>
                    <a:pt x="7909" y="8140"/>
                  </a:cubicBezTo>
                  <a:cubicBezTo>
                    <a:pt x="8272" y="8231"/>
                    <a:pt x="8624" y="8352"/>
                    <a:pt x="8969" y="8492"/>
                  </a:cubicBezTo>
                  <a:cubicBezTo>
                    <a:pt x="8988" y="8501"/>
                    <a:pt x="9000" y="8507"/>
                    <a:pt x="9015" y="8512"/>
                  </a:cubicBezTo>
                  <a:lnTo>
                    <a:pt x="9015" y="8512"/>
                  </a:lnTo>
                  <a:cubicBezTo>
                    <a:pt x="9037" y="8521"/>
                    <a:pt x="9059" y="8531"/>
                    <a:pt x="9078" y="8540"/>
                  </a:cubicBezTo>
                  <a:lnTo>
                    <a:pt x="9327" y="8655"/>
                  </a:lnTo>
                  <a:cubicBezTo>
                    <a:pt x="9478" y="8728"/>
                    <a:pt x="9630" y="8807"/>
                    <a:pt x="9781" y="8886"/>
                  </a:cubicBezTo>
                  <a:cubicBezTo>
                    <a:pt x="10048" y="9031"/>
                    <a:pt x="10302" y="9182"/>
                    <a:pt x="10563" y="9352"/>
                  </a:cubicBezTo>
                  <a:cubicBezTo>
                    <a:pt x="10769" y="9485"/>
                    <a:pt x="10963" y="9625"/>
                    <a:pt x="11163" y="9764"/>
                  </a:cubicBezTo>
                  <a:cubicBezTo>
                    <a:pt x="11172" y="9773"/>
                    <a:pt x="11196" y="9793"/>
                    <a:pt x="11217" y="9811"/>
                  </a:cubicBezTo>
                  <a:lnTo>
                    <a:pt x="11217" y="9811"/>
                  </a:lnTo>
                  <a:cubicBezTo>
                    <a:pt x="11192" y="9792"/>
                    <a:pt x="11165" y="9772"/>
                    <a:pt x="11165" y="9772"/>
                  </a:cubicBezTo>
                  <a:lnTo>
                    <a:pt x="11165" y="9772"/>
                  </a:lnTo>
                  <a:cubicBezTo>
                    <a:pt x="11165" y="9772"/>
                    <a:pt x="11177" y="9782"/>
                    <a:pt x="11211" y="9807"/>
                  </a:cubicBezTo>
                  <a:cubicBezTo>
                    <a:pt x="11244" y="9832"/>
                    <a:pt x="11256" y="9842"/>
                    <a:pt x="11256" y="9842"/>
                  </a:cubicBezTo>
                  <a:cubicBezTo>
                    <a:pt x="11256" y="9842"/>
                    <a:pt x="11238" y="9828"/>
                    <a:pt x="11217" y="9811"/>
                  </a:cubicBezTo>
                  <a:lnTo>
                    <a:pt x="11217" y="9811"/>
                  </a:lnTo>
                  <a:cubicBezTo>
                    <a:pt x="11234" y="9823"/>
                    <a:pt x="11251" y="9836"/>
                    <a:pt x="11260" y="9843"/>
                  </a:cubicBezTo>
                  <a:cubicBezTo>
                    <a:pt x="11314" y="9885"/>
                    <a:pt x="11363" y="9928"/>
                    <a:pt x="11417" y="9970"/>
                  </a:cubicBezTo>
                  <a:cubicBezTo>
                    <a:pt x="11466" y="10007"/>
                    <a:pt x="11502" y="10049"/>
                    <a:pt x="11545" y="10085"/>
                  </a:cubicBezTo>
                  <a:cubicBezTo>
                    <a:pt x="11673" y="10201"/>
                    <a:pt x="11830" y="10267"/>
                    <a:pt x="11991" y="10267"/>
                  </a:cubicBezTo>
                  <a:cubicBezTo>
                    <a:pt x="12075" y="10267"/>
                    <a:pt x="12159" y="10250"/>
                    <a:pt x="12241" y="10213"/>
                  </a:cubicBezTo>
                  <a:cubicBezTo>
                    <a:pt x="12478" y="10116"/>
                    <a:pt x="12635" y="9885"/>
                    <a:pt x="12635" y="9631"/>
                  </a:cubicBezTo>
                  <a:lnTo>
                    <a:pt x="12635" y="9625"/>
                  </a:lnTo>
                  <a:lnTo>
                    <a:pt x="12635" y="9625"/>
                  </a:lnTo>
                  <a:cubicBezTo>
                    <a:pt x="12657" y="9511"/>
                    <a:pt x="12683" y="9404"/>
                    <a:pt x="12708" y="9298"/>
                  </a:cubicBezTo>
                  <a:cubicBezTo>
                    <a:pt x="12890" y="8583"/>
                    <a:pt x="13138" y="7886"/>
                    <a:pt x="13387" y="7201"/>
                  </a:cubicBezTo>
                  <a:cubicBezTo>
                    <a:pt x="13623" y="6546"/>
                    <a:pt x="13872" y="5904"/>
                    <a:pt x="14120" y="5262"/>
                  </a:cubicBezTo>
                  <a:cubicBezTo>
                    <a:pt x="14144" y="5201"/>
                    <a:pt x="14168" y="5141"/>
                    <a:pt x="14193" y="5086"/>
                  </a:cubicBezTo>
                  <a:cubicBezTo>
                    <a:pt x="14206" y="5050"/>
                    <a:pt x="14211" y="5038"/>
                    <a:pt x="14209" y="5038"/>
                  </a:cubicBezTo>
                  <a:lnTo>
                    <a:pt x="14209" y="5038"/>
                  </a:lnTo>
                  <a:cubicBezTo>
                    <a:pt x="14209" y="5038"/>
                    <a:pt x="14209" y="5038"/>
                    <a:pt x="14209" y="5038"/>
                  </a:cubicBezTo>
                  <a:lnTo>
                    <a:pt x="14209" y="5038"/>
                  </a:lnTo>
                  <a:cubicBezTo>
                    <a:pt x="14248" y="4950"/>
                    <a:pt x="14287" y="4866"/>
                    <a:pt x="14326" y="4777"/>
                  </a:cubicBezTo>
                  <a:cubicBezTo>
                    <a:pt x="14411" y="4595"/>
                    <a:pt x="14502" y="4420"/>
                    <a:pt x="14599" y="4244"/>
                  </a:cubicBezTo>
                  <a:cubicBezTo>
                    <a:pt x="14777" y="3922"/>
                    <a:pt x="14988" y="3627"/>
                    <a:pt x="15201" y="3328"/>
                  </a:cubicBezTo>
                  <a:lnTo>
                    <a:pt x="15201" y="3328"/>
                  </a:lnTo>
                  <a:cubicBezTo>
                    <a:pt x="15212" y="3316"/>
                    <a:pt x="15222" y="3301"/>
                    <a:pt x="15235" y="3292"/>
                  </a:cubicBezTo>
                  <a:cubicBezTo>
                    <a:pt x="15265" y="3262"/>
                    <a:pt x="15289" y="3220"/>
                    <a:pt x="15314" y="3189"/>
                  </a:cubicBezTo>
                  <a:cubicBezTo>
                    <a:pt x="15374" y="3117"/>
                    <a:pt x="15441" y="3038"/>
                    <a:pt x="15502" y="2971"/>
                  </a:cubicBezTo>
                  <a:cubicBezTo>
                    <a:pt x="15623" y="2844"/>
                    <a:pt x="15744" y="2717"/>
                    <a:pt x="15871" y="2596"/>
                  </a:cubicBezTo>
                  <a:cubicBezTo>
                    <a:pt x="15998" y="2474"/>
                    <a:pt x="16126" y="2359"/>
                    <a:pt x="16265" y="2244"/>
                  </a:cubicBezTo>
                  <a:cubicBezTo>
                    <a:pt x="16287" y="2227"/>
                    <a:pt x="16305" y="2213"/>
                    <a:pt x="16325" y="2199"/>
                  </a:cubicBezTo>
                  <a:lnTo>
                    <a:pt x="16325" y="2199"/>
                  </a:lnTo>
                  <a:cubicBezTo>
                    <a:pt x="16296" y="2222"/>
                    <a:pt x="16255" y="2260"/>
                    <a:pt x="16258" y="2260"/>
                  </a:cubicBezTo>
                  <a:cubicBezTo>
                    <a:pt x="16259" y="2260"/>
                    <a:pt x="16283" y="2241"/>
                    <a:pt x="16350" y="2183"/>
                  </a:cubicBezTo>
                  <a:lnTo>
                    <a:pt x="16350" y="2183"/>
                  </a:lnTo>
                  <a:cubicBezTo>
                    <a:pt x="16341" y="2189"/>
                    <a:pt x="16333" y="2194"/>
                    <a:pt x="16325" y="2199"/>
                  </a:cubicBezTo>
                  <a:lnTo>
                    <a:pt x="16325" y="2199"/>
                  </a:lnTo>
                  <a:cubicBezTo>
                    <a:pt x="16330" y="2196"/>
                    <a:pt x="16334" y="2192"/>
                    <a:pt x="16338" y="2190"/>
                  </a:cubicBezTo>
                  <a:cubicBezTo>
                    <a:pt x="16411" y="2141"/>
                    <a:pt x="16477" y="2093"/>
                    <a:pt x="16544" y="2050"/>
                  </a:cubicBezTo>
                  <a:cubicBezTo>
                    <a:pt x="16797" y="1881"/>
                    <a:pt x="17066" y="1738"/>
                    <a:pt x="17337" y="1607"/>
                  </a:cubicBezTo>
                  <a:lnTo>
                    <a:pt x="17337" y="1607"/>
                  </a:lnTo>
                  <a:cubicBezTo>
                    <a:pt x="17337" y="1607"/>
                    <a:pt x="17337" y="1607"/>
                    <a:pt x="17337" y="1607"/>
                  </a:cubicBezTo>
                  <a:cubicBezTo>
                    <a:pt x="17340" y="1607"/>
                    <a:pt x="17351" y="1604"/>
                    <a:pt x="17374" y="1596"/>
                  </a:cubicBezTo>
                  <a:lnTo>
                    <a:pt x="17483" y="1547"/>
                  </a:lnTo>
                  <a:cubicBezTo>
                    <a:pt x="17562" y="1517"/>
                    <a:pt x="17635" y="1493"/>
                    <a:pt x="17713" y="1475"/>
                  </a:cubicBezTo>
                  <a:cubicBezTo>
                    <a:pt x="17865" y="1426"/>
                    <a:pt x="18016" y="1384"/>
                    <a:pt x="18168" y="1353"/>
                  </a:cubicBezTo>
                  <a:cubicBezTo>
                    <a:pt x="18234" y="1335"/>
                    <a:pt x="18301" y="1323"/>
                    <a:pt x="18368" y="1311"/>
                  </a:cubicBezTo>
                  <a:cubicBezTo>
                    <a:pt x="18408" y="1307"/>
                    <a:pt x="18482" y="1301"/>
                    <a:pt x="18479" y="1301"/>
                  </a:cubicBezTo>
                  <a:cubicBezTo>
                    <a:pt x="18476" y="1301"/>
                    <a:pt x="18441" y="1304"/>
                    <a:pt x="18344" y="1311"/>
                  </a:cubicBezTo>
                  <a:cubicBezTo>
                    <a:pt x="18380" y="1305"/>
                    <a:pt x="18416" y="1305"/>
                    <a:pt x="18453" y="1299"/>
                  </a:cubicBezTo>
                  <a:cubicBezTo>
                    <a:pt x="18604" y="1281"/>
                    <a:pt x="18768" y="1275"/>
                    <a:pt x="18919" y="1275"/>
                  </a:cubicBezTo>
                  <a:close/>
                  <a:moveTo>
                    <a:pt x="18879" y="0"/>
                  </a:moveTo>
                  <a:cubicBezTo>
                    <a:pt x="17615" y="0"/>
                    <a:pt x="16407" y="534"/>
                    <a:pt x="15423" y="1311"/>
                  </a:cubicBezTo>
                  <a:cubicBezTo>
                    <a:pt x="14811" y="1796"/>
                    <a:pt x="14296" y="2402"/>
                    <a:pt x="13865" y="3050"/>
                  </a:cubicBezTo>
                  <a:cubicBezTo>
                    <a:pt x="13284" y="3911"/>
                    <a:pt x="12914" y="4880"/>
                    <a:pt x="12544" y="5850"/>
                  </a:cubicBezTo>
                  <a:cubicBezTo>
                    <a:pt x="12213" y="6721"/>
                    <a:pt x="11882" y="7610"/>
                    <a:pt x="11620" y="8499"/>
                  </a:cubicBezTo>
                  <a:lnTo>
                    <a:pt x="11620" y="8499"/>
                  </a:lnTo>
                  <a:cubicBezTo>
                    <a:pt x="11226" y="8221"/>
                    <a:pt x="10809" y="7972"/>
                    <a:pt x="10393" y="7746"/>
                  </a:cubicBezTo>
                  <a:cubicBezTo>
                    <a:pt x="9179" y="7092"/>
                    <a:pt x="7844" y="6669"/>
                    <a:pt x="6476" y="6669"/>
                  </a:cubicBezTo>
                  <a:cubicBezTo>
                    <a:pt x="6171" y="6669"/>
                    <a:pt x="5865" y="6690"/>
                    <a:pt x="5558" y="6734"/>
                  </a:cubicBezTo>
                  <a:cubicBezTo>
                    <a:pt x="3728" y="7001"/>
                    <a:pt x="2140" y="8189"/>
                    <a:pt x="1098" y="9685"/>
                  </a:cubicBezTo>
                  <a:cubicBezTo>
                    <a:pt x="564" y="10455"/>
                    <a:pt x="243" y="11340"/>
                    <a:pt x="122" y="12273"/>
                  </a:cubicBezTo>
                  <a:cubicBezTo>
                    <a:pt x="1" y="13182"/>
                    <a:pt x="134" y="14127"/>
                    <a:pt x="413" y="15000"/>
                  </a:cubicBezTo>
                  <a:cubicBezTo>
                    <a:pt x="746" y="16048"/>
                    <a:pt x="1292" y="17018"/>
                    <a:pt x="1934" y="17902"/>
                  </a:cubicBezTo>
                  <a:cubicBezTo>
                    <a:pt x="2746" y="19005"/>
                    <a:pt x="3697" y="19993"/>
                    <a:pt x="4740" y="20884"/>
                  </a:cubicBezTo>
                  <a:cubicBezTo>
                    <a:pt x="6012" y="21987"/>
                    <a:pt x="7394" y="22956"/>
                    <a:pt x="8830" y="23835"/>
                  </a:cubicBezTo>
                  <a:cubicBezTo>
                    <a:pt x="10533" y="24877"/>
                    <a:pt x="12314" y="25786"/>
                    <a:pt x="14138" y="26610"/>
                  </a:cubicBezTo>
                  <a:cubicBezTo>
                    <a:pt x="16344" y="27604"/>
                    <a:pt x="18604" y="28476"/>
                    <a:pt x="20895" y="29246"/>
                  </a:cubicBezTo>
                  <a:cubicBezTo>
                    <a:pt x="21507" y="29452"/>
                    <a:pt x="22119" y="29652"/>
                    <a:pt x="22737" y="29846"/>
                  </a:cubicBezTo>
                  <a:cubicBezTo>
                    <a:pt x="22797" y="29866"/>
                    <a:pt x="22855" y="29875"/>
                    <a:pt x="22911" y="29875"/>
                  </a:cubicBezTo>
                  <a:cubicBezTo>
                    <a:pt x="23186" y="29875"/>
                    <a:pt x="23413" y="29659"/>
                    <a:pt x="23519" y="29398"/>
                  </a:cubicBezTo>
                  <a:cubicBezTo>
                    <a:pt x="23658" y="29058"/>
                    <a:pt x="23773" y="28713"/>
                    <a:pt x="23882" y="28361"/>
                  </a:cubicBezTo>
                  <a:cubicBezTo>
                    <a:pt x="24185" y="27428"/>
                    <a:pt x="24458" y="26477"/>
                    <a:pt x="24694" y="25519"/>
                  </a:cubicBezTo>
                  <a:cubicBezTo>
                    <a:pt x="25052" y="24107"/>
                    <a:pt x="25336" y="22671"/>
                    <a:pt x="25561" y="21229"/>
                  </a:cubicBezTo>
                  <a:cubicBezTo>
                    <a:pt x="25833" y="19417"/>
                    <a:pt x="26015" y="17599"/>
                    <a:pt x="26076" y="15775"/>
                  </a:cubicBezTo>
                  <a:cubicBezTo>
                    <a:pt x="26142" y="13751"/>
                    <a:pt x="26058" y="11721"/>
                    <a:pt x="25809" y="9716"/>
                  </a:cubicBezTo>
                  <a:cubicBezTo>
                    <a:pt x="25775" y="9466"/>
                    <a:pt x="25730" y="9184"/>
                    <a:pt x="25695" y="8905"/>
                  </a:cubicBezTo>
                  <a:lnTo>
                    <a:pt x="25695" y="8905"/>
                  </a:lnTo>
                  <a:cubicBezTo>
                    <a:pt x="25693" y="8887"/>
                    <a:pt x="25691" y="8868"/>
                    <a:pt x="25688" y="8849"/>
                  </a:cubicBezTo>
                  <a:lnTo>
                    <a:pt x="25688" y="8849"/>
                  </a:lnTo>
                  <a:cubicBezTo>
                    <a:pt x="25688" y="8849"/>
                    <a:pt x="25688" y="8849"/>
                    <a:pt x="25688" y="8849"/>
                  </a:cubicBezTo>
                  <a:cubicBezTo>
                    <a:pt x="25506" y="7607"/>
                    <a:pt x="25227" y="6371"/>
                    <a:pt x="24785" y="5201"/>
                  </a:cubicBezTo>
                  <a:cubicBezTo>
                    <a:pt x="24427" y="4250"/>
                    <a:pt x="23991" y="3335"/>
                    <a:pt x="23385" y="2523"/>
                  </a:cubicBezTo>
                  <a:cubicBezTo>
                    <a:pt x="22870" y="1838"/>
                    <a:pt x="22264" y="1220"/>
                    <a:pt x="21531" y="766"/>
                  </a:cubicBezTo>
                  <a:cubicBezTo>
                    <a:pt x="20889" y="366"/>
                    <a:pt x="20168" y="123"/>
                    <a:pt x="19410" y="32"/>
                  </a:cubicBezTo>
                  <a:cubicBezTo>
                    <a:pt x="19232" y="11"/>
                    <a:pt x="19055" y="0"/>
                    <a:pt x="18879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1674325" y="3923800"/>
              <a:ext cx="78325" cy="67300"/>
            </a:xfrm>
            <a:custGeom>
              <a:avLst/>
              <a:gdLst/>
              <a:ahLst/>
              <a:cxnLst/>
              <a:rect l="l" t="t" r="r" b="b"/>
              <a:pathLst>
                <a:path w="3133" h="2692" extrusionOk="0">
                  <a:moveTo>
                    <a:pt x="1709" y="1"/>
                  </a:moveTo>
                  <a:cubicBezTo>
                    <a:pt x="1596" y="1"/>
                    <a:pt x="1482" y="12"/>
                    <a:pt x="1370" y="29"/>
                  </a:cubicBezTo>
                  <a:cubicBezTo>
                    <a:pt x="1224" y="48"/>
                    <a:pt x="1073" y="102"/>
                    <a:pt x="939" y="181"/>
                  </a:cubicBezTo>
                  <a:cubicBezTo>
                    <a:pt x="927" y="187"/>
                    <a:pt x="915" y="193"/>
                    <a:pt x="909" y="193"/>
                  </a:cubicBezTo>
                  <a:cubicBezTo>
                    <a:pt x="879" y="211"/>
                    <a:pt x="855" y="223"/>
                    <a:pt x="824" y="248"/>
                  </a:cubicBezTo>
                  <a:cubicBezTo>
                    <a:pt x="758" y="290"/>
                    <a:pt x="679" y="332"/>
                    <a:pt x="618" y="387"/>
                  </a:cubicBezTo>
                  <a:cubicBezTo>
                    <a:pt x="176" y="726"/>
                    <a:pt x="0" y="1405"/>
                    <a:pt x="303" y="1902"/>
                  </a:cubicBezTo>
                  <a:cubicBezTo>
                    <a:pt x="449" y="2126"/>
                    <a:pt x="642" y="2314"/>
                    <a:pt x="873" y="2453"/>
                  </a:cubicBezTo>
                  <a:cubicBezTo>
                    <a:pt x="1097" y="2587"/>
                    <a:pt x="1339" y="2659"/>
                    <a:pt x="1600" y="2684"/>
                  </a:cubicBezTo>
                  <a:cubicBezTo>
                    <a:pt x="1644" y="2689"/>
                    <a:pt x="1687" y="2691"/>
                    <a:pt x="1730" y="2691"/>
                  </a:cubicBezTo>
                  <a:cubicBezTo>
                    <a:pt x="1933" y="2691"/>
                    <a:pt x="2132" y="2636"/>
                    <a:pt x="2327" y="2556"/>
                  </a:cubicBezTo>
                  <a:cubicBezTo>
                    <a:pt x="2527" y="2471"/>
                    <a:pt x="2697" y="2320"/>
                    <a:pt x="2830" y="2150"/>
                  </a:cubicBezTo>
                  <a:cubicBezTo>
                    <a:pt x="3006" y="1926"/>
                    <a:pt x="3097" y="1678"/>
                    <a:pt x="3121" y="1393"/>
                  </a:cubicBezTo>
                  <a:cubicBezTo>
                    <a:pt x="3133" y="1163"/>
                    <a:pt x="3060" y="884"/>
                    <a:pt x="2939" y="684"/>
                  </a:cubicBezTo>
                  <a:cubicBezTo>
                    <a:pt x="2872" y="575"/>
                    <a:pt x="2794" y="466"/>
                    <a:pt x="2691" y="375"/>
                  </a:cubicBezTo>
                  <a:cubicBezTo>
                    <a:pt x="2521" y="235"/>
                    <a:pt x="2394" y="163"/>
                    <a:pt x="2188" y="84"/>
                  </a:cubicBezTo>
                  <a:cubicBezTo>
                    <a:pt x="2031" y="23"/>
                    <a:pt x="1870" y="1"/>
                    <a:pt x="1709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1661600" y="3908100"/>
              <a:ext cx="111525" cy="98725"/>
            </a:xfrm>
            <a:custGeom>
              <a:avLst/>
              <a:gdLst/>
              <a:ahLst/>
              <a:cxnLst/>
              <a:rect l="l" t="t" r="r" b="b"/>
              <a:pathLst>
                <a:path w="4461" h="3949" extrusionOk="0">
                  <a:moveTo>
                    <a:pt x="2474" y="1293"/>
                  </a:moveTo>
                  <a:cubicBezTo>
                    <a:pt x="2482" y="1293"/>
                    <a:pt x="2508" y="1306"/>
                    <a:pt x="2537" y="1321"/>
                  </a:cubicBezTo>
                  <a:lnTo>
                    <a:pt x="2537" y="1321"/>
                  </a:lnTo>
                  <a:cubicBezTo>
                    <a:pt x="2525" y="1317"/>
                    <a:pt x="2504" y="1308"/>
                    <a:pt x="2472" y="1294"/>
                  </a:cubicBezTo>
                  <a:cubicBezTo>
                    <a:pt x="2473" y="1293"/>
                    <a:pt x="2473" y="1293"/>
                    <a:pt x="2474" y="1293"/>
                  </a:cubicBezTo>
                  <a:close/>
                  <a:moveTo>
                    <a:pt x="1413" y="2301"/>
                  </a:moveTo>
                  <a:cubicBezTo>
                    <a:pt x="1415" y="2303"/>
                    <a:pt x="1416" y="2304"/>
                    <a:pt x="1418" y="2306"/>
                  </a:cubicBezTo>
                  <a:cubicBezTo>
                    <a:pt x="1416" y="2304"/>
                    <a:pt x="1415" y="2303"/>
                    <a:pt x="1413" y="2301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9" y="2610"/>
                  </a:moveTo>
                  <a:cubicBezTo>
                    <a:pt x="1854" y="2611"/>
                    <a:pt x="1860" y="2613"/>
                    <a:pt x="1867" y="2615"/>
                  </a:cubicBezTo>
                  <a:cubicBezTo>
                    <a:pt x="1861" y="2614"/>
                    <a:pt x="1855" y="2612"/>
                    <a:pt x="1849" y="2610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6" y="2670"/>
                    <a:pt x="2335" y="2671"/>
                  </a:cubicBezTo>
                  <a:lnTo>
                    <a:pt x="2335" y="2671"/>
                  </a:lnTo>
                  <a:cubicBezTo>
                    <a:pt x="2336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21" y="1318"/>
                  </a:lnTo>
                  <a:cubicBezTo>
                    <a:pt x="2530" y="1320"/>
                    <a:pt x="2536" y="1322"/>
                    <a:pt x="2541" y="1323"/>
                  </a:cubicBezTo>
                  <a:lnTo>
                    <a:pt x="2541" y="1323"/>
                  </a:lnTo>
                  <a:cubicBezTo>
                    <a:pt x="2585" y="1347"/>
                    <a:pt x="2635" y="1378"/>
                    <a:pt x="2642" y="1385"/>
                  </a:cubicBezTo>
                  <a:lnTo>
                    <a:pt x="2705" y="1421"/>
                  </a:lnTo>
                  <a:lnTo>
                    <a:pt x="2705" y="1421"/>
                  </a:lnTo>
                  <a:cubicBezTo>
                    <a:pt x="2707" y="1423"/>
                    <a:pt x="2710" y="1425"/>
                    <a:pt x="2713" y="1428"/>
                  </a:cubicBezTo>
                  <a:lnTo>
                    <a:pt x="2713" y="1428"/>
                  </a:lnTo>
                  <a:cubicBezTo>
                    <a:pt x="2723" y="1438"/>
                    <a:pt x="2734" y="1448"/>
                    <a:pt x="2745" y="1457"/>
                  </a:cubicBezTo>
                  <a:cubicBezTo>
                    <a:pt x="2775" y="1487"/>
                    <a:pt x="2865" y="1547"/>
                    <a:pt x="2872" y="1590"/>
                  </a:cubicBezTo>
                  <a:lnTo>
                    <a:pt x="2872" y="1590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90"/>
                  </a:cubicBezTo>
                  <a:lnTo>
                    <a:pt x="2872" y="1590"/>
                  </a:lnTo>
                  <a:cubicBezTo>
                    <a:pt x="2884" y="1610"/>
                    <a:pt x="2899" y="1632"/>
                    <a:pt x="2909" y="1657"/>
                  </a:cubicBezTo>
                  <a:cubicBezTo>
                    <a:pt x="2926" y="1680"/>
                    <a:pt x="2932" y="1707"/>
                    <a:pt x="2943" y="1726"/>
                  </a:cubicBezTo>
                  <a:lnTo>
                    <a:pt x="2943" y="1726"/>
                  </a:lnTo>
                  <a:cubicBezTo>
                    <a:pt x="2961" y="1780"/>
                    <a:pt x="2972" y="1841"/>
                    <a:pt x="2988" y="1894"/>
                  </a:cubicBezTo>
                  <a:cubicBezTo>
                    <a:pt x="2988" y="1895"/>
                    <a:pt x="2988" y="1896"/>
                    <a:pt x="2988" y="1897"/>
                  </a:cubicBezTo>
                  <a:lnTo>
                    <a:pt x="2988" y="1897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1"/>
                    <a:pt x="2975" y="2021"/>
                    <a:pt x="2975" y="2045"/>
                  </a:cubicBezTo>
                  <a:cubicBezTo>
                    <a:pt x="2975" y="2051"/>
                    <a:pt x="2976" y="2056"/>
                    <a:pt x="2976" y="2059"/>
                  </a:cubicBezTo>
                  <a:lnTo>
                    <a:pt x="2976" y="2059"/>
                  </a:lnTo>
                  <a:cubicBezTo>
                    <a:pt x="2965" y="2103"/>
                    <a:pt x="2957" y="2144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29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5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8" y="2306"/>
                    <a:pt x="2866" y="2330"/>
                    <a:pt x="2848" y="2354"/>
                  </a:cubicBezTo>
                  <a:cubicBezTo>
                    <a:pt x="2843" y="2363"/>
                    <a:pt x="2826" y="2383"/>
                    <a:pt x="2817" y="2396"/>
                  </a:cubicBezTo>
                  <a:lnTo>
                    <a:pt x="2817" y="2396"/>
                  </a:lnTo>
                  <a:cubicBezTo>
                    <a:pt x="2790" y="2423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69" y="2597"/>
                  </a:cubicBezTo>
                  <a:cubicBezTo>
                    <a:pt x="2591" y="2582"/>
                    <a:pt x="2598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6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6" y="2673"/>
                    <a:pt x="2296" y="2678"/>
                    <a:pt x="2288" y="2682"/>
                  </a:cubicBezTo>
                  <a:lnTo>
                    <a:pt x="2288" y="2682"/>
                  </a:lnTo>
                  <a:cubicBezTo>
                    <a:pt x="2272" y="2684"/>
                    <a:pt x="2256" y="2684"/>
                    <a:pt x="2240" y="2684"/>
                  </a:cubicBezTo>
                  <a:cubicBezTo>
                    <a:pt x="2204" y="2684"/>
                    <a:pt x="2170" y="2681"/>
                    <a:pt x="2145" y="2681"/>
                  </a:cubicBezTo>
                  <a:cubicBezTo>
                    <a:pt x="2137" y="2681"/>
                    <a:pt x="2128" y="2682"/>
                    <a:pt x="2119" y="2682"/>
                  </a:cubicBezTo>
                  <a:lnTo>
                    <a:pt x="2119" y="2682"/>
                  </a:lnTo>
                  <a:cubicBezTo>
                    <a:pt x="2087" y="2676"/>
                    <a:pt x="2053" y="2665"/>
                    <a:pt x="2024" y="2657"/>
                  </a:cubicBezTo>
                  <a:cubicBezTo>
                    <a:pt x="1963" y="2639"/>
                    <a:pt x="1903" y="2627"/>
                    <a:pt x="1842" y="2603"/>
                  </a:cubicBezTo>
                  <a:cubicBezTo>
                    <a:pt x="1837" y="2602"/>
                    <a:pt x="1831" y="2600"/>
                    <a:pt x="1824" y="2599"/>
                  </a:cubicBezTo>
                  <a:lnTo>
                    <a:pt x="1824" y="2599"/>
                  </a:lnTo>
                  <a:cubicBezTo>
                    <a:pt x="1806" y="2590"/>
                    <a:pt x="1789" y="2579"/>
                    <a:pt x="1776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8" y="2464"/>
                    <a:pt x="1582" y="2457"/>
                  </a:cubicBezTo>
                  <a:cubicBezTo>
                    <a:pt x="1570" y="2445"/>
                    <a:pt x="1545" y="2427"/>
                    <a:pt x="1533" y="2415"/>
                  </a:cubicBezTo>
                  <a:cubicBezTo>
                    <a:pt x="1485" y="2378"/>
                    <a:pt x="1448" y="2330"/>
                    <a:pt x="1400" y="2281"/>
                  </a:cubicBezTo>
                  <a:cubicBezTo>
                    <a:pt x="1398" y="2279"/>
                    <a:pt x="1395" y="2277"/>
                    <a:pt x="1393" y="2275"/>
                  </a:cubicBezTo>
                  <a:lnTo>
                    <a:pt x="1393" y="2275"/>
                  </a:lnTo>
                  <a:cubicBezTo>
                    <a:pt x="1383" y="2259"/>
                    <a:pt x="1373" y="2243"/>
                    <a:pt x="1364" y="2233"/>
                  </a:cubicBezTo>
                  <a:cubicBezTo>
                    <a:pt x="1357" y="2220"/>
                    <a:pt x="1341" y="2184"/>
                    <a:pt x="1325" y="2151"/>
                  </a:cubicBezTo>
                  <a:lnTo>
                    <a:pt x="1325" y="2151"/>
                  </a:lnTo>
                  <a:cubicBezTo>
                    <a:pt x="1326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4"/>
                    <a:pt x="1307" y="2118"/>
                    <a:pt x="1306" y="2112"/>
                  </a:cubicBezTo>
                  <a:lnTo>
                    <a:pt x="1306" y="2112"/>
                  </a:lnTo>
                  <a:cubicBezTo>
                    <a:pt x="1311" y="2123"/>
                    <a:pt x="1318" y="2137"/>
                    <a:pt x="1325" y="2151"/>
                  </a:cubicBezTo>
                  <a:lnTo>
                    <a:pt x="1325" y="2151"/>
                  </a:lnTo>
                  <a:cubicBezTo>
                    <a:pt x="1324" y="2137"/>
                    <a:pt x="1316" y="2112"/>
                    <a:pt x="1302" y="2096"/>
                  </a:cubicBezTo>
                  <a:lnTo>
                    <a:pt x="1302" y="2096"/>
                  </a:lnTo>
                  <a:cubicBezTo>
                    <a:pt x="1303" y="2101"/>
                    <a:pt x="1304" y="2107"/>
                    <a:pt x="1306" y="2112"/>
                  </a:cubicBezTo>
                  <a:lnTo>
                    <a:pt x="1306" y="2112"/>
                  </a:lnTo>
                  <a:cubicBezTo>
                    <a:pt x="1299" y="2100"/>
                    <a:pt x="1294" y="2091"/>
                    <a:pt x="1291" y="2087"/>
                  </a:cubicBezTo>
                  <a:lnTo>
                    <a:pt x="1291" y="2087"/>
                  </a:lnTo>
                  <a:cubicBezTo>
                    <a:pt x="1295" y="2090"/>
                    <a:pt x="1299" y="2093"/>
                    <a:pt x="1302" y="2096"/>
                  </a:cubicBezTo>
                  <a:lnTo>
                    <a:pt x="1302" y="2096"/>
                  </a:lnTo>
                  <a:cubicBezTo>
                    <a:pt x="1299" y="2086"/>
                    <a:pt x="1296" y="2076"/>
                    <a:pt x="1293" y="2066"/>
                  </a:cubicBezTo>
                  <a:lnTo>
                    <a:pt x="1293" y="2066"/>
                  </a:lnTo>
                  <a:cubicBezTo>
                    <a:pt x="1293" y="2069"/>
                    <a:pt x="1292" y="2073"/>
                    <a:pt x="1292" y="2076"/>
                  </a:cubicBezTo>
                  <a:lnTo>
                    <a:pt x="1292" y="2076"/>
                  </a:lnTo>
                  <a:cubicBezTo>
                    <a:pt x="1292" y="2069"/>
                    <a:pt x="1290" y="2060"/>
                    <a:pt x="1288" y="2050"/>
                  </a:cubicBezTo>
                  <a:lnTo>
                    <a:pt x="1288" y="2050"/>
                  </a:lnTo>
                  <a:cubicBezTo>
                    <a:pt x="1289" y="2055"/>
                    <a:pt x="1291" y="2061"/>
                    <a:pt x="1293" y="2066"/>
                  </a:cubicBezTo>
                  <a:lnTo>
                    <a:pt x="1293" y="2066"/>
                  </a:lnTo>
                  <a:cubicBezTo>
                    <a:pt x="1296" y="2018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4"/>
                    <a:pt x="1279" y="2009"/>
                  </a:cubicBezTo>
                  <a:cubicBezTo>
                    <a:pt x="1279" y="2018"/>
                    <a:pt x="1284" y="2034"/>
                    <a:pt x="1288" y="2050"/>
                  </a:cubicBezTo>
                  <a:lnTo>
                    <a:pt x="1288" y="2050"/>
                  </a:lnTo>
                  <a:cubicBezTo>
                    <a:pt x="1285" y="2042"/>
                    <a:pt x="1282" y="2034"/>
                    <a:pt x="1279" y="2027"/>
                  </a:cubicBezTo>
                  <a:cubicBezTo>
                    <a:pt x="1274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6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2"/>
                  </a:cubicBezTo>
                  <a:lnTo>
                    <a:pt x="1292" y="1862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2"/>
                  </a:cubicBezTo>
                  <a:lnTo>
                    <a:pt x="1292" y="1862"/>
                  </a:lnTo>
                  <a:cubicBezTo>
                    <a:pt x="1293" y="1853"/>
                    <a:pt x="1295" y="1845"/>
                    <a:pt x="1297" y="1839"/>
                  </a:cubicBezTo>
                  <a:cubicBezTo>
                    <a:pt x="1303" y="1815"/>
                    <a:pt x="1309" y="1785"/>
                    <a:pt x="1321" y="1760"/>
                  </a:cubicBezTo>
                  <a:cubicBezTo>
                    <a:pt x="1324" y="1747"/>
                    <a:pt x="1328" y="1736"/>
                    <a:pt x="1331" y="1724"/>
                  </a:cubicBezTo>
                  <a:lnTo>
                    <a:pt x="1331" y="1724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5"/>
                    <a:pt x="1378" y="1635"/>
                  </a:cubicBezTo>
                  <a:cubicBezTo>
                    <a:pt x="1374" y="1635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4" y="1576"/>
                  </a:cubicBezTo>
                  <a:lnTo>
                    <a:pt x="1424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4" y="1575"/>
                    <a:pt x="1424" y="1576"/>
                  </a:cubicBezTo>
                  <a:lnTo>
                    <a:pt x="1424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2" y="1"/>
                    <a:pt x="1487" y="74"/>
                    <a:pt x="1170" y="239"/>
                  </a:cubicBezTo>
                  <a:cubicBezTo>
                    <a:pt x="818" y="421"/>
                    <a:pt x="509" y="670"/>
                    <a:pt x="297" y="1003"/>
                  </a:cubicBezTo>
                  <a:cubicBezTo>
                    <a:pt x="115" y="1300"/>
                    <a:pt x="0" y="1688"/>
                    <a:pt x="24" y="2033"/>
                  </a:cubicBezTo>
                  <a:cubicBezTo>
                    <a:pt x="67" y="2899"/>
                    <a:pt x="733" y="3566"/>
                    <a:pt x="1521" y="3833"/>
                  </a:cubicBezTo>
                  <a:cubicBezTo>
                    <a:pt x="1749" y="3909"/>
                    <a:pt x="1990" y="3949"/>
                    <a:pt x="2230" y="3949"/>
                  </a:cubicBezTo>
                  <a:cubicBezTo>
                    <a:pt x="2431" y="3949"/>
                    <a:pt x="2631" y="3921"/>
                    <a:pt x="2824" y="3863"/>
                  </a:cubicBezTo>
                  <a:cubicBezTo>
                    <a:pt x="3272" y="3718"/>
                    <a:pt x="3618" y="3457"/>
                    <a:pt x="3903" y="3087"/>
                  </a:cubicBezTo>
                  <a:cubicBezTo>
                    <a:pt x="4461" y="2345"/>
                    <a:pt x="4373" y="1242"/>
                    <a:pt x="3685" y="599"/>
                  </a:cubicBezTo>
                  <a:lnTo>
                    <a:pt x="3685" y="599"/>
                  </a:lnTo>
                  <a:cubicBezTo>
                    <a:pt x="3671" y="586"/>
                    <a:pt x="3657" y="573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8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1555700" y="3856675"/>
              <a:ext cx="68500" cy="60825"/>
            </a:xfrm>
            <a:custGeom>
              <a:avLst/>
              <a:gdLst/>
              <a:ahLst/>
              <a:cxnLst/>
              <a:rect l="l" t="t" r="r" b="b"/>
              <a:pathLst>
                <a:path w="2740" h="2433" extrusionOk="0">
                  <a:moveTo>
                    <a:pt x="1137" y="0"/>
                  </a:moveTo>
                  <a:cubicBezTo>
                    <a:pt x="1037" y="0"/>
                    <a:pt x="937" y="9"/>
                    <a:pt x="837" y="24"/>
                  </a:cubicBezTo>
                  <a:cubicBezTo>
                    <a:pt x="558" y="66"/>
                    <a:pt x="291" y="260"/>
                    <a:pt x="146" y="503"/>
                  </a:cubicBezTo>
                  <a:cubicBezTo>
                    <a:pt x="61" y="648"/>
                    <a:pt x="0" y="842"/>
                    <a:pt x="19" y="1018"/>
                  </a:cubicBezTo>
                  <a:cubicBezTo>
                    <a:pt x="31" y="1212"/>
                    <a:pt x="79" y="1357"/>
                    <a:pt x="158" y="1539"/>
                  </a:cubicBezTo>
                  <a:cubicBezTo>
                    <a:pt x="206" y="1636"/>
                    <a:pt x="267" y="1721"/>
                    <a:pt x="328" y="1805"/>
                  </a:cubicBezTo>
                  <a:cubicBezTo>
                    <a:pt x="388" y="1884"/>
                    <a:pt x="449" y="1969"/>
                    <a:pt x="534" y="2036"/>
                  </a:cubicBezTo>
                  <a:cubicBezTo>
                    <a:pt x="728" y="2205"/>
                    <a:pt x="946" y="2357"/>
                    <a:pt x="1206" y="2399"/>
                  </a:cubicBezTo>
                  <a:cubicBezTo>
                    <a:pt x="1317" y="2420"/>
                    <a:pt x="1406" y="2432"/>
                    <a:pt x="1501" y="2432"/>
                  </a:cubicBezTo>
                  <a:cubicBezTo>
                    <a:pt x="1546" y="2432"/>
                    <a:pt x="1592" y="2429"/>
                    <a:pt x="1643" y="2424"/>
                  </a:cubicBezTo>
                  <a:cubicBezTo>
                    <a:pt x="1806" y="2399"/>
                    <a:pt x="1909" y="2369"/>
                    <a:pt x="2067" y="2302"/>
                  </a:cubicBezTo>
                  <a:cubicBezTo>
                    <a:pt x="2291" y="2224"/>
                    <a:pt x="2485" y="2030"/>
                    <a:pt x="2594" y="1830"/>
                  </a:cubicBezTo>
                  <a:cubicBezTo>
                    <a:pt x="2679" y="1654"/>
                    <a:pt x="2727" y="1496"/>
                    <a:pt x="2727" y="1296"/>
                  </a:cubicBezTo>
                  <a:cubicBezTo>
                    <a:pt x="2739" y="1109"/>
                    <a:pt x="2685" y="939"/>
                    <a:pt x="2606" y="775"/>
                  </a:cubicBezTo>
                  <a:cubicBezTo>
                    <a:pt x="2558" y="660"/>
                    <a:pt x="2479" y="551"/>
                    <a:pt x="2388" y="472"/>
                  </a:cubicBezTo>
                  <a:cubicBezTo>
                    <a:pt x="2255" y="351"/>
                    <a:pt x="2109" y="248"/>
                    <a:pt x="1927" y="212"/>
                  </a:cubicBezTo>
                  <a:cubicBezTo>
                    <a:pt x="1909" y="212"/>
                    <a:pt x="1897" y="212"/>
                    <a:pt x="1879" y="206"/>
                  </a:cubicBezTo>
                  <a:cubicBezTo>
                    <a:pt x="1782" y="151"/>
                    <a:pt x="1679" y="109"/>
                    <a:pt x="1558" y="60"/>
                  </a:cubicBezTo>
                  <a:cubicBezTo>
                    <a:pt x="1419" y="18"/>
                    <a:pt x="1279" y="0"/>
                    <a:pt x="1137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1538425" y="3840675"/>
              <a:ext cx="101675" cy="92975"/>
            </a:xfrm>
            <a:custGeom>
              <a:avLst/>
              <a:gdLst/>
              <a:ahLst/>
              <a:cxnLst/>
              <a:rect l="l" t="t" r="r" b="b"/>
              <a:pathLst>
                <a:path w="4067" h="3719" extrusionOk="0">
                  <a:moveTo>
                    <a:pt x="1701" y="1285"/>
                  </a:moveTo>
                  <a:lnTo>
                    <a:pt x="1701" y="1285"/>
                  </a:lnTo>
                  <a:cubicBezTo>
                    <a:pt x="1705" y="1285"/>
                    <a:pt x="1708" y="1286"/>
                    <a:pt x="1709" y="1288"/>
                  </a:cubicBezTo>
                  <a:cubicBezTo>
                    <a:pt x="1708" y="1287"/>
                    <a:pt x="1705" y="1286"/>
                    <a:pt x="1701" y="1285"/>
                  </a:cubicBezTo>
                  <a:close/>
                  <a:moveTo>
                    <a:pt x="1376" y="1476"/>
                  </a:moveTo>
                  <a:lnTo>
                    <a:pt x="1376" y="1476"/>
                  </a:lnTo>
                  <a:cubicBezTo>
                    <a:pt x="1376" y="1476"/>
                    <a:pt x="1370" y="1486"/>
                    <a:pt x="1363" y="1499"/>
                  </a:cubicBezTo>
                  <a:lnTo>
                    <a:pt x="1363" y="1499"/>
                  </a:lnTo>
                  <a:cubicBezTo>
                    <a:pt x="1366" y="1487"/>
                    <a:pt x="1371" y="1478"/>
                    <a:pt x="1376" y="1476"/>
                  </a:cubicBezTo>
                  <a:close/>
                  <a:moveTo>
                    <a:pt x="2528" y="1498"/>
                  </a:moveTo>
                  <a:cubicBezTo>
                    <a:pt x="2550" y="1505"/>
                    <a:pt x="2577" y="1514"/>
                    <a:pt x="2577" y="1514"/>
                  </a:cubicBezTo>
                  <a:cubicBezTo>
                    <a:pt x="2577" y="1514"/>
                    <a:pt x="2565" y="1510"/>
                    <a:pt x="2534" y="1500"/>
                  </a:cubicBezTo>
                  <a:cubicBezTo>
                    <a:pt x="2531" y="1499"/>
                    <a:pt x="2529" y="1499"/>
                    <a:pt x="2528" y="1498"/>
                  </a:cubicBezTo>
                  <a:close/>
                  <a:moveTo>
                    <a:pt x="2566" y="1511"/>
                  </a:moveTo>
                  <a:cubicBezTo>
                    <a:pt x="2567" y="1511"/>
                    <a:pt x="2574" y="1518"/>
                    <a:pt x="2594" y="1536"/>
                  </a:cubicBezTo>
                  <a:lnTo>
                    <a:pt x="2594" y="1536"/>
                  </a:lnTo>
                  <a:cubicBezTo>
                    <a:pt x="2579" y="1523"/>
                    <a:pt x="2566" y="1511"/>
                    <a:pt x="2566" y="1511"/>
                  </a:cubicBezTo>
                  <a:close/>
                  <a:moveTo>
                    <a:pt x="2597" y="1540"/>
                  </a:moveTo>
                  <a:lnTo>
                    <a:pt x="2597" y="1540"/>
                  </a:lnTo>
                  <a:cubicBezTo>
                    <a:pt x="2618" y="1552"/>
                    <a:pt x="2632" y="1562"/>
                    <a:pt x="2631" y="1567"/>
                  </a:cubicBezTo>
                  <a:cubicBezTo>
                    <a:pt x="2631" y="1567"/>
                    <a:pt x="2630" y="1567"/>
                    <a:pt x="2630" y="1567"/>
                  </a:cubicBezTo>
                  <a:cubicBezTo>
                    <a:pt x="2628" y="1567"/>
                    <a:pt x="2613" y="1554"/>
                    <a:pt x="2597" y="1540"/>
                  </a:cubicBezTo>
                  <a:close/>
                  <a:moveTo>
                    <a:pt x="2672" y="1591"/>
                  </a:moveTo>
                  <a:lnTo>
                    <a:pt x="2672" y="1591"/>
                  </a:lnTo>
                  <a:cubicBezTo>
                    <a:pt x="2672" y="1591"/>
                    <a:pt x="2677" y="1597"/>
                    <a:pt x="2685" y="1609"/>
                  </a:cubicBezTo>
                  <a:cubicBezTo>
                    <a:pt x="2688" y="1613"/>
                    <a:pt x="2690" y="1617"/>
                    <a:pt x="2693" y="1621"/>
                  </a:cubicBezTo>
                  <a:lnTo>
                    <a:pt x="2693" y="1621"/>
                  </a:lnTo>
                  <a:cubicBezTo>
                    <a:pt x="2677" y="1601"/>
                    <a:pt x="2671" y="1591"/>
                    <a:pt x="2672" y="1591"/>
                  </a:cubicBezTo>
                  <a:close/>
                  <a:moveTo>
                    <a:pt x="1350" y="1704"/>
                  </a:moveTo>
                  <a:lnTo>
                    <a:pt x="1350" y="1704"/>
                  </a:lnTo>
                  <a:cubicBezTo>
                    <a:pt x="1351" y="1707"/>
                    <a:pt x="1351" y="1710"/>
                    <a:pt x="1352" y="1712"/>
                  </a:cubicBezTo>
                  <a:cubicBezTo>
                    <a:pt x="1351" y="1710"/>
                    <a:pt x="1350" y="1707"/>
                    <a:pt x="1350" y="1704"/>
                  </a:cubicBezTo>
                  <a:close/>
                  <a:moveTo>
                    <a:pt x="2781" y="2004"/>
                  </a:moveTo>
                  <a:lnTo>
                    <a:pt x="2781" y="2004"/>
                  </a:lnTo>
                  <a:cubicBezTo>
                    <a:pt x="2780" y="2018"/>
                    <a:pt x="2779" y="2033"/>
                    <a:pt x="2779" y="2033"/>
                  </a:cubicBezTo>
                  <a:cubicBezTo>
                    <a:pt x="2779" y="2033"/>
                    <a:pt x="2780" y="2025"/>
                    <a:pt x="2781" y="2004"/>
                  </a:cubicBezTo>
                  <a:close/>
                  <a:moveTo>
                    <a:pt x="2341" y="2437"/>
                  </a:moveTo>
                  <a:cubicBezTo>
                    <a:pt x="2345" y="2437"/>
                    <a:pt x="2349" y="2438"/>
                    <a:pt x="2352" y="2439"/>
                  </a:cubicBezTo>
                  <a:cubicBezTo>
                    <a:pt x="2348" y="2439"/>
                    <a:pt x="2345" y="2438"/>
                    <a:pt x="2341" y="2437"/>
                  </a:cubicBezTo>
                  <a:close/>
                  <a:moveTo>
                    <a:pt x="2064" y="2431"/>
                  </a:moveTo>
                  <a:cubicBezTo>
                    <a:pt x="2081" y="2431"/>
                    <a:pt x="2118" y="2435"/>
                    <a:pt x="2132" y="2445"/>
                  </a:cubicBezTo>
                  <a:lnTo>
                    <a:pt x="2132" y="2445"/>
                  </a:lnTo>
                  <a:cubicBezTo>
                    <a:pt x="2119" y="2444"/>
                    <a:pt x="2106" y="2442"/>
                    <a:pt x="2091" y="2439"/>
                  </a:cubicBezTo>
                  <a:cubicBezTo>
                    <a:pt x="2050" y="2434"/>
                    <a:pt x="2050" y="2431"/>
                    <a:pt x="2064" y="2431"/>
                  </a:cubicBezTo>
                  <a:close/>
                  <a:moveTo>
                    <a:pt x="1873" y="1288"/>
                  </a:moveTo>
                  <a:cubicBezTo>
                    <a:pt x="1897" y="1288"/>
                    <a:pt x="1922" y="1294"/>
                    <a:pt x="1952" y="1294"/>
                  </a:cubicBezTo>
                  <a:cubicBezTo>
                    <a:pt x="2012" y="1306"/>
                    <a:pt x="2073" y="1324"/>
                    <a:pt x="2134" y="1349"/>
                  </a:cubicBezTo>
                  <a:cubicBezTo>
                    <a:pt x="2140" y="1351"/>
                    <a:pt x="2145" y="1353"/>
                    <a:pt x="2149" y="1354"/>
                  </a:cubicBezTo>
                  <a:lnTo>
                    <a:pt x="2149" y="1354"/>
                  </a:lnTo>
                  <a:cubicBezTo>
                    <a:pt x="2154" y="1356"/>
                    <a:pt x="2159" y="1358"/>
                    <a:pt x="2164" y="1361"/>
                  </a:cubicBezTo>
                  <a:cubicBezTo>
                    <a:pt x="2243" y="1397"/>
                    <a:pt x="2321" y="1446"/>
                    <a:pt x="2412" y="1476"/>
                  </a:cubicBezTo>
                  <a:cubicBezTo>
                    <a:pt x="2467" y="1482"/>
                    <a:pt x="2528" y="1488"/>
                    <a:pt x="2576" y="1500"/>
                  </a:cubicBezTo>
                  <a:cubicBezTo>
                    <a:pt x="2548" y="1500"/>
                    <a:pt x="2530" y="1489"/>
                    <a:pt x="2503" y="1488"/>
                  </a:cubicBezTo>
                  <a:lnTo>
                    <a:pt x="2503" y="1488"/>
                  </a:lnTo>
                  <a:cubicBezTo>
                    <a:pt x="2500" y="1487"/>
                    <a:pt x="2498" y="1487"/>
                    <a:pt x="2498" y="1487"/>
                  </a:cubicBezTo>
                  <a:cubicBezTo>
                    <a:pt x="2497" y="1487"/>
                    <a:pt x="2498" y="1487"/>
                    <a:pt x="2499" y="1488"/>
                  </a:cubicBezTo>
                  <a:lnTo>
                    <a:pt x="2499" y="1488"/>
                  </a:lnTo>
                  <a:cubicBezTo>
                    <a:pt x="2499" y="1488"/>
                    <a:pt x="2498" y="1488"/>
                    <a:pt x="2497" y="1488"/>
                  </a:cubicBezTo>
                  <a:cubicBezTo>
                    <a:pt x="2497" y="1488"/>
                    <a:pt x="2499" y="1489"/>
                    <a:pt x="2502" y="1489"/>
                  </a:cubicBezTo>
                  <a:lnTo>
                    <a:pt x="2502" y="1489"/>
                  </a:lnTo>
                  <a:cubicBezTo>
                    <a:pt x="2516" y="1497"/>
                    <a:pt x="2564" y="1520"/>
                    <a:pt x="2597" y="1540"/>
                  </a:cubicBezTo>
                  <a:lnTo>
                    <a:pt x="2597" y="1540"/>
                  </a:lnTo>
                  <a:cubicBezTo>
                    <a:pt x="2598" y="1541"/>
                    <a:pt x="2599" y="1542"/>
                    <a:pt x="2600" y="1543"/>
                  </a:cubicBezTo>
                  <a:cubicBezTo>
                    <a:pt x="2624" y="1567"/>
                    <a:pt x="2655" y="1591"/>
                    <a:pt x="2679" y="1609"/>
                  </a:cubicBezTo>
                  <a:cubicBezTo>
                    <a:pt x="2686" y="1620"/>
                    <a:pt x="2696" y="1634"/>
                    <a:pt x="2705" y="1644"/>
                  </a:cubicBezTo>
                  <a:lnTo>
                    <a:pt x="2705" y="1644"/>
                  </a:lnTo>
                  <a:cubicBezTo>
                    <a:pt x="2709" y="1652"/>
                    <a:pt x="2713" y="1659"/>
                    <a:pt x="2715" y="1664"/>
                  </a:cubicBezTo>
                  <a:cubicBezTo>
                    <a:pt x="2721" y="1680"/>
                    <a:pt x="2726" y="1696"/>
                    <a:pt x="2739" y="1711"/>
                  </a:cubicBezTo>
                  <a:lnTo>
                    <a:pt x="2739" y="1711"/>
                  </a:lnTo>
                  <a:cubicBezTo>
                    <a:pt x="2739" y="1712"/>
                    <a:pt x="2740" y="1712"/>
                    <a:pt x="2740" y="1712"/>
                  </a:cubicBezTo>
                  <a:cubicBezTo>
                    <a:pt x="2754" y="1760"/>
                    <a:pt x="2768" y="1811"/>
                    <a:pt x="2780" y="1860"/>
                  </a:cubicBezTo>
                  <a:lnTo>
                    <a:pt x="2780" y="1860"/>
                  </a:lnTo>
                  <a:cubicBezTo>
                    <a:pt x="2779" y="1888"/>
                    <a:pt x="2780" y="1935"/>
                    <a:pt x="2781" y="1963"/>
                  </a:cubicBezTo>
                  <a:lnTo>
                    <a:pt x="2781" y="1963"/>
                  </a:lnTo>
                  <a:cubicBezTo>
                    <a:pt x="2778" y="1982"/>
                    <a:pt x="2773" y="2023"/>
                    <a:pt x="2770" y="2033"/>
                  </a:cubicBezTo>
                  <a:cubicBezTo>
                    <a:pt x="2759" y="2062"/>
                    <a:pt x="2747" y="2085"/>
                    <a:pt x="2741" y="2112"/>
                  </a:cubicBezTo>
                  <a:lnTo>
                    <a:pt x="2741" y="2112"/>
                  </a:lnTo>
                  <a:cubicBezTo>
                    <a:pt x="2738" y="2119"/>
                    <a:pt x="2733" y="2129"/>
                    <a:pt x="2727" y="2142"/>
                  </a:cubicBezTo>
                  <a:cubicBezTo>
                    <a:pt x="2723" y="2152"/>
                    <a:pt x="2719" y="2162"/>
                    <a:pt x="2714" y="2172"/>
                  </a:cubicBezTo>
                  <a:lnTo>
                    <a:pt x="2714" y="2172"/>
                  </a:lnTo>
                  <a:cubicBezTo>
                    <a:pt x="2696" y="2200"/>
                    <a:pt x="2674" y="2230"/>
                    <a:pt x="2660" y="2259"/>
                  </a:cubicBezTo>
                  <a:lnTo>
                    <a:pt x="2660" y="2259"/>
                  </a:lnTo>
                  <a:lnTo>
                    <a:pt x="2618" y="2300"/>
                  </a:lnTo>
                  <a:cubicBezTo>
                    <a:pt x="2613" y="2306"/>
                    <a:pt x="2603" y="2316"/>
                    <a:pt x="2593" y="2325"/>
                  </a:cubicBezTo>
                  <a:lnTo>
                    <a:pt x="2593" y="2325"/>
                  </a:lnTo>
                  <a:cubicBezTo>
                    <a:pt x="2587" y="2330"/>
                    <a:pt x="2581" y="2334"/>
                    <a:pt x="2576" y="2336"/>
                  </a:cubicBezTo>
                  <a:cubicBezTo>
                    <a:pt x="2564" y="2355"/>
                    <a:pt x="2540" y="2361"/>
                    <a:pt x="2528" y="2367"/>
                  </a:cubicBezTo>
                  <a:cubicBezTo>
                    <a:pt x="2519" y="2376"/>
                    <a:pt x="2454" y="2404"/>
                    <a:pt x="2452" y="2404"/>
                  </a:cubicBezTo>
                  <a:cubicBezTo>
                    <a:pt x="2451" y="2404"/>
                    <a:pt x="2458" y="2401"/>
                    <a:pt x="2479" y="2391"/>
                  </a:cubicBezTo>
                  <a:cubicBezTo>
                    <a:pt x="2497" y="2383"/>
                    <a:pt x="2502" y="2379"/>
                    <a:pt x="2500" y="2379"/>
                  </a:cubicBezTo>
                  <a:cubicBezTo>
                    <a:pt x="2491" y="2379"/>
                    <a:pt x="2390" y="2417"/>
                    <a:pt x="2376" y="2421"/>
                  </a:cubicBezTo>
                  <a:cubicBezTo>
                    <a:pt x="2355" y="2427"/>
                    <a:pt x="2338" y="2427"/>
                    <a:pt x="2322" y="2435"/>
                  </a:cubicBezTo>
                  <a:lnTo>
                    <a:pt x="2322" y="2435"/>
                  </a:lnTo>
                  <a:cubicBezTo>
                    <a:pt x="2318" y="2435"/>
                    <a:pt x="2315" y="2435"/>
                    <a:pt x="2311" y="2435"/>
                  </a:cubicBezTo>
                  <a:cubicBezTo>
                    <a:pt x="2266" y="2435"/>
                    <a:pt x="2212" y="2445"/>
                    <a:pt x="2176" y="2445"/>
                  </a:cubicBezTo>
                  <a:cubicBezTo>
                    <a:pt x="2161" y="2445"/>
                    <a:pt x="2147" y="2445"/>
                    <a:pt x="2133" y="2445"/>
                  </a:cubicBezTo>
                  <a:lnTo>
                    <a:pt x="2133" y="2445"/>
                  </a:lnTo>
                  <a:cubicBezTo>
                    <a:pt x="2107" y="2422"/>
                    <a:pt x="1994" y="2415"/>
                    <a:pt x="1960" y="2410"/>
                  </a:cubicBezTo>
                  <a:lnTo>
                    <a:pt x="1960" y="2410"/>
                  </a:lnTo>
                  <a:cubicBezTo>
                    <a:pt x="1937" y="2399"/>
                    <a:pt x="1909" y="2385"/>
                    <a:pt x="1909" y="2385"/>
                  </a:cubicBezTo>
                  <a:cubicBezTo>
                    <a:pt x="1867" y="2361"/>
                    <a:pt x="1831" y="2330"/>
                    <a:pt x="1782" y="2306"/>
                  </a:cubicBezTo>
                  <a:cubicBezTo>
                    <a:pt x="1758" y="2294"/>
                    <a:pt x="1740" y="2276"/>
                    <a:pt x="1716" y="2258"/>
                  </a:cubicBezTo>
                  <a:cubicBezTo>
                    <a:pt x="1715" y="2258"/>
                    <a:pt x="1715" y="2257"/>
                    <a:pt x="1715" y="2257"/>
                  </a:cubicBezTo>
                  <a:lnTo>
                    <a:pt x="1715" y="2257"/>
                  </a:lnTo>
                  <a:cubicBezTo>
                    <a:pt x="1681" y="2224"/>
                    <a:pt x="1646" y="2195"/>
                    <a:pt x="1606" y="2155"/>
                  </a:cubicBezTo>
                  <a:cubicBezTo>
                    <a:pt x="1598" y="2146"/>
                    <a:pt x="1566" y="2106"/>
                    <a:pt x="1566" y="2106"/>
                  </a:cubicBezTo>
                  <a:lnTo>
                    <a:pt x="1566" y="2106"/>
                  </a:lnTo>
                  <a:cubicBezTo>
                    <a:pt x="1566" y="2106"/>
                    <a:pt x="1571" y="2114"/>
                    <a:pt x="1588" y="2136"/>
                  </a:cubicBezTo>
                  <a:cubicBezTo>
                    <a:pt x="1595" y="2146"/>
                    <a:pt x="1600" y="2153"/>
                    <a:pt x="1604" y="2158"/>
                  </a:cubicBezTo>
                  <a:lnTo>
                    <a:pt x="1604" y="2158"/>
                  </a:lnTo>
                  <a:cubicBezTo>
                    <a:pt x="1596" y="2148"/>
                    <a:pt x="1584" y="2132"/>
                    <a:pt x="1576" y="2124"/>
                  </a:cubicBezTo>
                  <a:cubicBezTo>
                    <a:pt x="1540" y="2082"/>
                    <a:pt x="1509" y="2027"/>
                    <a:pt x="1479" y="1973"/>
                  </a:cubicBezTo>
                  <a:cubicBezTo>
                    <a:pt x="1467" y="1955"/>
                    <a:pt x="1449" y="1924"/>
                    <a:pt x="1437" y="1900"/>
                  </a:cubicBezTo>
                  <a:cubicBezTo>
                    <a:pt x="1433" y="1895"/>
                    <a:pt x="1425" y="1880"/>
                    <a:pt x="1417" y="1863"/>
                  </a:cubicBezTo>
                  <a:lnTo>
                    <a:pt x="1417" y="1863"/>
                  </a:lnTo>
                  <a:cubicBezTo>
                    <a:pt x="1413" y="1854"/>
                    <a:pt x="1408" y="1843"/>
                    <a:pt x="1406" y="1839"/>
                  </a:cubicBezTo>
                  <a:cubicBezTo>
                    <a:pt x="1394" y="1809"/>
                    <a:pt x="1382" y="1785"/>
                    <a:pt x="1376" y="1755"/>
                  </a:cubicBezTo>
                  <a:cubicBezTo>
                    <a:pt x="1364" y="1724"/>
                    <a:pt x="1358" y="1700"/>
                    <a:pt x="1352" y="1670"/>
                  </a:cubicBezTo>
                  <a:cubicBezTo>
                    <a:pt x="1350" y="1661"/>
                    <a:pt x="1348" y="1655"/>
                    <a:pt x="1346" y="1649"/>
                  </a:cubicBezTo>
                  <a:lnTo>
                    <a:pt x="1346" y="1649"/>
                  </a:lnTo>
                  <a:cubicBezTo>
                    <a:pt x="1346" y="1635"/>
                    <a:pt x="1346" y="1624"/>
                    <a:pt x="1346" y="1621"/>
                  </a:cubicBezTo>
                  <a:cubicBezTo>
                    <a:pt x="1346" y="1602"/>
                    <a:pt x="1351" y="1573"/>
                    <a:pt x="1348" y="1573"/>
                  </a:cubicBezTo>
                  <a:cubicBezTo>
                    <a:pt x="1348" y="1573"/>
                    <a:pt x="1348" y="1573"/>
                    <a:pt x="1348" y="1573"/>
                  </a:cubicBezTo>
                  <a:lnTo>
                    <a:pt x="1348" y="1573"/>
                  </a:lnTo>
                  <a:cubicBezTo>
                    <a:pt x="1351" y="1561"/>
                    <a:pt x="1354" y="1536"/>
                    <a:pt x="1359" y="1514"/>
                  </a:cubicBezTo>
                  <a:lnTo>
                    <a:pt x="1359" y="1514"/>
                  </a:lnTo>
                  <a:cubicBezTo>
                    <a:pt x="1360" y="1512"/>
                    <a:pt x="1362" y="1509"/>
                    <a:pt x="1364" y="1506"/>
                  </a:cubicBezTo>
                  <a:cubicBezTo>
                    <a:pt x="1380" y="1490"/>
                    <a:pt x="1387" y="1475"/>
                    <a:pt x="1392" y="1459"/>
                  </a:cubicBezTo>
                  <a:lnTo>
                    <a:pt x="1392" y="1459"/>
                  </a:lnTo>
                  <a:lnTo>
                    <a:pt x="1425" y="1421"/>
                  </a:lnTo>
                  <a:lnTo>
                    <a:pt x="1459" y="1391"/>
                  </a:lnTo>
                  <a:lnTo>
                    <a:pt x="1459" y="1391"/>
                  </a:lnTo>
                  <a:cubicBezTo>
                    <a:pt x="1500" y="1373"/>
                    <a:pt x="1556" y="1332"/>
                    <a:pt x="1594" y="1305"/>
                  </a:cubicBezTo>
                  <a:lnTo>
                    <a:pt x="1594" y="1305"/>
                  </a:lnTo>
                  <a:cubicBezTo>
                    <a:pt x="1603" y="1302"/>
                    <a:pt x="1612" y="1300"/>
                    <a:pt x="1625" y="1300"/>
                  </a:cubicBezTo>
                  <a:cubicBezTo>
                    <a:pt x="1625" y="1300"/>
                    <a:pt x="1635" y="1297"/>
                    <a:pt x="1649" y="1293"/>
                  </a:cubicBezTo>
                  <a:lnTo>
                    <a:pt x="1649" y="1293"/>
                  </a:lnTo>
                  <a:cubicBezTo>
                    <a:pt x="1656" y="1294"/>
                    <a:pt x="1668" y="1294"/>
                    <a:pt x="1685" y="1294"/>
                  </a:cubicBezTo>
                  <a:cubicBezTo>
                    <a:pt x="1752" y="1288"/>
                    <a:pt x="1812" y="1288"/>
                    <a:pt x="1873" y="1288"/>
                  </a:cubicBezTo>
                  <a:close/>
                  <a:moveTo>
                    <a:pt x="2316" y="2439"/>
                  </a:moveTo>
                  <a:lnTo>
                    <a:pt x="2316" y="2439"/>
                  </a:lnTo>
                  <a:cubicBezTo>
                    <a:pt x="2316" y="2439"/>
                    <a:pt x="2315" y="2439"/>
                    <a:pt x="2315" y="2439"/>
                  </a:cubicBezTo>
                  <a:cubicBezTo>
                    <a:pt x="2286" y="2448"/>
                    <a:pt x="2273" y="2451"/>
                    <a:pt x="2271" y="2451"/>
                  </a:cubicBezTo>
                  <a:cubicBezTo>
                    <a:pt x="2268" y="2451"/>
                    <a:pt x="2292" y="2443"/>
                    <a:pt x="2316" y="2439"/>
                  </a:cubicBezTo>
                  <a:close/>
                  <a:moveTo>
                    <a:pt x="1775" y="1"/>
                  </a:moveTo>
                  <a:cubicBezTo>
                    <a:pt x="1582" y="1"/>
                    <a:pt x="1388" y="30"/>
                    <a:pt x="1200" y="94"/>
                  </a:cubicBezTo>
                  <a:cubicBezTo>
                    <a:pt x="594" y="306"/>
                    <a:pt x="170" y="809"/>
                    <a:pt x="85" y="1446"/>
                  </a:cubicBezTo>
                  <a:cubicBezTo>
                    <a:pt x="1" y="2046"/>
                    <a:pt x="304" y="2627"/>
                    <a:pt x="691" y="3057"/>
                  </a:cubicBezTo>
                  <a:cubicBezTo>
                    <a:pt x="1053" y="3466"/>
                    <a:pt x="1622" y="3718"/>
                    <a:pt x="2168" y="3718"/>
                  </a:cubicBezTo>
                  <a:cubicBezTo>
                    <a:pt x="2181" y="3718"/>
                    <a:pt x="2194" y="3718"/>
                    <a:pt x="2206" y="3718"/>
                  </a:cubicBezTo>
                  <a:cubicBezTo>
                    <a:pt x="2844" y="3712"/>
                    <a:pt x="3493" y="3401"/>
                    <a:pt x="3806" y="2831"/>
                  </a:cubicBezTo>
                  <a:lnTo>
                    <a:pt x="3806" y="2831"/>
                  </a:lnTo>
                  <a:cubicBezTo>
                    <a:pt x="3815" y="2816"/>
                    <a:pt x="3823" y="2801"/>
                    <a:pt x="3830" y="2785"/>
                  </a:cubicBezTo>
                  <a:lnTo>
                    <a:pt x="3830" y="2785"/>
                  </a:lnTo>
                  <a:cubicBezTo>
                    <a:pt x="3830" y="2785"/>
                    <a:pt x="3830" y="2785"/>
                    <a:pt x="3830" y="2785"/>
                  </a:cubicBezTo>
                  <a:cubicBezTo>
                    <a:pt x="3839" y="2767"/>
                    <a:pt x="3847" y="2750"/>
                    <a:pt x="3855" y="2731"/>
                  </a:cubicBezTo>
                  <a:lnTo>
                    <a:pt x="3855" y="2731"/>
                  </a:lnTo>
                  <a:cubicBezTo>
                    <a:pt x="3969" y="2476"/>
                    <a:pt x="4049" y="2219"/>
                    <a:pt x="4055" y="1930"/>
                  </a:cubicBezTo>
                  <a:cubicBezTo>
                    <a:pt x="4067" y="1633"/>
                    <a:pt x="3982" y="1367"/>
                    <a:pt x="3861" y="1106"/>
                  </a:cubicBezTo>
                  <a:cubicBezTo>
                    <a:pt x="3673" y="674"/>
                    <a:pt x="3253" y="358"/>
                    <a:pt x="2795" y="247"/>
                  </a:cubicBezTo>
                  <a:lnTo>
                    <a:pt x="2795" y="247"/>
                  </a:lnTo>
                  <a:cubicBezTo>
                    <a:pt x="2477" y="96"/>
                    <a:pt x="2126" y="1"/>
                    <a:pt x="17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1602600" y="3947575"/>
              <a:ext cx="51925" cy="36050"/>
            </a:xfrm>
            <a:custGeom>
              <a:avLst/>
              <a:gdLst/>
              <a:ahLst/>
              <a:cxnLst/>
              <a:rect l="l" t="t" r="r" b="b"/>
              <a:pathLst>
                <a:path w="2077" h="1442" extrusionOk="0">
                  <a:moveTo>
                    <a:pt x="1041" y="0"/>
                  </a:moveTo>
                  <a:cubicBezTo>
                    <a:pt x="416" y="0"/>
                    <a:pt x="1" y="940"/>
                    <a:pt x="669" y="1333"/>
                  </a:cubicBezTo>
                  <a:cubicBezTo>
                    <a:pt x="796" y="1409"/>
                    <a:pt x="922" y="1442"/>
                    <a:pt x="1039" y="1442"/>
                  </a:cubicBezTo>
                  <a:cubicBezTo>
                    <a:pt x="1664" y="1442"/>
                    <a:pt x="2077" y="511"/>
                    <a:pt x="1409" y="109"/>
                  </a:cubicBezTo>
                  <a:cubicBezTo>
                    <a:pt x="1283" y="33"/>
                    <a:pt x="1158" y="0"/>
                    <a:pt x="1041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1594775" y="3931875"/>
              <a:ext cx="67600" cy="67875"/>
            </a:xfrm>
            <a:custGeom>
              <a:avLst/>
              <a:gdLst/>
              <a:ahLst/>
              <a:cxnLst/>
              <a:rect l="l" t="t" r="r" b="b"/>
              <a:pathLst>
                <a:path w="2704" h="2715" extrusionOk="0">
                  <a:moveTo>
                    <a:pt x="1285" y="1258"/>
                  </a:moveTo>
                  <a:lnTo>
                    <a:pt x="1285" y="1258"/>
                  </a:lnTo>
                  <a:cubicBezTo>
                    <a:pt x="1292" y="1258"/>
                    <a:pt x="1298" y="1259"/>
                    <a:pt x="1304" y="1260"/>
                  </a:cubicBezTo>
                  <a:lnTo>
                    <a:pt x="1304" y="1260"/>
                  </a:lnTo>
                  <a:cubicBezTo>
                    <a:pt x="1298" y="1259"/>
                    <a:pt x="1291" y="1258"/>
                    <a:pt x="1285" y="1258"/>
                  </a:cubicBezTo>
                  <a:close/>
                  <a:moveTo>
                    <a:pt x="1348" y="1281"/>
                  </a:moveTo>
                  <a:cubicBezTo>
                    <a:pt x="1348" y="1281"/>
                    <a:pt x="1348" y="1281"/>
                    <a:pt x="1348" y="1282"/>
                  </a:cubicBezTo>
                  <a:lnTo>
                    <a:pt x="1348" y="1282"/>
                  </a:lnTo>
                  <a:cubicBezTo>
                    <a:pt x="1341" y="1285"/>
                    <a:pt x="1334" y="1288"/>
                    <a:pt x="1327" y="1291"/>
                  </a:cubicBezTo>
                  <a:lnTo>
                    <a:pt x="1327" y="1291"/>
                  </a:lnTo>
                  <a:cubicBezTo>
                    <a:pt x="1327" y="1290"/>
                    <a:pt x="1327" y="1289"/>
                    <a:pt x="1328" y="1289"/>
                  </a:cubicBezTo>
                  <a:lnTo>
                    <a:pt x="1328" y="1289"/>
                  </a:lnTo>
                  <a:cubicBezTo>
                    <a:pt x="1335" y="1286"/>
                    <a:pt x="1342" y="1283"/>
                    <a:pt x="1348" y="1281"/>
                  </a:cubicBezTo>
                  <a:close/>
                  <a:moveTo>
                    <a:pt x="1425" y="1306"/>
                  </a:move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close/>
                  <a:moveTo>
                    <a:pt x="1328" y="1289"/>
                  </a:moveTo>
                  <a:cubicBezTo>
                    <a:pt x="1327" y="1289"/>
                    <a:pt x="1327" y="1290"/>
                    <a:pt x="1327" y="1291"/>
                  </a:cubicBezTo>
                  <a:lnTo>
                    <a:pt x="1327" y="1291"/>
                  </a:lnTo>
                  <a:cubicBezTo>
                    <a:pt x="1313" y="1296"/>
                    <a:pt x="1300" y="1301"/>
                    <a:pt x="1285" y="1306"/>
                  </a:cubicBezTo>
                  <a:cubicBezTo>
                    <a:pt x="1300" y="1300"/>
                    <a:pt x="1314" y="1294"/>
                    <a:pt x="1328" y="1289"/>
                  </a:cubicBezTo>
                  <a:close/>
                  <a:moveTo>
                    <a:pt x="1337" y="1296"/>
                  </a:moveTo>
                  <a:cubicBezTo>
                    <a:pt x="1335" y="1298"/>
                    <a:pt x="1334" y="1299"/>
                    <a:pt x="1333" y="1301"/>
                  </a:cubicBezTo>
                  <a:lnTo>
                    <a:pt x="1333" y="1301"/>
                  </a:lnTo>
                  <a:cubicBezTo>
                    <a:pt x="1328" y="1305"/>
                    <a:pt x="1323" y="1309"/>
                    <a:pt x="1318" y="1313"/>
                  </a:cubicBezTo>
                  <a:lnTo>
                    <a:pt x="1318" y="1313"/>
                  </a:lnTo>
                  <a:cubicBezTo>
                    <a:pt x="1319" y="1312"/>
                    <a:pt x="1319" y="1310"/>
                    <a:pt x="1320" y="1308"/>
                  </a:cubicBezTo>
                  <a:lnTo>
                    <a:pt x="1320" y="1308"/>
                  </a:lnTo>
                  <a:cubicBezTo>
                    <a:pt x="1326" y="1304"/>
                    <a:pt x="1331" y="1300"/>
                    <a:pt x="1337" y="1296"/>
                  </a:cubicBezTo>
                  <a:close/>
                  <a:moveTo>
                    <a:pt x="1438" y="1311"/>
                  </a:moveTo>
                  <a:cubicBezTo>
                    <a:pt x="1438" y="1311"/>
                    <a:pt x="1438" y="1311"/>
                    <a:pt x="1439" y="1311"/>
                  </a:cubicBezTo>
                  <a:lnTo>
                    <a:pt x="1439" y="1311"/>
                  </a:lnTo>
                  <a:cubicBezTo>
                    <a:pt x="1439" y="1313"/>
                    <a:pt x="1440" y="1315"/>
                    <a:pt x="1440" y="1316"/>
                  </a:cubicBezTo>
                  <a:lnTo>
                    <a:pt x="1440" y="1316"/>
                  </a:lnTo>
                  <a:cubicBezTo>
                    <a:pt x="1440" y="1316"/>
                    <a:pt x="1440" y="1316"/>
                    <a:pt x="1440" y="1316"/>
                  </a:cubicBezTo>
                  <a:lnTo>
                    <a:pt x="1440" y="1316"/>
                  </a:lnTo>
                  <a:cubicBezTo>
                    <a:pt x="1440" y="1317"/>
                    <a:pt x="1440" y="1317"/>
                    <a:pt x="1441" y="1318"/>
                  </a:cubicBezTo>
                  <a:lnTo>
                    <a:pt x="1441" y="1318"/>
                  </a:lnTo>
                  <a:cubicBezTo>
                    <a:pt x="1439" y="1317"/>
                    <a:pt x="1437" y="1315"/>
                    <a:pt x="1435" y="1314"/>
                  </a:cubicBezTo>
                  <a:lnTo>
                    <a:pt x="1435" y="1314"/>
                  </a:lnTo>
                  <a:cubicBezTo>
                    <a:pt x="1434" y="1313"/>
                    <a:pt x="1434" y="1312"/>
                    <a:pt x="1433" y="1311"/>
                  </a:cubicBezTo>
                  <a:lnTo>
                    <a:pt x="1433" y="1311"/>
                  </a:lnTo>
                  <a:cubicBezTo>
                    <a:pt x="1435" y="1313"/>
                    <a:pt x="1437" y="1314"/>
                    <a:pt x="1440" y="1316"/>
                  </a:cubicBezTo>
                  <a:lnTo>
                    <a:pt x="1440" y="1316"/>
                  </a:lnTo>
                  <a:cubicBezTo>
                    <a:pt x="1439" y="1314"/>
                    <a:pt x="1438" y="1313"/>
                    <a:pt x="1438" y="1311"/>
                  </a:cubicBezTo>
                  <a:close/>
                  <a:moveTo>
                    <a:pt x="1440" y="1316"/>
                  </a:moveTo>
                  <a:lnTo>
                    <a:pt x="1440" y="1316"/>
                  </a:lnTo>
                  <a:cubicBezTo>
                    <a:pt x="1442" y="1318"/>
                    <a:pt x="1444" y="1319"/>
                    <a:pt x="1446" y="1320"/>
                  </a:cubicBezTo>
                  <a:lnTo>
                    <a:pt x="1446" y="1320"/>
                  </a:lnTo>
                  <a:cubicBezTo>
                    <a:pt x="1446" y="1321"/>
                    <a:pt x="1446" y="1322"/>
                    <a:pt x="1446" y="1322"/>
                  </a:cubicBezTo>
                  <a:lnTo>
                    <a:pt x="1446" y="1322"/>
                  </a:lnTo>
                  <a:cubicBezTo>
                    <a:pt x="1444" y="1321"/>
                    <a:pt x="1443" y="1320"/>
                    <a:pt x="1441" y="1318"/>
                  </a:cubicBezTo>
                  <a:lnTo>
                    <a:pt x="1441" y="1318"/>
                  </a:lnTo>
                  <a:cubicBezTo>
                    <a:pt x="1441" y="1319"/>
                    <a:pt x="1441" y="1320"/>
                    <a:pt x="1442" y="1320"/>
                  </a:cubicBezTo>
                  <a:lnTo>
                    <a:pt x="1442" y="1320"/>
                  </a:lnTo>
                  <a:cubicBezTo>
                    <a:pt x="1441" y="1320"/>
                    <a:pt x="1441" y="1319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1" y="1318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0" y="1317"/>
                    <a:pt x="1440" y="1316"/>
                  </a:cubicBezTo>
                  <a:close/>
                  <a:moveTo>
                    <a:pt x="1318" y="1310"/>
                  </a:moveTo>
                  <a:lnTo>
                    <a:pt x="1318" y="1310"/>
                  </a:lnTo>
                  <a:cubicBezTo>
                    <a:pt x="1317" y="1312"/>
                    <a:pt x="1316" y="1314"/>
                    <a:pt x="1315" y="1315"/>
                  </a:cubicBezTo>
                  <a:lnTo>
                    <a:pt x="1315" y="1315"/>
                  </a:lnTo>
                  <a:cubicBezTo>
                    <a:pt x="1309" y="1320"/>
                    <a:pt x="1303" y="1325"/>
                    <a:pt x="1297" y="1329"/>
                  </a:cubicBezTo>
                  <a:lnTo>
                    <a:pt x="1297" y="1329"/>
                  </a:lnTo>
                  <a:cubicBezTo>
                    <a:pt x="1297" y="1328"/>
                    <a:pt x="1297" y="1327"/>
                    <a:pt x="1297" y="1327"/>
                  </a:cubicBezTo>
                  <a:lnTo>
                    <a:pt x="1297" y="1327"/>
                  </a:lnTo>
                  <a:cubicBezTo>
                    <a:pt x="1304" y="1321"/>
                    <a:pt x="1311" y="1315"/>
                    <a:pt x="1318" y="1310"/>
                  </a:cubicBezTo>
                  <a:close/>
                  <a:moveTo>
                    <a:pt x="1453" y="1325"/>
                  </a:moveTo>
                  <a:lnTo>
                    <a:pt x="1453" y="1325"/>
                  </a:lnTo>
                  <a:cubicBezTo>
                    <a:pt x="1454" y="1326"/>
                    <a:pt x="1455" y="1327"/>
                    <a:pt x="1457" y="1328"/>
                  </a:cubicBezTo>
                  <a:lnTo>
                    <a:pt x="1457" y="1328"/>
                  </a:lnTo>
                  <a:cubicBezTo>
                    <a:pt x="1457" y="1329"/>
                    <a:pt x="1456" y="1330"/>
                    <a:pt x="1456" y="1330"/>
                  </a:cubicBezTo>
                  <a:lnTo>
                    <a:pt x="1456" y="1330"/>
                  </a:lnTo>
                  <a:cubicBezTo>
                    <a:pt x="1455" y="1329"/>
                    <a:pt x="1454" y="1328"/>
                    <a:pt x="1452" y="1327"/>
                  </a:cubicBezTo>
                  <a:lnTo>
                    <a:pt x="1452" y="1327"/>
                  </a:lnTo>
                  <a:cubicBezTo>
                    <a:pt x="1453" y="1327"/>
                    <a:pt x="1453" y="1326"/>
                    <a:pt x="1453" y="1325"/>
                  </a:cubicBezTo>
                  <a:close/>
                  <a:moveTo>
                    <a:pt x="1297" y="1327"/>
                  </a:moveTo>
                  <a:cubicBezTo>
                    <a:pt x="1297" y="1327"/>
                    <a:pt x="1297" y="1328"/>
                    <a:pt x="1297" y="1329"/>
                  </a:cubicBezTo>
                  <a:lnTo>
                    <a:pt x="1297" y="1329"/>
                  </a:lnTo>
                  <a:cubicBezTo>
                    <a:pt x="1293" y="1332"/>
                    <a:pt x="1289" y="1334"/>
                    <a:pt x="1285" y="1336"/>
                  </a:cubicBezTo>
                  <a:cubicBezTo>
                    <a:pt x="1289" y="1333"/>
                    <a:pt x="1293" y="1330"/>
                    <a:pt x="1297" y="1327"/>
                  </a:cubicBezTo>
                  <a:close/>
                  <a:moveTo>
                    <a:pt x="1460" y="1331"/>
                  </a:moveTo>
                  <a:cubicBezTo>
                    <a:pt x="1471" y="1339"/>
                    <a:pt x="1482" y="1347"/>
                    <a:pt x="1491" y="1355"/>
                  </a:cubicBezTo>
                  <a:cubicBezTo>
                    <a:pt x="1480" y="1348"/>
                    <a:pt x="1470" y="1340"/>
                    <a:pt x="1459" y="1333"/>
                  </a:cubicBezTo>
                  <a:lnTo>
                    <a:pt x="1459" y="1333"/>
                  </a:lnTo>
                  <a:cubicBezTo>
                    <a:pt x="1460" y="1332"/>
                    <a:pt x="1460" y="1331"/>
                    <a:pt x="1460" y="1331"/>
                  </a:cubicBezTo>
                  <a:close/>
                  <a:moveTo>
                    <a:pt x="1243" y="1385"/>
                  </a:moveTo>
                  <a:lnTo>
                    <a:pt x="1243" y="1385"/>
                  </a:lnTo>
                  <a:cubicBezTo>
                    <a:pt x="1254" y="1393"/>
                    <a:pt x="1265" y="1401"/>
                    <a:pt x="1275" y="1410"/>
                  </a:cubicBezTo>
                  <a:lnTo>
                    <a:pt x="1275" y="1410"/>
                  </a:lnTo>
                  <a:cubicBezTo>
                    <a:pt x="1275" y="1410"/>
                    <a:pt x="1275" y="1411"/>
                    <a:pt x="1275" y="1411"/>
                  </a:cubicBezTo>
                  <a:lnTo>
                    <a:pt x="1275" y="1411"/>
                  </a:lnTo>
                  <a:cubicBezTo>
                    <a:pt x="1264" y="1403"/>
                    <a:pt x="1253" y="1394"/>
                    <a:pt x="1243" y="1385"/>
                  </a:cubicBezTo>
                  <a:close/>
                  <a:moveTo>
                    <a:pt x="1278" y="1412"/>
                  </a:moveTo>
                  <a:lnTo>
                    <a:pt x="1278" y="1412"/>
                  </a:lnTo>
                  <a:cubicBezTo>
                    <a:pt x="1280" y="1413"/>
                    <a:pt x="1281" y="1415"/>
                    <a:pt x="1282" y="1416"/>
                  </a:cubicBezTo>
                  <a:lnTo>
                    <a:pt x="1282" y="1416"/>
                  </a:lnTo>
                  <a:cubicBezTo>
                    <a:pt x="1282" y="1416"/>
                    <a:pt x="1282" y="1416"/>
                    <a:pt x="1282" y="1416"/>
                  </a:cubicBezTo>
                  <a:lnTo>
                    <a:pt x="1282" y="1416"/>
                  </a:lnTo>
                  <a:cubicBezTo>
                    <a:pt x="1281" y="1415"/>
                    <a:pt x="1279" y="1414"/>
                    <a:pt x="1278" y="1413"/>
                  </a:cubicBezTo>
                  <a:lnTo>
                    <a:pt x="1278" y="1413"/>
                  </a:lnTo>
                  <a:cubicBezTo>
                    <a:pt x="1278" y="1413"/>
                    <a:pt x="1278" y="1413"/>
                    <a:pt x="1278" y="1412"/>
                  </a:cubicBezTo>
                  <a:close/>
                  <a:moveTo>
                    <a:pt x="1449" y="1409"/>
                  </a:moveTo>
                  <a:cubicBezTo>
                    <a:pt x="1439" y="1417"/>
                    <a:pt x="1429" y="1424"/>
                    <a:pt x="1419" y="1431"/>
                  </a:cubicBezTo>
                  <a:lnTo>
                    <a:pt x="1419" y="1431"/>
                  </a:lnTo>
                  <a:cubicBezTo>
                    <a:pt x="1419" y="1430"/>
                    <a:pt x="1419" y="1430"/>
                    <a:pt x="1419" y="1429"/>
                  </a:cubicBezTo>
                  <a:lnTo>
                    <a:pt x="1419" y="1429"/>
                  </a:lnTo>
                  <a:cubicBezTo>
                    <a:pt x="1429" y="1422"/>
                    <a:pt x="1439" y="1416"/>
                    <a:pt x="1449" y="1409"/>
                  </a:cubicBezTo>
                  <a:close/>
                  <a:moveTo>
                    <a:pt x="1417" y="1431"/>
                  </a:moveTo>
                  <a:cubicBezTo>
                    <a:pt x="1417" y="1432"/>
                    <a:pt x="1417" y="1432"/>
                    <a:pt x="1416" y="1432"/>
                  </a:cubicBezTo>
                  <a:lnTo>
                    <a:pt x="1416" y="1432"/>
                  </a:lnTo>
                  <a:cubicBezTo>
                    <a:pt x="1414" y="1434"/>
                    <a:pt x="1411" y="1436"/>
                    <a:pt x="1408" y="1438"/>
                  </a:cubicBezTo>
                  <a:lnTo>
                    <a:pt x="1408" y="1438"/>
                  </a:lnTo>
                  <a:cubicBezTo>
                    <a:pt x="1411" y="1435"/>
                    <a:pt x="1414" y="1433"/>
                    <a:pt x="1417" y="1431"/>
                  </a:cubicBezTo>
                  <a:close/>
                  <a:moveTo>
                    <a:pt x="1295" y="1430"/>
                  </a:moveTo>
                  <a:cubicBezTo>
                    <a:pt x="1298" y="1436"/>
                    <a:pt x="1300" y="1443"/>
                    <a:pt x="1302" y="1449"/>
                  </a:cubicBezTo>
                  <a:lnTo>
                    <a:pt x="1302" y="1449"/>
                  </a:lnTo>
                  <a:cubicBezTo>
                    <a:pt x="1302" y="1449"/>
                    <a:pt x="1301" y="1449"/>
                    <a:pt x="1301" y="1448"/>
                  </a:cubicBezTo>
                  <a:lnTo>
                    <a:pt x="1301" y="1448"/>
                  </a:lnTo>
                  <a:cubicBezTo>
                    <a:pt x="1299" y="1442"/>
                    <a:pt x="1297" y="1436"/>
                    <a:pt x="1295" y="1430"/>
                  </a:cubicBezTo>
                  <a:close/>
                  <a:moveTo>
                    <a:pt x="1449" y="1439"/>
                  </a:moveTo>
                  <a:lnTo>
                    <a:pt x="1449" y="1439"/>
                  </a:lnTo>
                  <a:cubicBezTo>
                    <a:pt x="1435" y="1446"/>
                    <a:pt x="1421" y="1451"/>
                    <a:pt x="1407" y="1456"/>
                  </a:cubicBezTo>
                  <a:lnTo>
                    <a:pt x="1407" y="1456"/>
                  </a:lnTo>
                  <a:cubicBezTo>
                    <a:pt x="1408" y="1455"/>
                    <a:pt x="1408" y="1454"/>
                    <a:pt x="1409" y="1453"/>
                  </a:cubicBezTo>
                  <a:lnTo>
                    <a:pt x="1409" y="1453"/>
                  </a:lnTo>
                  <a:cubicBezTo>
                    <a:pt x="1422" y="1449"/>
                    <a:pt x="1435" y="1444"/>
                    <a:pt x="1449" y="1439"/>
                  </a:cubicBezTo>
                  <a:close/>
                  <a:moveTo>
                    <a:pt x="1408" y="1454"/>
                  </a:moveTo>
                  <a:cubicBezTo>
                    <a:pt x="1408" y="1454"/>
                    <a:pt x="1408" y="1455"/>
                    <a:pt x="1407" y="1456"/>
                  </a:cubicBezTo>
                  <a:lnTo>
                    <a:pt x="1407" y="1456"/>
                  </a:lnTo>
                  <a:cubicBezTo>
                    <a:pt x="1400" y="1458"/>
                    <a:pt x="1393" y="1461"/>
                    <a:pt x="1385" y="1463"/>
                  </a:cubicBezTo>
                  <a:lnTo>
                    <a:pt x="1385" y="1463"/>
                  </a:lnTo>
                  <a:cubicBezTo>
                    <a:pt x="1386" y="1462"/>
                    <a:pt x="1386" y="1462"/>
                    <a:pt x="1386" y="1462"/>
                  </a:cubicBezTo>
                  <a:lnTo>
                    <a:pt x="1386" y="1462"/>
                  </a:lnTo>
                  <a:cubicBezTo>
                    <a:pt x="1394" y="1459"/>
                    <a:pt x="1401" y="1456"/>
                    <a:pt x="1408" y="1454"/>
                  </a:cubicBezTo>
                  <a:close/>
                  <a:moveTo>
                    <a:pt x="1368" y="1277"/>
                  </a:moveTo>
                  <a:cubicBezTo>
                    <a:pt x="1370" y="1277"/>
                    <a:pt x="1372" y="1277"/>
                    <a:pt x="1374" y="1277"/>
                  </a:cubicBezTo>
                  <a:lnTo>
                    <a:pt x="1374" y="1277"/>
                  </a:lnTo>
                  <a:cubicBezTo>
                    <a:pt x="1384" y="1283"/>
                    <a:pt x="1394" y="1288"/>
                    <a:pt x="1405" y="1293"/>
                  </a:cubicBezTo>
                  <a:lnTo>
                    <a:pt x="1405" y="1293"/>
                  </a:lnTo>
                  <a:cubicBezTo>
                    <a:pt x="1415" y="1302"/>
                    <a:pt x="1425" y="1312"/>
                    <a:pt x="1435" y="1322"/>
                  </a:cubicBezTo>
                  <a:lnTo>
                    <a:pt x="1435" y="1322"/>
                  </a:lnTo>
                  <a:cubicBezTo>
                    <a:pt x="1439" y="1327"/>
                    <a:pt x="1442" y="1333"/>
                    <a:pt x="1446" y="1339"/>
                  </a:cubicBezTo>
                  <a:lnTo>
                    <a:pt x="1446" y="1339"/>
                  </a:lnTo>
                  <a:cubicBezTo>
                    <a:pt x="1443" y="1347"/>
                    <a:pt x="1441" y="1356"/>
                    <a:pt x="1439" y="1365"/>
                  </a:cubicBezTo>
                  <a:lnTo>
                    <a:pt x="1439" y="1365"/>
                  </a:lnTo>
                  <a:cubicBezTo>
                    <a:pt x="1427" y="1387"/>
                    <a:pt x="1415" y="1408"/>
                    <a:pt x="1403" y="1429"/>
                  </a:cubicBezTo>
                  <a:lnTo>
                    <a:pt x="1403" y="1429"/>
                  </a:lnTo>
                  <a:cubicBezTo>
                    <a:pt x="1391" y="1441"/>
                    <a:pt x="1380" y="1452"/>
                    <a:pt x="1368" y="1462"/>
                  </a:cubicBezTo>
                  <a:lnTo>
                    <a:pt x="1368" y="1462"/>
                  </a:lnTo>
                  <a:cubicBezTo>
                    <a:pt x="1366" y="1464"/>
                    <a:pt x="1364" y="1465"/>
                    <a:pt x="1362" y="1466"/>
                  </a:cubicBezTo>
                  <a:lnTo>
                    <a:pt x="1362" y="1466"/>
                  </a:lnTo>
                  <a:cubicBezTo>
                    <a:pt x="1349" y="1459"/>
                    <a:pt x="1336" y="1452"/>
                    <a:pt x="1324" y="1444"/>
                  </a:cubicBezTo>
                  <a:lnTo>
                    <a:pt x="1324" y="1444"/>
                  </a:lnTo>
                  <a:cubicBezTo>
                    <a:pt x="1314" y="1435"/>
                    <a:pt x="1304" y="1426"/>
                    <a:pt x="1294" y="1416"/>
                  </a:cubicBezTo>
                  <a:lnTo>
                    <a:pt x="1294" y="1416"/>
                  </a:lnTo>
                  <a:cubicBezTo>
                    <a:pt x="1293" y="1413"/>
                    <a:pt x="1291" y="1410"/>
                    <a:pt x="1289" y="1407"/>
                  </a:cubicBezTo>
                  <a:lnTo>
                    <a:pt x="1289" y="1407"/>
                  </a:lnTo>
                  <a:cubicBezTo>
                    <a:pt x="1292" y="1395"/>
                    <a:pt x="1296" y="1382"/>
                    <a:pt x="1299" y="1370"/>
                  </a:cubicBezTo>
                  <a:lnTo>
                    <a:pt x="1299" y="1370"/>
                  </a:lnTo>
                  <a:cubicBezTo>
                    <a:pt x="1310" y="1350"/>
                    <a:pt x="1322" y="1330"/>
                    <a:pt x="1334" y="1311"/>
                  </a:cubicBezTo>
                  <a:lnTo>
                    <a:pt x="1334" y="1311"/>
                  </a:lnTo>
                  <a:cubicBezTo>
                    <a:pt x="1345" y="1300"/>
                    <a:pt x="1356" y="1289"/>
                    <a:pt x="1368" y="1277"/>
                  </a:cubicBezTo>
                  <a:close/>
                  <a:moveTo>
                    <a:pt x="1301" y="1449"/>
                  </a:moveTo>
                  <a:lnTo>
                    <a:pt x="1301" y="1449"/>
                  </a:lnTo>
                  <a:cubicBezTo>
                    <a:pt x="1302" y="1450"/>
                    <a:pt x="1302" y="1450"/>
                    <a:pt x="1303" y="1450"/>
                  </a:cubicBezTo>
                  <a:lnTo>
                    <a:pt x="1303" y="1450"/>
                  </a:lnTo>
                  <a:cubicBezTo>
                    <a:pt x="1305" y="1455"/>
                    <a:pt x="1307" y="1461"/>
                    <a:pt x="1308" y="1466"/>
                  </a:cubicBezTo>
                  <a:lnTo>
                    <a:pt x="1308" y="1466"/>
                  </a:lnTo>
                  <a:cubicBezTo>
                    <a:pt x="1308" y="1466"/>
                    <a:pt x="1307" y="1466"/>
                    <a:pt x="1306" y="1466"/>
                  </a:cubicBezTo>
                  <a:lnTo>
                    <a:pt x="1306" y="1466"/>
                  </a:lnTo>
                  <a:cubicBezTo>
                    <a:pt x="1305" y="1460"/>
                    <a:pt x="1303" y="1455"/>
                    <a:pt x="1301" y="1449"/>
                  </a:cubicBezTo>
                  <a:close/>
                  <a:moveTo>
                    <a:pt x="1383" y="1463"/>
                  </a:moveTo>
                  <a:cubicBezTo>
                    <a:pt x="1383" y="1463"/>
                    <a:pt x="1382" y="1464"/>
                    <a:pt x="1382" y="1464"/>
                  </a:cubicBezTo>
                  <a:lnTo>
                    <a:pt x="1382" y="1464"/>
                  </a:lnTo>
                  <a:cubicBezTo>
                    <a:pt x="1379" y="1465"/>
                    <a:pt x="1377" y="1466"/>
                    <a:pt x="1374" y="1466"/>
                  </a:cubicBezTo>
                  <a:lnTo>
                    <a:pt x="1374" y="1466"/>
                  </a:lnTo>
                  <a:cubicBezTo>
                    <a:pt x="1377" y="1465"/>
                    <a:pt x="1380" y="1464"/>
                    <a:pt x="1383" y="1463"/>
                  </a:cubicBezTo>
                  <a:close/>
                  <a:moveTo>
                    <a:pt x="1307" y="1467"/>
                  </a:moveTo>
                  <a:lnTo>
                    <a:pt x="1307" y="1467"/>
                  </a:lnTo>
                  <a:cubicBezTo>
                    <a:pt x="1307" y="1467"/>
                    <a:pt x="1308" y="1467"/>
                    <a:pt x="1309" y="1467"/>
                  </a:cubicBezTo>
                  <a:lnTo>
                    <a:pt x="1309" y="1467"/>
                  </a:lnTo>
                  <a:cubicBezTo>
                    <a:pt x="1310" y="1472"/>
                    <a:pt x="1311" y="1477"/>
                    <a:pt x="1313" y="1482"/>
                  </a:cubicBezTo>
                  <a:lnTo>
                    <a:pt x="1313" y="1482"/>
                  </a:lnTo>
                  <a:cubicBezTo>
                    <a:pt x="1312" y="1482"/>
                    <a:pt x="1312" y="1482"/>
                    <a:pt x="1312" y="1482"/>
                  </a:cubicBezTo>
                  <a:lnTo>
                    <a:pt x="1312" y="1482"/>
                  </a:lnTo>
                  <a:cubicBezTo>
                    <a:pt x="1310" y="1477"/>
                    <a:pt x="1308" y="1472"/>
                    <a:pt x="1307" y="1467"/>
                  </a:cubicBezTo>
                  <a:close/>
                  <a:moveTo>
                    <a:pt x="1425" y="1483"/>
                  </a:moveTo>
                  <a:cubicBezTo>
                    <a:pt x="1433" y="1485"/>
                    <a:pt x="1441" y="1486"/>
                    <a:pt x="1449" y="1488"/>
                  </a:cubicBezTo>
                  <a:cubicBezTo>
                    <a:pt x="1441" y="1486"/>
                    <a:pt x="1433" y="1485"/>
                    <a:pt x="1425" y="1483"/>
                  </a:cubicBezTo>
                  <a:close/>
                  <a:moveTo>
                    <a:pt x="1313" y="1482"/>
                  </a:moveTo>
                  <a:cubicBezTo>
                    <a:pt x="1314" y="1485"/>
                    <a:pt x="1314" y="1488"/>
                    <a:pt x="1315" y="1491"/>
                  </a:cubicBezTo>
                  <a:lnTo>
                    <a:pt x="1315" y="1491"/>
                  </a:lnTo>
                  <a:cubicBezTo>
                    <a:pt x="1315" y="1491"/>
                    <a:pt x="1315" y="1491"/>
                    <a:pt x="1315" y="1491"/>
                  </a:cubicBezTo>
                  <a:lnTo>
                    <a:pt x="1315" y="1491"/>
                  </a:lnTo>
                  <a:cubicBezTo>
                    <a:pt x="1314" y="1488"/>
                    <a:pt x="1313" y="1485"/>
                    <a:pt x="1312" y="1483"/>
                  </a:cubicBezTo>
                  <a:lnTo>
                    <a:pt x="1312" y="1483"/>
                  </a:lnTo>
                  <a:cubicBezTo>
                    <a:pt x="1312" y="1483"/>
                    <a:pt x="1313" y="1482"/>
                    <a:pt x="1313" y="1482"/>
                  </a:cubicBezTo>
                  <a:close/>
                  <a:moveTo>
                    <a:pt x="1275" y="1478"/>
                  </a:moveTo>
                  <a:lnTo>
                    <a:pt x="1275" y="1478"/>
                  </a:lnTo>
                  <a:cubicBezTo>
                    <a:pt x="1275" y="1483"/>
                    <a:pt x="1274" y="1489"/>
                    <a:pt x="1273" y="1494"/>
                  </a:cubicBezTo>
                  <a:cubicBezTo>
                    <a:pt x="1274" y="1489"/>
                    <a:pt x="1274" y="1483"/>
                    <a:pt x="1275" y="1478"/>
                  </a:cubicBezTo>
                  <a:close/>
                  <a:moveTo>
                    <a:pt x="1315" y="1492"/>
                  </a:moveTo>
                  <a:cubicBezTo>
                    <a:pt x="1315" y="1492"/>
                    <a:pt x="1316" y="1493"/>
                    <a:pt x="1316" y="1494"/>
                  </a:cubicBezTo>
                  <a:cubicBezTo>
                    <a:pt x="1316" y="1493"/>
                    <a:pt x="1315" y="1492"/>
                    <a:pt x="1315" y="1492"/>
                  </a:cubicBezTo>
                  <a:lnTo>
                    <a:pt x="1315" y="1492"/>
                  </a:lnTo>
                  <a:cubicBezTo>
                    <a:pt x="1315" y="1492"/>
                    <a:pt x="1315" y="1492"/>
                    <a:pt x="1315" y="1492"/>
                  </a:cubicBezTo>
                  <a:close/>
                  <a:moveTo>
                    <a:pt x="1375" y="1"/>
                  </a:moveTo>
                  <a:cubicBezTo>
                    <a:pt x="1314" y="1"/>
                    <a:pt x="1251" y="5"/>
                    <a:pt x="1189" y="15"/>
                  </a:cubicBezTo>
                  <a:cubicBezTo>
                    <a:pt x="910" y="52"/>
                    <a:pt x="667" y="185"/>
                    <a:pt x="455" y="373"/>
                  </a:cubicBezTo>
                  <a:cubicBezTo>
                    <a:pt x="274" y="537"/>
                    <a:pt x="146" y="767"/>
                    <a:pt x="67" y="1003"/>
                  </a:cubicBezTo>
                  <a:cubicBezTo>
                    <a:pt x="31" y="1124"/>
                    <a:pt x="13" y="1252"/>
                    <a:pt x="7" y="1373"/>
                  </a:cubicBezTo>
                  <a:cubicBezTo>
                    <a:pt x="1" y="1500"/>
                    <a:pt x="19" y="1627"/>
                    <a:pt x="55" y="1749"/>
                  </a:cubicBezTo>
                  <a:cubicBezTo>
                    <a:pt x="92" y="1870"/>
                    <a:pt x="134" y="2003"/>
                    <a:pt x="213" y="2100"/>
                  </a:cubicBezTo>
                  <a:cubicBezTo>
                    <a:pt x="334" y="2264"/>
                    <a:pt x="437" y="2367"/>
                    <a:pt x="607" y="2488"/>
                  </a:cubicBezTo>
                  <a:cubicBezTo>
                    <a:pt x="801" y="2626"/>
                    <a:pt x="1071" y="2714"/>
                    <a:pt x="1320" y="2714"/>
                  </a:cubicBezTo>
                  <a:cubicBezTo>
                    <a:pt x="1343" y="2714"/>
                    <a:pt x="1366" y="2714"/>
                    <a:pt x="1388" y="2712"/>
                  </a:cubicBezTo>
                  <a:cubicBezTo>
                    <a:pt x="1510" y="2706"/>
                    <a:pt x="1637" y="2688"/>
                    <a:pt x="1758" y="2645"/>
                  </a:cubicBezTo>
                  <a:cubicBezTo>
                    <a:pt x="1940" y="2573"/>
                    <a:pt x="2061" y="2500"/>
                    <a:pt x="2213" y="2379"/>
                  </a:cubicBezTo>
                  <a:cubicBezTo>
                    <a:pt x="2407" y="2221"/>
                    <a:pt x="2528" y="1997"/>
                    <a:pt x="2619" y="1767"/>
                  </a:cubicBezTo>
                  <a:cubicBezTo>
                    <a:pt x="2673" y="1633"/>
                    <a:pt x="2685" y="1500"/>
                    <a:pt x="2697" y="1367"/>
                  </a:cubicBezTo>
                  <a:cubicBezTo>
                    <a:pt x="2703" y="1324"/>
                    <a:pt x="2697" y="1282"/>
                    <a:pt x="2697" y="1246"/>
                  </a:cubicBezTo>
                  <a:cubicBezTo>
                    <a:pt x="2685" y="1155"/>
                    <a:pt x="2679" y="1052"/>
                    <a:pt x="2649" y="961"/>
                  </a:cubicBezTo>
                  <a:cubicBezTo>
                    <a:pt x="2561" y="638"/>
                    <a:pt x="2348" y="384"/>
                    <a:pt x="2071" y="208"/>
                  </a:cubicBezTo>
                  <a:lnTo>
                    <a:pt x="2071" y="208"/>
                  </a:lnTo>
                  <a:cubicBezTo>
                    <a:pt x="2062" y="202"/>
                    <a:pt x="2052" y="197"/>
                    <a:pt x="2043" y="191"/>
                  </a:cubicBezTo>
                  <a:lnTo>
                    <a:pt x="2043" y="191"/>
                  </a:lnTo>
                  <a:cubicBezTo>
                    <a:pt x="2043" y="191"/>
                    <a:pt x="2043" y="191"/>
                    <a:pt x="2043" y="191"/>
                  </a:cubicBezTo>
                  <a:cubicBezTo>
                    <a:pt x="2034" y="186"/>
                    <a:pt x="2026" y="181"/>
                    <a:pt x="2017" y="176"/>
                  </a:cubicBezTo>
                  <a:lnTo>
                    <a:pt x="2017" y="176"/>
                  </a:lnTo>
                  <a:cubicBezTo>
                    <a:pt x="1818" y="65"/>
                    <a:pt x="1601" y="1"/>
                    <a:pt x="13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1232725" y="3185525"/>
              <a:ext cx="723675" cy="715250"/>
            </a:xfrm>
            <a:custGeom>
              <a:avLst/>
              <a:gdLst/>
              <a:ahLst/>
              <a:cxnLst/>
              <a:rect l="l" t="t" r="r" b="b"/>
              <a:pathLst>
                <a:path w="28947" h="28610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14"/>
                    <a:pt x="6151" y="22664"/>
                    <a:pt x="25208" y="28609"/>
                  </a:cubicBezTo>
                  <a:cubicBezTo>
                    <a:pt x="25208" y="28609"/>
                    <a:pt x="25208" y="28609"/>
                    <a:pt x="25208" y="28609"/>
                  </a:cubicBezTo>
                  <a:cubicBezTo>
                    <a:pt x="25211" y="28609"/>
                    <a:pt x="28947" y="19110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1290425" y="3169650"/>
              <a:ext cx="653575" cy="746825"/>
            </a:xfrm>
            <a:custGeom>
              <a:avLst/>
              <a:gdLst/>
              <a:ahLst/>
              <a:cxnLst/>
              <a:rect l="l" t="t" r="r" b="b"/>
              <a:pathLst>
                <a:path w="26143" h="29873" extrusionOk="0">
                  <a:moveTo>
                    <a:pt x="18475" y="1301"/>
                  </a:moveTo>
                  <a:cubicBezTo>
                    <a:pt x="18474" y="1301"/>
                    <a:pt x="18449" y="1303"/>
                    <a:pt x="18422" y="1307"/>
                  </a:cubicBezTo>
                  <a:lnTo>
                    <a:pt x="18422" y="1307"/>
                  </a:lnTo>
                  <a:cubicBezTo>
                    <a:pt x="18463" y="1303"/>
                    <a:pt x="18477" y="1301"/>
                    <a:pt x="18475" y="1301"/>
                  </a:cubicBezTo>
                  <a:close/>
                  <a:moveTo>
                    <a:pt x="21188" y="2077"/>
                  </a:moveTo>
                  <a:cubicBezTo>
                    <a:pt x="21188" y="2077"/>
                    <a:pt x="21191" y="2079"/>
                    <a:pt x="21198" y="2085"/>
                  </a:cubicBezTo>
                  <a:cubicBezTo>
                    <a:pt x="21198" y="2085"/>
                    <a:pt x="21198" y="2085"/>
                    <a:pt x="21199" y="2085"/>
                  </a:cubicBezTo>
                  <a:lnTo>
                    <a:pt x="21199" y="2085"/>
                  </a:lnTo>
                  <a:cubicBezTo>
                    <a:pt x="21192" y="2080"/>
                    <a:pt x="21188" y="2077"/>
                    <a:pt x="21188" y="2077"/>
                  </a:cubicBezTo>
                  <a:close/>
                  <a:moveTo>
                    <a:pt x="21224" y="2105"/>
                  </a:moveTo>
                  <a:cubicBezTo>
                    <a:pt x="21230" y="2109"/>
                    <a:pt x="21236" y="2113"/>
                    <a:pt x="21240" y="2115"/>
                  </a:cubicBezTo>
                  <a:cubicBezTo>
                    <a:pt x="21261" y="2132"/>
                    <a:pt x="21268" y="2138"/>
                    <a:pt x="21268" y="2138"/>
                  </a:cubicBezTo>
                  <a:cubicBezTo>
                    <a:pt x="21267" y="2138"/>
                    <a:pt x="21245" y="2121"/>
                    <a:pt x="21224" y="2105"/>
                  </a:cubicBezTo>
                  <a:close/>
                  <a:moveTo>
                    <a:pt x="16321" y="2206"/>
                  </a:moveTo>
                  <a:cubicBezTo>
                    <a:pt x="16294" y="2228"/>
                    <a:pt x="16257" y="2260"/>
                    <a:pt x="16258" y="2260"/>
                  </a:cubicBezTo>
                  <a:cubicBezTo>
                    <a:pt x="16258" y="2260"/>
                    <a:pt x="16275" y="2246"/>
                    <a:pt x="16321" y="2206"/>
                  </a:cubicBezTo>
                  <a:close/>
                  <a:moveTo>
                    <a:pt x="22228" y="3132"/>
                  </a:moveTo>
                  <a:cubicBezTo>
                    <a:pt x="22230" y="3134"/>
                    <a:pt x="22232" y="3136"/>
                    <a:pt x="22234" y="3139"/>
                  </a:cubicBezTo>
                  <a:cubicBezTo>
                    <a:pt x="22239" y="3145"/>
                    <a:pt x="22242" y="3150"/>
                    <a:pt x="22245" y="3155"/>
                  </a:cubicBezTo>
                  <a:lnTo>
                    <a:pt x="22245" y="3155"/>
                  </a:lnTo>
                  <a:cubicBezTo>
                    <a:pt x="22239" y="3147"/>
                    <a:pt x="22234" y="3140"/>
                    <a:pt x="22228" y="3132"/>
                  </a:cubicBezTo>
                  <a:close/>
                  <a:moveTo>
                    <a:pt x="5861" y="7972"/>
                  </a:moveTo>
                  <a:cubicBezTo>
                    <a:pt x="5866" y="7972"/>
                    <a:pt x="5856" y="7975"/>
                    <a:pt x="5814" y="7980"/>
                  </a:cubicBezTo>
                  <a:lnTo>
                    <a:pt x="5814" y="7980"/>
                  </a:lnTo>
                  <a:cubicBezTo>
                    <a:pt x="5833" y="7975"/>
                    <a:pt x="5855" y="7972"/>
                    <a:pt x="5861" y="7972"/>
                  </a:cubicBezTo>
                  <a:close/>
                  <a:moveTo>
                    <a:pt x="4619" y="8295"/>
                  </a:moveTo>
                  <a:lnTo>
                    <a:pt x="4619" y="8295"/>
                  </a:lnTo>
                  <a:cubicBezTo>
                    <a:pt x="4619" y="8296"/>
                    <a:pt x="4619" y="8296"/>
                    <a:pt x="4618" y="8296"/>
                  </a:cubicBezTo>
                  <a:cubicBezTo>
                    <a:pt x="4598" y="8303"/>
                    <a:pt x="4590" y="8306"/>
                    <a:pt x="4589" y="8306"/>
                  </a:cubicBezTo>
                  <a:cubicBezTo>
                    <a:pt x="4589" y="8306"/>
                    <a:pt x="4602" y="8302"/>
                    <a:pt x="4619" y="8295"/>
                  </a:cubicBezTo>
                  <a:close/>
                  <a:moveTo>
                    <a:pt x="2312" y="10141"/>
                  </a:moveTo>
                  <a:cubicBezTo>
                    <a:pt x="2312" y="10142"/>
                    <a:pt x="2311" y="10143"/>
                    <a:pt x="2310" y="10144"/>
                  </a:cubicBezTo>
                  <a:cubicBezTo>
                    <a:pt x="2298" y="10162"/>
                    <a:pt x="2279" y="10180"/>
                    <a:pt x="2267" y="10205"/>
                  </a:cubicBezTo>
                  <a:cubicBezTo>
                    <a:pt x="2279" y="10187"/>
                    <a:pt x="2298" y="10161"/>
                    <a:pt x="2312" y="10141"/>
                  </a:cubicBezTo>
                  <a:close/>
                  <a:moveTo>
                    <a:pt x="3132" y="17416"/>
                  </a:moveTo>
                  <a:cubicBezTo>
                    <a:pt x="3132" y="17416"/>
                    <a:pt x="3136" y="17421"/>
                    <a:pt x="3146" y="17434"/>
                  </a:cubicBezTo>
                  <a:cubicBezTo>
                    <a:pt x="3158" y="17452"/>
                    <a:pt x="3172" y="17469"/>
                    <a:pt x="3185" y="17485"/>
                  </a:cubicBezTo>
                  <a:lnTo>
                    <a:pt x="3185" y="17485"/>
                  </a:lnTo>
                  <a:cubicBezTo>
                    <a:pt x="3177" y="17473"/>
                    <a:pt x="3132" y="17416"/>
                    <a:pt x="3132" y="17416"/>
                  </a:cubicBezTo>
                  <a:close/>
                  <a:moveTo>
                    <a:pt x="18913" y="1273"/>
                  </a:moveTo>
                  <a:cubicBezTo>
                    <a:pt x="19057" y="1273"/>
                    <a:pt x="19201" y="1289"/>
                    <a:pt x="19345" y="1301"/>
                  </a:cubicBezTo>
                  <a:lnTo>
                    <a:pt x="19345" y="1301"/>
                  </a:lnTo>
                  <a:lnTo>
                    <a:pt x="19440" y="1321"/>
                  </a:lnTo>
                  <a:cubicBezTo>
                    <a:pt x="19513" y="1333"/>
                    <a:pt x="19592" y="1351"/>
                    <a:pt x="19671" y="1363"/>
                  </a:cubicBezTo>
                  <a:cubicBezTo>
                    <a:pt x="19834" y="1406"/>
                    <a:pt x="19986" y="1448"/>
                    <a:pt x="20137" y="1503"/>
                  </a:cubicBezTo>
                  <a:cubicBezTo>
                    <a:pt x="20204" y="1527"/>
                    <a:pt x="20271" y="1557"/>
                    <a:pt x="20337" y="1576"/>
                  </a:cubicBezTo>
                  <a:cubicBezTo>
                    <a:pt x="20245" y="1543"/>
                    <a:pt x="20218" y="1532"/>
                    <a:pt x="20221" y="1532"/>
                  </a:cubicBezTo>
                  <a:cubicBezTo>
                    <a:pt x="20225" y="1532"/>
                    <a:pt x="20293" y="1555"/>
                    <a:pt x="20325" y="1569"/>
                  </a:cubicBezTo>
                  <a:cubicBezTo>
                    <a:pt x="20361" y="1588"/>
                    <a:pt x="20398" y="1606"/>
                    <a:pt x="20440" y="1624"/>
                  </a:cubicBezTo>
                  <a:cubicBezTo>
                    <a:pt x="20592" y="1697"/>
                    <a:pt x="20743" y="1782"/>
                    <a:pt x="20883" y="1872"/>
                  </a:cubicBezTo>
                  <a:cubicBezTo>
                    <a:pt x="20955" y="1921"/>
                    <a:pt x="21022" y="1957"/>
                    <a:pt x="21083" y="2000"/>
                  </a:cubicBezTo>
                  <a:cubicBezTo>
                    <a:pt x="21119" y="2024"/>
                    <a:pt x="21155" y="2054"/>
                    <a:pt x="21186" y="2078"/>
                  </a:cubicBezTo>
                  <a:cubicBezTo>
                    <a:pt x="21194" y="2084"/>
                    <a:pt x="21204" y="2092"/>
                    <a:pt x="21214" y="2098"/>
                  </a:cubicBezTo>
                  <a:lnTo>
                    <a:pt x="21214" y="2098"/>
                  </a:lnTo>
                  <a:cubicBezTo>
                    <a:pt x="21499" y="2336"/>
                    <a:pt x="21766" y="2581"/>
                    <a:pt x="22016" y="2866"/>
                  </a:cubicBezTo>
                  <a:cubicBezTo>
                    <a:pt x="22076" y="2933"/>
                    <a:pt x="22137" y="3000"/>
                    <a:pt x="22185" y="3078"/>
                  </a:cubicBezTo>
                  <a:cubicBezTo>
                    <a:pt x="22195" y="3091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8" y="3104"/>
                    <a:pt x="22206" y="3097"/>
                    <a:pt x="22204" y="3090"/>
                  </a:cubicBezTo>
                  <a:lnTo>
                    <a:pt x="22204" y="3090"/>
                  </a:lnTo>
                  <a:cubicBezTo>
                    <a:pt x="22210" y="3104"/>
                    <a:pt x="22219" y="3118"/>
                    <a:pt x="22228" y="3132"/>
                  </a:cubicBezTo>
                  <a:lnTo>
                    <a:pt x="22228" y="3132"/>
                  </a:lnTo>
                  <a:cubicBezTo>
                    <a:pt x="22222" y="3124"/>
                    <a:pt x="22216" y="3117"/>
                    <a:pt x="22211" y="3110"/>
                  </a:cubicBezTo>
                  <a:lnTo>
                    <a:pt x="22211" y="3110"/>
                  </a:lnTo>
                  <a:cubicBezTo>
                    <a:pt x="22231" y="3161"/>
                    <a:pt x="22247" y="3181"/>
                    <a:pt x="22252" y="3181"/>
                  </a:cubicBezTo>
                  <a:cubicBezTo>
                    <a:pt x="22256" y="3181"/>
                    <a:pt x="22255" y="3171"/>
                    <a:pt x="22245" y="3155"/>
                  </a:cubicBezTo>
                  <a:lnTo>
                    <a:pt x="22245" y="3155"/>
                  </a:lnTo>
                  <a:cubicBezTo>
                    <a:pt x="22266" y="3184"/>
                    <a:pt x="22289" y="3212"/>
                    <a:pt x="22307" y="3236"/>
                  </a:cubicBezTo>
                  <a:cubicBezTo>
                    <a:pt x="22440" y="3412"/>
                    <a:pt x="22555" y="3587"/>
                    <a:pt x="22664" y="3769"/>
                  </a:cubicBezTo>
                  <a:cubicBezTo>
                    <a:pt x="22913" y="4169"/>
                    <a:pt x="23125" y="4587"/>
                    <a:pt x="23319" y="5017"/>
                  </a:cubicBezTo>
                  <a:cubicBezTo>
                    <a:pt x="23331" y="5047"/>
                    <a:pt x="23370" y="5156"/>
                    <a:pt x="23372" y="5156"/>
                  </a:cubicBezTo>
                  <a:cubicBezTo>
                    <a:pt x="23373" y="5156"/>
                    <a:pt x="23369" y="5140"/>
                    <a:pt x="23355" y="5098"/>
                  </a:cubicBezTo>
                  <a:lnTo>
                    <a:pt x="23355" y="5098"/>
                  </a:lnTo>
                  <a:cubicBezTo>
                    <a:pt x="23374" y="5152"/>
                    <a:pt x="23400" y="5206"/>
                    <a:pt x="23422" y="5260"/>
                  </a:cubicBezTo>
                  <a:cubicBezTo>
                    <a:pt x="23476" y="5387"/>
                    <a:pt x="23519" y="5508"/>
                    <a:pt x="23567" y="5635"/>
                  </a:cubicBezTo>
                  <a:cubicBezTo>
                    <a:pt x="23658" y="5896"/>
                    <a:pt x="23749" y="6163"/>
                    <a:pt x="23822" y="6423"/>
                  </a:cubicBezTo>
                  <a:cubicBezTo>
                    <a:pt x="23997" y="7017"/>
                    <a:pt x="24143" y="7617"/>
                    <a:pt x="24264" y="8223"/>
                  </a:cubicBezTo>
                  <a:cubicBezTo>
                    <a:pt x="24324" y="8538"/>
                    <a:pt x="24373" y="8859"/>
                    <a:pt x="24421" y="9180"/>
                  </a:cubicBezTo>
                  <a:cubicBezTo>
                    <a:pt x="24429" y="9232"/>
                    <a:pt x="24445" y="9280"/>
                    <a:pt x="24469" y="9325"/>
                  </a:cubicBezTo>
                  <a:lnTo>
                    <a:pt x="24469" y="9325"/>
                  </a:lnTo>
                  <a:lnTo>
                    <a:pt x="24476" y="9374"/>
                  </a:lnTo>
                  <a:cubicBezTo>
                    <a:pt x="24482" y="9405"/>
                    <a:pt x="24482" y="9435"/>
                    <a:pt x="24488" y="9465"/>
                  </a:cubicBezTo>
                  <a:cubicBezTo>
                    <a:pt x="24488" y="9475"/>
                    <a:pt x="24503" y="9554"/>
                    <a:pt x="24504" y="9554"/>
                  </a:cubicBezTo>
                  <a:cubicBezTo>
                    <a:pt x="24504" y="9554"/>
                    <a:pt x="24503" y="9548"/>
                    <a:pt x="24500" y="9532"/>
                  </a:cubicBezTo>
                  <a:cubicBezTo>
                    <a:pt x="24497" y="9515"/>
                    <a:pt x="24496" y="9509"/>
                    <a:pt x="24496" y="9509"/>
                  </a:cubicBezTo>
                  <a:lnTo>
                    <a:pt x="24496" y="9509"/>
                  </a:lnTo>
                  <a:cubicBezTo>
                    <a:pt x="24496" y="9509"/>
                    <a:pt x="24506" y="9564"/>
                    <a:pt x="24506" y="9568"/>
                  </a:cubicBezTo>
                  <a:cubicBezTo>
                    <a:pt x="24512" y="9599"/>
                    <a:pt x="24512" y="9629"/>
                    <a:pt x="24518" y="9659"/>
                  </a:cubicBezTo>
                  <a:cubicBezTo>
                    <a:pt x="24531" y="9726"/>
                    <a:pt x="24537" y="9799"/>
                    <a:pt x="24543" y="9871"/>
                  </a:cubicBezTo>
                  <a:cubicBezTo>
                    <a:pt x="24573" y="10132"/>
                    <a:pt x="24603" y="10386"/>
                    <a:pt x="24627" y="10647"/>
                  </a:cubicBezTo>
                  <a:cubicBezTo>
                    <a:pt x="24682" y="11150"/>
                    <a:pt x="24718" y="11665"/>
                    <a:pt x="24749" y="12174"/>
                  </a:cubicBezTo>
                  <a:cubicBezTo>
                    <a:pt x="24809" y="13162"/>
                    <a:pt x="24821" y="14149"/>
                    <a:pt x="24809" y="15143"/>
                  </a:cubicBezTo>
                  <a:cubicBezTo>
                    <a:pt x="24791" y="16082"/>
                    <a:pt x="24749" y="17016"/>
                    <a:pt x="24664" y="17955"/>
                  </a:cubicBezTo>
                  <a:cubicBezTo>
                    <a:pt x="24627" y="18391"/>
                    <a:pt x="24579" y="18840"/>
                    <a:pt x="24537" y="19282"/>
                  </a:cubicBezTo>
                  <a:cubicBezTo>
                    <a:pt x="24512" y="19494"/>
                    <a:pt x="24482" y="19712"/>
                    <a:pt x="24458" y="19924"/>
                  </a:cubicBezTo>
                  <a:cubicBezTo>
                    <a:pt x="24452" y="19967"/>
                    <a:pt x="24446" y="20021"/>
                    <a:pt x="24440" y="20070"/>
                  </a:cubicBezTo>
                  <a:cubicBezTo>
                    <a:pt x="24430" y="20084"/>
                    <a:pt x="24417" y="20201"/>
                    <a:pt x="24417" y="20201"/>
                  </a:cubicBezTo>
                  <a:cubicBezTo>
                    <a:pt x="24418" y="20201"/>
                    <a:pt x="24419" y="20193"/>
                    <a:pt x="24421" y="20173"/>
                  </a:cubicBezTo>
                  <a:cubicBezTo>
                    <a:pt x="24426" y="20152"/>
                    <a:pt x="24427" y="20144"/>
                    <a:pt x="24428" y="20144"/>
                  </a:cubicBezTo>
                  <a:lnTo>
                    <a:pt x="24428" y="20144"/>
                  </a:lnTo>
                  <a:cubicBezTo>
                    <a:pt x="24430" y="20144"/>
                    <a:pt x="24414" y="20239"/>
                    <a:pt x="24409" y="20258"/>
                  </a:cubicBezTo>
                  <a:cubicBezTo>
                    <a:pt x="24397" y="20312"/>
                    <a:pt x="24391" y="20373"/>
                    <a:pt x="24385" y="20421"/>
                  </a:cubicBezTo>
                  <a:cubicBezTo>
                    <a:pt x="24173" y="21900"/>
                    <a:pt x="23900" y="23360"/>
                    <a:pt x="23549" y="24808"/>
                  </a:cubicBezTo>
                  <a:cubicBezTo>
                    <a:pt x="23306" y="25814"/>
                    <a:pt x="23034" y="26826"/>
                    <a:pt x="22719" y="27808"/>
                  </a:cubicBezTo>
                  <a:cubicBezTo>
                    <a:pt x="22648" y="28024"/>
                    <a:pt x="22572" y="28239"/>
                    <a:pt x="22497" y="28453"/>
                  </a:cubicBezTo>
                  <a:lnTo>
                    <a:pt x="22497" y="28453"/>
                  </a:lnTo>
                  <a:cubicBezTo>
                    <a:pt x="20364" y="27771"/>
                    <a:pt x="18258" y="27010"/>
                    <a:pt x="16198" y="26148"/>
                  </a:cubicBezTo>
                  <a:cubicBezTo>
                    <a:pt x="16176" y="26139"/>
                    <a:pt x="16060" y="26090"/>
                    <a:pt x="16061" y="26090"/>
                  </a:cubicBezTo>
                  <a:lnTo>
                    <a:pt x="16061" y="26090"/>
                  </a:lnTo>
                  <a:cubicBezTo>
                    <a:pt x="16062" y="26090"/>
                    <a:pt x="16076" y="26096"/>
                    <a:pt x="16114" y="26111"/>
                  </a:cubicBezTo>
                  <a:cubicBezTo>
                    <a:pt x="16053" y="26081"/>
                    <a:pt x="15986" y="26057"/>
                    <a:pt x="15926" y="26026"/>
                  </a:cubicBezTo>
                  <a:cubicBezTo>
                    <a:pt x="15792" y="25978"/>
                    <a:pt x="15671" y="25923"/>
                    <a:pt x="15550" y="25869"/>
                  </a:cubicBezTo>
                  <a:cubicBezTo>
                    <a:pt x="15302" y="25766"/>
                    <a:pt x="15047" y="25651"/>
                    <a:pt x="14793" y="25536"/>
                  </a:cubicBezTo>
                  <a:cubicBezTo>
                    <a:pt x="14320" y="25323"/>
                    <a:pt x="13841" y="25099"/>
                    <a:pt x="13369" y="24869"/>
                  </a:cubicBezTo>
                  <a:cubicBezTo>
                    <a:pt x="12484" y="24439"/>
                    <a:pt x="11611" y="23990"/>
                    <a:pt x="10757" y="23506"/>
                  </a:cubicBezTo>
                  <a:cubicBezTo>
                    <a:pt x="9975" y="23069"/>
                    <a:pt x="9212" y="22603"/>
                    <a:pt x="8460" y="22112"/>
                  </a:cubicBezTo>
                  <a:cubicBezTo>
                    <a:pt x="8115" y="21888"/>
                    <a:pt x="7775" y="21651"/>
                    <a:pt x="7430" y="21409"/>
                  </a:cubicBezTo>
                  <a:cubicBezTo>
                    <a:pt x="7273" y="21294"/>
                    <a:pt x="7115" y="21179"/>
                    <a:pt x="6951" y="21057"/>
                  </a:cubicBezTo>
                  <a:cubicBezTo>
                    <a:pt x="6879" y="20997"/>
                    <a:pt x="6800" y="20948"/>
                    <a:pt x="6721" y="20888"/>
                  </a:cubicBezTo>
                  <a:cubicBezTo>
                    <a:pt x="6684" y="20861"/>
                    <a:pt x="6651" y="20835"/>
                    <a:pt x="6619" y="20812"/>
                  </a:cubicBezTo>
                  <a:lnTo>
                    <a:pt x="6619" y="20812"/>
                  </a:lnTo>
                  <a:cubicBezTo>
                    <a:pt x="6614" y="20807"/>
                    <a:pt x="6602" y="20796"/>
                    <a:pt x="6582" y="20779"/>
                  </a:cubicBezTo>
                  <a:cubicBezTo>
                    <a:pt x="5497" y="19930"/>
                    <a:pt x="4467" y="19009"/>
                    <a:pt x="3570" y="17955"/>
                  </a:cubicBezTo>
                  <a:cubicBezTo>
                    <a:pt x="3467" y="17840"/>
                    <a:pt x="3376" y="17725"/>
                    <a:pt x="3279" y="17603"/>
                  </a:cubicBezTo>
                  <a:cubicBezTo>
                    <a:pt x="3249" y="17561"/>
                    <a:pt x="3216" y="17524"/>
                    <a:pt x="3185" y="17485"/>
                  </a:cubicBezTo>
                  <a:lnTo>
                    <a:pt x="3185" y="17485"/>
                  </a:lnTo>
                  <a:cubicBezTo>
                    <a:pt x="3186" y="17486"/>
                    <a:pt x="3186" y="17487"/>
                    <a:pt x="3186" y="17487"/>
                  </a:cubicBezTo>
                  <a:cubicBezTo>
                    <a:pt x="3186" y="17487"/>
                    <a:pt x="3178" y="17478"/>
                    <a:pt x="3158" y="17452"/>
                  </a:cubicBezTo>
                  <a:cubicBezTo>
                    <a:pt x="3134" y="17422"/>
                    <a:pt x="3116" y="17391"/>
                    <a:pt x="3091" y="17373"/>
                  </a:cubicBezTo>
                  <a:cubicBezTo>
                    <a:pt x="2916" y="17143"/>
                    <a:pt x="2752" y="16907"/>
                    <a:pt x="2601" y="16664"/>
                  </a:cubicBezTo>
                  <a:cubicBezTo>
                    <a:pt x="2316" y="16234"/>
                    <a:pt x="2061" y="15779"/>
                    <a:pt x="1855" y="15301"/>
                  </a:cubicBezTo>
                  <a:cubicBezTo>
                    <a:pt x="1833" y="15252"/>
                    <a:pt x="1803" y="15182"/>
                    <a:pt x="1803" y="15182"/>
                  </a:cubicBezTo>
                  <a:lnTo>
                    <a:pt x="1803" y="15182"/>
                  </a:lnTo>
                  <a:cubicBezTo>
                    <a:pt x="1802" y="15182"/>
                    <a:pt x="1810" y="15201"/>
                    <a:pt x="1831" y="15252"/>
                  </a:cubicBezTo>
                  <a:lnTo>
                    <a:pt x="1831" y="15252"/>
                  </a:lnTo>
                  <a:cubicBezTo>
                    <a:pt x="1811" y="15203"/>
                    <a:pt x="1790" y="15157"/>
                    <a:pt x="1770" y="15107"/>
                  </a:cubicBezTo>
                  <a:cubicBezTo>
                    <a:pt x="1728" y="14998"/>
                    <a:pt x="1692" y="14889"/>
                    <a:pt x="1649" y="14780"/>
                  </a:cubicBezTo>
                  <a:cubicBezTo>
                    <a:pt x="1576" y="14561"/>
                    <a:pt x="1516" y="14343"/>
                    <a:pt x="1461" y="14113"/>
                  </a:cubicBezTo>
                  <a:lnTo>
                    <a:pt x="1395" y="13798"/>
                  </a:lnTo>
                  <a:lnTo>
                    <a:pt x="1370" y="13634"/>
                  </a:lnTo>
                  <a:cubicBezTo>
                    <a:pt x="1365" y="13617"/>
                    <a:pt x="1364" y="13595"/>
                    <a:pt x="1364" y="13573"/>
                  </a:cubicBezTo>
                  <a:lnTo>
                    <a:pt x="1364" y="13573"/>
                  </a:lnTo>
                  <a:cubicBezTo>
                    <a:pt x="1366" y="13591"/>
                    <a:pt x="1368" y="13610"/>
                    <a:pt x="1370" y="13628"/>
                  </a:cubicBezTo>
                  <a:cubicBezTo>
                    <a:pt x="1375" y="13665"/>
                    <a:pt x="1377" y="13679"/>
                    <a:pt x="1377" y="13679"/>
                  </a:cubicBezTo>
                  <a:cubicBezTo>
                    <a:pt x="1378" y="13679"/>
                    <a:pt x="1364" y="13572"/>
                    <a:pt x="1364" y="13568"/>
                  </a:cubicBezTo>
                  <a:lnTo>
                    <a:pt x="1364" y="13568"/>
                  </a:lnTo>
                  <a:cubicBezTo>
                    <a:pt x="1364" y="13569"/>
                    <a:pt x="1364" y="13571"/>
                    <a:pt x="1364" y="13573"/>
                  </a:cubicBezTo>
                  <a:lnTo>
                    <a:pt x="1364" y="13573"/>
                  </a:lnTo>
                  <a:cubicBezTo>
                    <a:pt x="1344" y="13380"/>
                    <a:pt x="1334" y="13192"/>
                    <a:pt x="1334" y="12998"/>
                  </a:cubicBezTo>
                  <a:cubicBezTo>
                    <a:pt x="1334" y="12798"/>
                    <a:pt x="1340" y="12592"/>
                    <a:pt x="1364" y="12386"/>
                  </a:cubicBezTo>
                  <a:lnTo>
                    <a:pt x="1389" y="12228"/>
                  </a:lnTo>
                  <a:cubicBezTo>
                    <a:pt x="1401" y="12131"/>
                    <a:pt x="1425" y="12028"/>
                    <a:pt x="1449" y="11938"/>
                  </a:cubicBezTo>
                  <a:cubicBezTo>
                    <a:pt x="1492" y="11744"/>
                    <a:pt x="1552" y="11556"/>
                    <a:pt x="1619" y="11362"/>
                  </a:cubicBezTo>
                  <a:cubicBezTo>
                    <a:pt x="1637" y="11319"/>
                    <a:pt x="1661" y="11271"/>
                    <a:pt x="1673" y="11229"/>
                  </a:cubicBezTo>
                  <a:cubicBezTo>
                    <a:pt x="1686" y="11200"/>
                    <a:pt x="1704" y="11159"/>
                    <a:pt x="1704" y="11159"/>
                  </a:cubicBezTo>
                  <a:lnTo>
                    <a:pt x="1704" y="11159"/>
                  </a:lnTo>
                  <a:cubicBezTo>
                    <a:pt x="1704" y="11159"/>
                    <a:pt x="1695" y="11179"/>
                    <a:pt x="1669" y="11237"/>
                  </a:cubicBezTo>
                  <a:lnTo>
                    <a:pt x="1669" y="11237"/>
                  </a:lnTo>
                  <a:cubicBezTo>
                    <a:pt x="1671" y="11232"/>
                    <a:pt x="1672" y="11227"/>
                    <a:pt x="1673" y="11223"/>
                  </a:cubicBezTo>
                  <a:cubicBezTo>
                    <a:pt x="1710" y="11132"/>
                    <a:pt x="1758" y="11041"/>
                    <a:pt x="1801" y="10950"/>
                  </a:cubicBezTo>
                  <a:cubicBezTo>
                    <a:pt x="1892" y="10768"/>
                    <a:pt x="2001" y="10586"/>
                    <a:pt x="2122" y="10411"/>
                  </a:cubicBezTo>
                  <a:cubicBezTo>
                    <a:pt x="2182" y="10326"/>
                    <a:pt x="2243" y="10235"/>
                    <a:pt x="2304" y="10150"/>
                  </a:cubicBezTo>
                  <a:cubicBezTo>
                    <a:pt x="2323" y="10124"/>
                    <a:pt x="2330" y="10114"/>
                    <a:pt x="2331" y="10114"/>
                  </a:cubicBezTo>
                  <a:lnTo>
                    <a:pt x="2331" y="10114"/>
                  </a:lnTo>
                  <a:cubicBezTo>
                    <a:pt x="2331" y="10114"/>
                    <a:pt x="2323" y="10125"/>
                    <a:pt x="2312" y="10141"/>
                  </a:cubicBezTo>
                  <a:lnTo>
                    <a:pt x="2312" y="10141"/>
                  </a:lnTo>
                  <a:cubicBezTo>
                    <a:pt x="2348" y="10099"/>
                    <a:pt x="2377" y="10052"/>
                    <a:pt x="2419" y="10017"/>
                  </a:cubicBezTo>
                  <a:cubicBezTo>
                    <a:pt x="2582" y="9817"/>
                    <a:pt x="2758" y="9629"/>
                    <a:pt x="2940" y="9453"/>
                  </a:cubicBezTo>
                  <a:cubicBezTo>
                    <a:pt x="3031" y="9362"/>
                    <a:pt x="3122" y="9283"/>
                    <a:pt x="3219" y="9199"/>
                  </a:cubicBezTo>
                  <a:cubicBezTo>
                    <a:pt x="3273" y="9150"/>
                    <a:pt x="3316" y="9114"/>
                    <a:pt x="3370" y="9071"/>
                  </a:cubicBezTo>
                  <a:cubicBezTo>
                    <a:pt x="3394" y="9047"/>
                    <a:pt x="3425" y="9029"/>
                    <a:pt x="3449" y="9011"/>
                  </a:cubicBezTo>
                  <a:cubicBezTo>
                    <a:pt x="3482" y="8984"/>
                    <a:pt x="3497" y="8970"/>
                    <a:pt x="3494" y="8970"/>
                  </a:cubicBezTo>
                  <a:cubicBezTo>
                    <a:pt x="3491" y="8970"/>
                    <a:pt x="3476" y="8980"/>
                    <a:pt x="3449" y="8999"/>
                  </a:cubicBezTo>
                  <a:cubicBezTo>
                    <a:pt x="3631" y="8841"/>
                    <a:pt x="3849" y="8714"/>
                    <a:pt x="4055" y="8593"/>
                  </a:cubicBezTo>
                  <a:cubicBezTo>
                    <a:pt x="4152" y="8532"/>
                    <a:pt x="4255" y="8477"/>
                    <a:pt x="4358" y="8423"/>
                  </a:cubicBezTo>
                  <a:cubicBezTo>
                    <a:pt x="4406" y="8405"/>
                    <a:pt x="4455" y="8374"/>
                    <a:pt x="4509" y="8350"/>
                  </a:cubicBezTo>
                  <a:cubicBezTo>
                    <a:pt x="4527" y="8332"/>
                    <a:pt x="4558" y="8326"/>
                    <a:pt x="4582" y="8314"/>
                  </a:cubicBezTo>
                  <a:cubicBezTo>
                    <a:pt x="4593" y="8308"/>
                    <a:pt x="4622" y="8296"/>
                    <a:pt x="4642" y="8287"/>
                  </a:cubicBezTo>
                  <a:lnTo>
                    <a:pt x="4642" y="8287"/>
                  </a:lnTo>
                  <a:cubicBezTo>
                    <a:pt x="4674" y="8275"/>
                    <a:pt x="4711" y="8262"/>
                    <a:pt x="4721" y="8259"/>
                  </a:cubicBezTo>
                  <a:lnTo>
                    <a:pt x="4855" y="8211"/>
                  </a:lnTo>
                  <a:cubicBezTo>
                    <a:pt x="4970" y="8175"/>
                    <a:pt x="5085" y="8138"/>
                    <a:pt x="5206" y="8108"/>
                  </a:cubicBezTo>
                  <a:cubicBezTo>
                    <a:pt x="5394" y="8055"/>
                    <a:pt x="5593" y="8019"/>
                    <a:pt x="5793" y="7984"/>
                  </a:cubicBezTo>
                  <a:lnTo>
                    <a:pt x="5793" y="7984"/>
                  </a:lnTo>
                  <a:cubicBezTo>
                    <a:pt x="5807" y="7982"/>
                    <a:pt x="5820" y="7981"/>
                    <a:pt x="5830" y="7981"/>
                  </a:cubicBezTo>
                  <a:cubicBezTo>
                    <a:pt x="5885" y="7968"/>
                    <a:pt x="5933" y="7968"/>
                    <a:pt x="5982" y="7962"/>
                  </a:cubicBezTo>
                  <a:cubicBezTo>
                    <a:pt x="6085" y="7956"/>
                    <a:pt x="6182" y="7950"/>
                    <a:pt x="6285" y="7950"/>
                  </a:cubicBezTo>
                  <a:cubicBezTo>
                    <a:pt x="6345" y="7947"/>
                    <a:pt x="6405" y="7945"/>
                    <a:pt x="6466" y="7945"/>
                  </a:cubicBezTo>
                  <a:cubicBezTo>
                    <a:pt x="6612" y="7945"/>
                    <a:pt x="6757" y="7954"/>
                    <a:pt x="6903" y="7962"/>
                  </a:cubicBezTo>
                  <a:lnTo>
                    <a:pt x="7176" y="7987"/>
                  </a:lnTo>
                  <a:cubicBezTo>
                    <a:pt x="7215" y="7992"/>
                    <a:pt x="7231" y="7994"/>
                    <a:pt x="7233" y="7994"/>
                  </a:cubicBezTo>
                  <a:cubicBezTo>
                    <a:pt x="7235" y="7994"/>
                    <a:pt x="7216" y="7991"/>
                    <a:pt x="7196" y="7988"/>
                  </a:cubicBezTo>
                  <a:lnTo>
                    <a:pt x="7196" y="7988"/>
                  </a:lnTo>
                  <a:cubicBezTo>
                    <a:pt x="7252" y="7994"/>
                    <a:pt x="7307" y="8000"/>
                    <a:pt x="7357" y="8017"/>
                  </a:cubicBezTo>
                  <a:cubicBezTo>
                    <a:pt x="7545" y="8047"/>
                    <a:pt x="7727" y="8090"/>
                    <a:pt x="7909" y="8138"/>
                  </a:cubicBezTo>
                  <a:cubicBezTo>
                    <a:pt x="8272" y="8229"/>
                    <a:pt x="8618" y="8350"/>
                    <a:pt x="8969" y="8496"/>
                  </a:cubicBezTo>
                  <a:cubicBezTo>
                    <a:pt x="8980" y="8498"/>
                    <a:pt x="8989" y="8501"/>
                    <a:pt x="8997" y="8504"/>
                  </a:cubicBezTo>
                  <a:lnTo>
                    <a:pt x="8997" y="8504"/>
                  </a:lnTo>
                  <a:cubicBezTo>
                    <a:pt x="9023" y="8517"/>
                    <a:pt x="9051" y="8530"/>
                    <a:pt x="9078" y="8538"/>
                  </a:cubicBezTo>
                  <a:lnTo>
                    <a:pt x="9327" y="8653"/>
                  </a:lnTo>
                  <a:cubicBezTo>
                    <a:pt x="9478" y="8726"/>
                    <a:pt x="9630" y="8805"/>
                    <a:pt x="9781" y="8890"/>
                  </a:cubicBezTo>
                  <a:cubicBezTo>
                    <a:pt x="10048" y="9029"/>
                    <a:pt x="10302" y="9180"/>
                    <a:pt x="10563" y="9350"/>
                  </a:cubicBezTo>
                  <a:cubicBezTo>
                    <a:pt x="10763" y="9483"/>
                    <a:pt x="10963" y="9623"/>
                    <a:pt x="11157" y="9768"/>
                  </a:cubicBezTo>
                  <a:cubicBezTo>
                    <a:pt x="11178" y="9781"/>
                    <a:pt x="11255" y="9840"/>
                    <a:pt x="11256" y="9840"/>
                  </a:cubicBezTo>
                  <a:cubicBezTo>
                    <a:pt x="11256" y="9840"/>
                    <a:pt x="11244" y="9831"/>
                    <a:pt x="11211" y="9805"/>
                  </a:cubicBezTo>
                  <a:cubicBezTo>
                    <a:pt x="11178" y="9780"/>
                    <a:pt x="11165" y="9770"/>
                    <a:pt x="11165" y="9770"/>
                  </a:cubicBezTo>
                  <a:lnTo>
                    <a:pt x="11165" y="9770"/>
                  </a:lnTo>
                  <a:cubicBezTo>
                    <a:pt x="11166" y="9770"/>
                    <a:pt x="11238" y="9824"/>
                    <a:pt x="11260" y="9841"/>
                  </a:cubicBezTo>
                  <a:cubicBezTo>
                    <a:pt x="11308" y="9889"/>
                    <a:pt x="11363" y="9926"/>
                    <a:pt x="11417" y="9968"/>
                  </a:cubicBezTo>
                  <a:cubicBezTo>
                    <a:pt x="11460" y="10011"/>
                    <a:pt x="11502" y="10047"/>
                    <a:pt x="11545" y="10083"/>
                  </a:cubicBezTo>
                  <a:cubicBezTo>
                    <a:pt x="11669" y="10199"/>
                    <a:pt x="11827" y="10265"/>
                    <a:pt x="11990" y="10265"/>
                  </a:cubicBezTo>
                  <a:cubicBezTo>
                    <a:pt x="12074" y="10265"/>
                    <a:pt x="12159" y="10248"/>
                    <a:pt x="12241" y="10211"/>
                  </a:cubicBezTo>
                  <a:cubicBezTo>
                    <a:pt x="12478" y="10114"/>
                    <a:pt x="12635" y="9889"/>
                    <a:pt x="12635" y="9629"/>
                  </a:cubicBezTo>
                  <a:lnTo>
                    <a:pt x="12635" y="9610"/>
                  </a:lnTo>
                  <a:lnTo>
                    <a:pt x="12635" y="9610"/>
                  </a:lnTo>
                  <a:cubicBezTo>
                    <a:pt x="12653" y="9504"/>
                    <a:pt x="12678" y="9398"/>
                    <a:pt x="12702" y="9296"/>
                  </a:cubicBezTo>
                  <a:cubicBezTo>
                    <a:pt x="12884" y="8587"/>
                    <a:pt x="13138" y="7890"/>
                    <a:pt x="13387" y="7199"/>
                  </a:cubicBezTo>
                  <a:cubicBezTo>
                    <a:pt x="13623" y="6544"/>
                    <a:pt x="13872" y="5902"/>
                    <a:pt x="14120" y="5260"/>
                  </a:cubicBezTo>
                  <a:cubicBezTo>
                    <a:pt x="14143" y="5203"/>
                    <a:pt x="14165" y="5146"/>
                    <a:pt x="14183" y="5094"/>
                  </a:cubicBezTo>
                  <a:lnTo>
                    <a:pt x="14183" y="5094"/>
                  </a:lnTo>
                  <a:cubicBezTo>
                    <a:pt x="14187" y="5086"/>
                    <a:pt x="14192" y="5075"/>
                    <a:pt x="14199" y="5060"/>
                  </a:cubicBezTo>
                  <a:cubicBezTo>
                    <a:pt x="14241" y="4963"/>
                    <a:pt x="14278" y="4872"/>
                    <a:pt x="14326" y="4775"/>
                  </a:cubicBezTo>
                  <a:cubicBezTo>
                    <a:pt x="14411" y="4593"/>
                    <a:pt x="14502" y="4418"/>
                    <a:pt x="14599" y="4242"/>
                  </a:cubicBezTo>
                  <a:cubicBezTo>
                    <a:pt x="14783" y="3909"/>
                    <a:pt x="14996" y="3605"/>
                    <a:pt x="15222" y="3302"/>
                  </a:cubicBezTo>
                  <a:lnTo>
                    <a:pt x="15222" y="3302"/>
                  </a:lnTo>
                  <a:cubicBezTo>
                    <a:pt x="15226" y="3297"/>
                    <a:pt x="15230" y="3294"/>
                    <a:pt x="15235" y="3290"/>
                  </a:cubicBezTo>
                  <a:cubicBezTo>
                    <a:pt x="15265" y="3260"/>
                    <a:pt x="15289" y="3224"/>
                    <a:pt x="15308" y="3193"/>
                  </a:cubicBezTo>
                  <a:cubicBezTo>
                    <a:pt x="15368" y="3115"/>
                    <a:pt x="15441" y="3042"/>
                    <a:pt x="15502" y="2969"/>
                  </a:cubicBezTo>
                  <a:cubicBezTo>
                    <a:pt x="15623" y="2842"/>
                    <a:pt x="15744" y="2715"/>
                    <a:pt x="15871" y="2594"/>
                  </a:cubicBezTo>
                  <a:cubicBezTo>
                    <a:pt x="15998" y="2472"/>
                    <a:pt x="16126" y="2357"/>
                    <a:pt x="16265" y="2242"/>
                  </a:cubicBezTo>
                  <a:cubicBezTo>
                    <a:pt x="16295" y="2224"/>
                    <a:pt x="16320" y="2200"/>
                    <a:pt x="16350" y="2181"/>
                  </a:cubicBezTo>
                  <a:lnTo>
                    <a:pt x="16350" y="2181"/>
                  </a:lnTo>
                  <a:cubicBezTo>
                    <a:pt x="16339" y="2191"/>
                    <a:pt x="16330" y="2199"/>
                    <a:pt x="16321" y="2206"/>
                  </a:cubicBezTo>
                  <a:lnTo>
                    <a:pt x="16321" y="2206"/>
                  </a:lnTo>
                  <a:cubicBezTo>
                    <a:pt x="16327" y="2201"/>
                    <a:pt x="16333" y="2197"/>
                    <a:pt x="16338" y="2194"/>
                  </a:cubicBezTo>
                  <a:cubicBezTo>
                    <a:pt x="16411" y="2139"/>
                    <a:pt x="16477" y="2091"/>
                    <a:pt x="16544" y="2048"/>
                  </a:cubicBezTo>
                  <a:cubicBezTo>
                    <a:pt x="16817" y="1866"/>
                    <a:pt x="17101" y="1715"/>
                    <a:pt x="17398" y="1576"/>
                  </a:cubicBezTo>
                  <a:cubicBezTo>
                    <a:pt x="17418" y="1567"/>
                    <a:pt x="17427" y="1564"/>
                    <a:pt x="17427" y="1564"/>
                  </a:cubicBezTo>
                  <a:lnTo>
                    <a:pt x="17427" y="1564"/>
                  </a:lnTo>
                  <a:cubicBezTo>
                    <a:pt x="17430" y="1564"/>
                    <a:pt x="17331" y="1608"/>
                    <a:pt x="17333" y="1608"/>
                  </a:cubicBezTo>
                  <a:cubicBezTo>
                    <a:pt x="17334" y="1608"/>
                    <a:pt x="17344" y="1604"/>
                    <a:pt x="17368" y="1594"/>
                  </a:cubicBezTo>
                  <a:lnTo>
                    <a:pt x="17483" y="1545"/>
                  </a:lnTo>
                  <a:cubicBezTo>
                    <a:pt x="17562" y="1515"/>
                    <a:pt x="17635" y="1497"/>
                    <a:pt x="17713" y="1472"/>
                  </a:cubicBezTo>
                  <a:cubicBezTo>
                    <a:pt x="17865" y="1424"/>
                    <a:pt x="18016" y="1382"/>
                    <a:pt x="18168" y="1351"/>
                  </a:cubicBezTo>
                  <a:cubicBezTo>
                    <a:pt x="18234" y="1333"/>
                    <a:pt x="18301" y="1321"/>
                    <a:pt x="18368" y="1315"/>
                  </a:cubicBezTo>
                  <a:cubicBezTo>
                    <a:pt x="18382" y="1312"/>
                    <a:pt x="18403" y="1309"/>
                    <a:pt x="18422" y="1307"/>
                  </a:cubicBezTo>
                  <a:lnTo>
                    <a:pt x="18422" y="1307"/>
                  </a:lnTo>
                  <a:cubicBezTo>
                    <a:pt x="18401" y="1309"/>
                    <a:pt x="18374" y="1312"/>
                    <a:pt x="18338" y="1315"/>
                  </a:cubicBezTo>
                  <a:cubicBezTo>
                    <a:pt x="18380" y="1303"/>
                    <a:pt x="18416" y="1303"/>
                    <a:pt x="18453" y="1297"/>
                  </a:cubicBezTo>
                  <a:cubicBezTo>
                    <a:pt x="18604" y="1285"/>
                    <a:pt x="18762" y="1273"/>
                    <a:pt x="18913" y="1273"/>
                  </a:cubicBezTo>
                  <a:close/>
                  <a:moveTo>
                    <a:pt x="22279" y="29079"/>
                  </a:moveTo>
                  <a:cubicBezTo>
                    <a:pt x="22278" y="29080"/>
                    <a:pt x="22276" y="29080"/>
                    <a:pt x="22276" y="29080"/>
                  </a:cubicBezTo>
                  <a:cubicBezTo>
                    <a:pt x="22277" y="29080"/>
                    <a:pt x="22278" y="29079"/>
                    <a:pt x="22279" y="29079"/>
                  </a:cubicBezTo>
                  <a:close/>
                  <a:moveTo>
                    <a:pt x="18890" y="0"/>
                  </a:moveTo>
                  <a:cubicBezTo>
                    <a:pt x="17622" y="0"/>
                    <a:pt x="16410" y="531"/>
                    <a:pt x="15423" y="1315"/>
                  </a:cubicBezTo>
                  <a:cubicBezTo>
                    <a:pt x="14811" y="1800"/>
                    <a:pt x="14296" y="2406"/>
                    <a:pt x="13865" y="3048"/>
                  </a:cubicBezTo>
                  <a:cubicBezTo>
                    <a:pt x="13278" y="3908"/>
                    <a:pt x="12914" y="4878"/>
                    <a:pt x="12544" y="5848"/>
                  </a:cubicBezTo>
                  <a:cubicBezTo>
                    <a:pt x="12214" y="6717"/>
                    <a:pt x="11884" y="7603"/>
                    <a:pt x="11617" y="8494"/>
                  </a:cubicBezTo>
                  <a:lnTo>
                    <a:pt x="11617" y="8494"/>
                  </a:lnTo>
                  <a:cubicBezTo>
                    <a:pt x="11223" y="8218"/>
                    <a:pt x="10808" y="7969"/>
                    <a:pt x="10393" y="7744"/>
                  </a:cubicBezTo>
                  <a:cubicBezTo>
                    <a:pt x="9180" y="7095"/>
                    <a:pt x="7844" y="6673"/>
                    <a:pt x="6474" y="6673"/>
                  </a:cubicBezTo>
                  <a:cubicBezTo>
                    <a:pt x="6168" y="6673"/>
                    <a:pt x="5860" y="6694"/>
                    <a:pt x="5552" y="6738"/>
                  </a:cubicBezTo>
                  <a:cubicBezTo>
                    <a:pt x="3728" y="6999"/>
                    <a:pt x="2140" y="8193"/>
                    <a:pt x="1098" y="9683"/>
                  </a:cubicBezTo>
                  <a:cubicBezTo>
                    <a:pt x="558" y="10453"/>
                    <a:pt x="243" y="11344"/>
                    <a:pt x="122" y="12271"/>
                  </a:cubicBezTo>
                  <a:cubicBezTo>
                    <a:pt x="1" y="13180"/>
                    <a:pt x="128" y="14131"/>
                    <a:pt x="413" y="14998"/>
                  </a:cubicBezTo>
                  <a:cubicBezTo>
                    <a:pt x="746" y="16046"/>
                    <a:pt x="1292" y="17016"/>
                    <a:pt x="1934" y="17900"/>
                  </a:cubicBezTo>
                  <a:cubicBezTo>
                    <a:pt x="2746" y="19009"/>
                    <a:pt x="3697" y="19991"/>
                    <a:pt x="4734" y="20888"/>
                  </a:cubicBezTo>
                  <a:cubicBezTo>
                    <a:pt x="6006" y="21985"/>
                    <a:pt x="7394" y="22954"/>
                    <a:pt x="8824" y="23833"/>
                  </a:cubicBezTo>
                  <a:cubicBezTo>
                    <a:pt x="10533" y="24875"/>
                    <a:pt x="12308" y="25784"/>
                    <a:pt x="14138" y="26614"/>
                  </a:cubicBezTo>
                  <a:cubicBezTo>
                    <a:pt x="16338" y="27602"/>
                    <a:pt x="18604" y="28474"/>
                    <a:pt x="20895" y="29250"/>
                  </a:cubicBezTo>
                  <a:cubicBezTo>
                    <a:pt x="21507" y="29450"/>
                    <a:pt x="22119" y="29650"/>
                    <a:pt x="22731" y="29844"/>
                  </a:cubicBezTo>
                  <a:cubicBezTo>
                    <a:pt x="22792" y="29864"/>
                    <a:pt x="22851" y="29873"/>
                    <a:pt x="22908" y="29873"/>
                  </a:cubicBezTo>
                  <a:cubicBezTo>
                    <a:pt x="23186" y="29873"/>
                    <a:pt x="23413" y="29658"/>
                    <a:pt x="23519" y="29402"/>
                  </a:cubicBezTo>
                  <a:cubicBezTo>
                    <a:pt x="23658" y="29056"/>
                    <a:pt x="23767" y="28711"/>
                    <a:pt x="23882" y="28359"/>
                  </a:cubicBezTo>
                  <a:cubicBezTo>
                    <a:pt x="24185" y="27432"/>
                    <a:pt x="24458" y="26475"/>
                    <a:pt x="24694" y="25523"/>
                  </a:cubicBezTo>
                  <a:cubicBezTo>
                    <a:pt x="25052" y="24105"/>
                    <a:pt x="25336" y="22675"/>
                    <a:pt x="25561" y="21227"/>
                  </a:cubicBezTo>
                  <a:cubicBezTo>
                    <a:pt x="25833" y="19415"/>
                    <a:pt x="26015" y="17597"/>
                    <a:pt x="26070" y="15773"/>
                  </a:cubicBezTo>
                  <a:cubicBezTo>
                    <a:pt x="26142" y="13749"/>
                    <a:pt x="26058" y="11719"/>
                    <a:pt x="25809" y="9714"/>
                  </a:cubicBezTo>
                  <a:cubicBezTo>
                    <a:pt x="25773" y="9441"/>
                    <a:pt x="25730" y="9144"/>
                    <a:pt x="25688" y="8847"/>
                  </a:cubicBezTo>
                  <a:cubicBezTo>
                    <a:pt x="25688" y="8847"/>
                    <a:pt x="25688" y="8847"/>
                    <a:pt x="25688" y="8846"/>
                  </a:cubicBezTo>
                  <a:lnTo>
                    <a:pt x="25688" y="8846"/>
                  </a:lnTo>
                  <a:cubicBezTo>
                    <a:pt x="25506" y="7604"/>
                    <a:pt x="25227" y="6375"/>
                    <a:pt x="24785" y="5199"/>
                  </a:cubicBezTo>
                  <a:cubicBezTo>
                    <a:pt x="24427" y="4254"/>
                    <a:pt x="23991" y="3333"/>
                    <a:pt x="23385" y="2527"/>
                  </a:cubicBezTo>
                  <a:cubicBezTo>
                    <a:pt x="22870" y="1836"/>
                    <a:pt x="22264" y="1224"/>
                    <a:pt x="21531" y="770"/>
                  </a:cubicBezTo>
                  <a:cubicBezTo>
                    <a:pt x="20883" y="364"/>
                    <a:pt x="20168" y="121"/>
                    <a:pt x="19410" y="30"/>
                  </a:cubicBezTo>
                  <a:cubicBezTo>
                    <a:pt x="19236" y="10"/>
                    <a:pt x="19063" y="0"/>
                    <a:pt x="18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1687050" y="3911175"/>
              <a:ext cx="78350" cy="67350"/>
            </a:xfrm>
            <a:custGeom>
              <a:avLst/>
              <a:gdLst/>
              <a:ahLst/>
              <a:cxnLst/>
              <a:rect l="l" t="t" r="r" b="b"/>
              <a:pathLst>
                <a:path w="3134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98"/>
                    <a:pt x="933" y="177"/>
                  </a:cubicBezTo>
                  <a:cubicBezTo>
                    <a:pt x="927" y="183"/>
                    <a:pt x="915" y="189"/>
                    <a:pt x="909" y="189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1"/>
                    <a:pt x="303" y="1898"/>
                  </a:cubicBezTo>
                  <a:cubicBezTo>
                    <a:pt x="443" y="2122"/>
                    <a:pt x="642" y="2310"/>
                    <a:pt x="867" y="2449"/>
                  </a:cubicBezTo>
                  <a:cubicBezTo>
                    <a:pt x="1097" y="2583"/>
                    <a:pt x="1339" y="2655"/>
                    <a:pt x="1594" y="2686"/>
                  </a:cubicBezTo>
                  <a:cubicBezTo>
                    <a:pt x="1638" y="2691"/>
                    <a:pt x="1682" y="2693"/>
                    <a:pt x="1726" y="2693"/>
                  </a:cubicBezTo>
                  <a:cubicBezTo>
                    <a:pt x="1933" y="2693"/>
                    <a:pt x="2131" y="2637"/>
                    <a:pt x="2321" y="2552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06" y="1928"/>
                    <a:pt x="3097" y="1674"/>
                    <a:pt x="3121" y="1389"/>
                  </a:cubicBezTo>
                  <a:cubicBezTo>
                    <a:pt x="3133" y="1159"/>
                    <a:pt x="3060" y="880"/>
                    <a:pt x="2939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1674475" y="3895225"/>
              <a:ext cx="111425" cy="98675"/>
            </a:xfrm>
            <a:custGeom>
              <a:avLst/>
              <a:gdLst/>
              <a:ahLst/>
              <a:cxnLst/>
              <a:rect l="l" t="t" r="r" b="b"/>
              <a:pathLst>
                <a:path w="4457" h="3947" extrusionOk="0">
                  <a:moveTo>
                    <a:pt x="1411" y="2300"/>
                  </a:moveTo>
                  <a:lnTo>
                    <a:pt x="1411" y="2300"/>
                  </a:lnTo>
                  <a:cubicBezTo>
                    <a:pt x="1413" y="2302"/>
                    <a:pt x="1416" y="2304"/>
                    <a:pt x="1418" y="2306"/>
                  </a:cubicBezTo>
                  <a:cubicBezTo>
                    <a:pt x="1416" y="2304"/>
                    <a:pt x="1414" y="2302"/>
                    <a:pt x="1411" y="2300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3" y="2609"/>
                  </a:moveTo>
                  <a:cubicBezTo>
                    <a:pt x="1848" y="2611"/>
                    <a:pt x="1854" y="2613"/>
                    <a:pt x="1861" y="2615"/>
                  </a:cubicBezTo>
                  <a:cubicBezTo>
                    <a:pt x="1855" y="2613"/>
                    <a:pt x="1849" y="2612"/>
                    <a:pt x="1843" y="2609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7" y="2670"/>
                    <a:pt x="2335" y="2671"/>
                  </a:cubicBezTo>
                  <a:lnTo>
                    <a:pt x="2335" y="2671"/>
                  </a:lnTo>
                  <a:cubicBezTo>
                    <a:pt x="2337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493" y="1303"/>
                    <a:pt x="2483" y="1298"/>
                    <a:pt x="2473" y="1294"/>
                  </a:cubicBezTo>
                  <a:cubicBezTo>
                    <a:pt x="2473" y="1293"/>
                    <a:pt x="2475" y="1292"/>
                    <a:pt x="2476" y="1292"/>
                  </a:cubicBezTo>
                  <a:cubicBezTo>
                    <a:pt x="2486" y="1292"/>
                    <a:pt x="2508" y="1303"/>
                    <a:pt x="2534" y="1317"/>
                  </a:cubicBezTo>
                  <a:lnTo>
                    <a:pt x="2534" y="1317"/>
                  </a:lnTo>
                  <a:cubicBezTo>
                    <a:pt x="2530" y="1315"/>
                    <a:pt x="2526" y="1314"/>
                    <a:pt x="2521" y="1312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526" y="1317"/>
                    <a:pt x="2541" y="1323"/>
                    <a:pt x="2546" y="1324"/>
                  </a:cubicBezTo>
                  <a:lnTo>
                    <a:pt x="2546" y="1324"/>
                  </a:lnTo>
                  <a:cubicBezTo>
                    <a:pt x="2542" y="1321"/>
                    <a:pt x="2538" y="1319"/>
                    <a:pt x="2534" y="1317"/>
                  </a:cubicBezTo>
                  <a:lnTo>
                    <a:pt x="2534" y="1317"/>
                  </a:lnTo>
                  <a:cubicBezTo>
                    <a:pt x="2545" y="1321"/>
                    <a:pt x="2549" y="1324"/>
                    <a:pt x="2547" y="1324"/>
                  </a:cubicBezTo>
                  <a:cubicBezTo>
                    <a:pt x="2547" y="1324"/>
                    <a:pt x="2547" y="1324"/>
                    <a:pt x="2546" y="1324"/>
                  </a:cubicBezTo>
                  <a:lnTo>
                    <a:pt x="2546" y="1324"/>
                  </a:lnTo>
                  <a:cubicBezTo>
                    <a:pt x="2589" y="1348"/>
                    <a:pt x="2636" y="1378"/>
                    <a:pt x="2642" y="1384"/>
                  </a:cubicBezTo>
                  <a:lnTo>
                    <a:pt x="2709" y="1423"/>
                  </a:lnTo>
                  <a:lnTo>
                    <a:pt x="2709" y="1423"/>
                  </a:lnTo>
                  <a:cubicBezTo>
                    <a:pt x="2710" y="1424"/>
                    <a:pt x="2711" y="1425"/>
                    <a:pt x="2712" y="1426"/>
                  </a:cubicBezTo>
                  <a:lnTo>
                    <a:pt x="2712" y="1426"/>
                  </a:lnTo>
                  <a:cubicBezTo>
                    <a:pt x="2722" y="1436"/>
                    <a:pt x="2733" y="1447"/>
                    <a:pt x="2745" y="1457"/>
                  </a:cubicBezTo>
                  <a:cubicBezTo>
                    <a:pt x="2775" y="1487"/>
                    <a:pt x="2865" y="1547"/>
                    <a:pt x="2872" y="1589"/>
                  </a:cubicBezTo>
                  <a:lnTo>
                    <a:pt x="2872" y="1589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89"/>
                  </a:cubicBezTo>
                  <a:lnTo>
                    <a:pt x="2872" y="1589"/>
                  </a:lnTo>
                  <a:cubicBezTo>
                    <a:pt x="2884" y="1610"/>
                    <a:pt x="2899" y="1631"/>
                    <a:pt x="2909" y="1657"/>
                  </a:cubicBezTo>
                  <a:cubicBezTo>
                    <a:pt x="2923" y="1676"/>
                    <a:pt x="2930" y="1699"/>
                    <a:pt x="2938" y="1717"/>
                  </a:cubicBezTo>
                  <a:lnTo>
                    <a:pt x="2938" y="1717"/>
                  </a:lnTo>
                  <a:cubicBezTo>
                    <a:pt x="2955" y="1774"/>
                    <a:pt x="2971" y="1839"/>
                    <a:pt x="2988" y="1894"/>
                  </a:cubicBezTo>
                  <a:cubicBezTo>
                    <a:pt x="2988" y="1895"/>
                    <a:pt x="2988" y="1895"/>
                    <a:pt x="2988" y="1896"/>
                  </a:cubicBezTo>
                  <a:lnTo>
                    <a:pt x="2988" y="1896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0"/>
                    <a:pt x="2976" y="2021"/>
                    <a:pt x="2976" y="2039"/>
                  </a:cubicBezTo>
                  <a:cubicBezTo>
                    <a:pt x="2976" y="2045"/>
                    <a:pt x="2976" y="2050"/>
                    <a:pt x="2976" y="2054"/>
                  </a:cubicBezTo>
                  <a:lnTo>
                    <a:pt x="2976" y="2054"/>
                  </a:lnTo>
                  <a:cubicBezTo>
                    <a:pt x="2965" y="2099"/>
                    <a:pt x="2957" y="2143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30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6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9" y="2306"/>
                    <a:pt x="2866" y="2330"/>
                    <a:pt x="2848" y="2354"/>
                  </a:cubicBezTo>
                  <a:cubicBezTo>
                    <a:pt x="2840" y="2363"/>
                    <a:pt x="2822" y="2384"/>
                    <a:pt x="2813" y="2397"/>
                  </a:cubicBezTo>
                  <a:lnTo>
                    <a:pt x="2813" y="2397"/>
                  </a:lnTo>
                  <a:cubicBezTo>
                    <a:pt x="2788" y="2424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70" y="2596"/>
                  </a:cubicBezTo>
                  <a:cubicBezTo>
                    <a:pt x="2592" y="2582"/>
                    <a:pt x="2599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7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7" y="2673"/>
                    <a:pt x="2298" y="2677"/>
                    <a:pt x="2291" y="2681"/>
                  </a:cubicBezTo>
                  <a:lnTo>
                    <a:pt x="2291" y="2681"/>
                  </a:lnTo>
                  <a:cubicBezTo>
                    <a:pt x="2281" y="2681"/>
                    <a:pt x="2271" y="2682"/>
                    <a:pt x="2261" y="2682"/>
                  </a:cubicBezTo>
                  <a:cubicBezTo>
                    <a:pt x="2219" y="2682"/>
                    <a:pt x="2174" y="2675"/>
                    <a:pt x="2145" y="2675"/>
                  </a:cubicBezTo>
                  <a:cubicBezTo>
                    <a:pt x="2132" y="2675"/>
                    <a:pt x="2116" y="2677"/>
                    <a:pt x="2104" y="2679"/>
                  </a:cubicBezTo>
                  <a:lnTo>
                    <a:pt x="2104" y="2679"/>
                  </a:lnTo>
                  <a:cubicBezTo>
                    <a:pt x="2077" y="2673"/>
                    <a:pt x="2048" y="2664"/>
                    <a:pt x="2024" y="2657"/>
                  </a:cubicBezTo>
                  <a:cubicBezTo>
                    <a:pt x="1964" y="2639"/>
                    <a:pt x="1903" y="2627"/>
                    <a:pt x="1842" y="2602"/>
                  </a:cubicBezTo>
                  <a:cubicBezTo>
                    <a:pt x="1836" y="2601"/>
                    <a:pt x="1827" y="2599"/>
                    <a:pt x="1817" y="2597"/>
                  </a:cubicBezTo>
                  <a:lnTo>
                    <a:pt x="1817" y="2597"/>
                  </a:lnTo>
                  <a:cubicBezTo>
                    <a:pt x="1801" y="2588"/>
                    <a:pt x="1786" y="2579"/>
                    <a:pt x="1770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9" y="2464"/>
                    <a:pt x="1582" y="2457"/>
                  </a:cubicBezTo>
                  <a:cubicBezTo>
                    <a:pt x="1570" y="2445"/>
                    <a:pt x="1545" y="2427"/>
                    <a:pt x="1527" y="2415"/>
                  </a:cubicBezTo>
                  <a:cubicBezTo>
                    <a:pt x="1485" y="2372"/>
                    <a:pt x="1448" y="2330"/>
                    <a:pt x="1400" y="2281"/>
                  </a:cubicBezTo>
                  <a:cubicBezTo>
                    <a:pt x="1396" y="2277"/>
                    <a:pt x="1392" y="2274"/>
                    <a:pt x="1388" y="2270"/>
                  </a:cubicBezTo>
                  <a:lnTo>
                    <a:pt x="1388" y="2270"/>
                  </a:lnTo>
                  <a:cubicBezTo>
                    <a:pt x="1378" y="2256"/>
                    <a:pt x="1369" y="2242"/>
                    <a:pt x="1364" y="2233"/>
                  </a:cubicBezTo>
                  <a:cubicBezTo>
                    <a:pt x="1357" y="2220"/>
                    <a:pt x="1341" y="2185"/>
                    <a:pt x="1325" y="2152"/>
                  </a:cubicBezTo>
                  <a:lnTo>
                    <a:pt x="1325" y="2152"/>
                  </a:lnTo>
                  <a:cubicBezTo>
                    <a:pt x="1325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6"/>
                    <a:pt x="1308" y="2122"/>
                    <a:pt x="1307" y="2118"/>
                  </a:cubicBezTo>
                  <a:lnTo>
                    <a:pt x="1307" y="2118"/>
                  </a:lnTo>
                  <a:cubicBezTo>
                    <a:pt x="1312" y="2128"/>
                    <a:pt x="1319" y="2140"/>
                    <a:pt x="1325" y="2152"/>
                  </a:cubicBezTo>
                  <a:lnTo>
                    <a:pt x="1325" y="2152"/>
                  </a:lnTo>
                  <a:cubicBezTo>
                    <a:pt x="1323" y="2139"/>
                    <a:pt x="1316" y="2117"/>
                    <a:pt x="1302" y="2101"/>
                  </a:cubicBezTo>
                  <a:lnTo>
                    <a:pt x="1302" y="2101"/>
                  </a:lnTo>
                  <a:cubicBezTo>
                    <a:pt x="1304" y="2107"/>
                    <a:pt x="1305" y="2112"/>
                    <a:pt x="1307" y="2118"/>
                  </a:cubicBezTo>
                  <a:lnTo>
                    <a:pt x="1307" y="2118"/>
                  </a:lnTo>
                  <a:cubicBezTo>
                    <a:pt x="1298" y="2103"/>
                    <a:pt x="1290" y="2091"/>
                    <a:pt x="1285" y="2087"/>
                  </a:cubicBezTo>
                  <a:lnTo>
                    <a:pt x="1285" y="2087"/>
                  </a:lnTo>
                  <a:cubicBezTo>
                    <a:pt x="1292" y="2091"/>
                    <a:pt x="1297" y="2096"/>
                    <a:pt x="1302" y="2101"/>
                  </a:cubicBezTo>
                  <a:lnTo>
                    <a:pt x="1302" y="2101"/>
                  </a:lnTo>
                  <a:cubicBezTo>
                    <a:pt x="1299" y="2091"/>
                    <a:pt x="1296" y="2081"/>
                    <a:pt x="1293" y="2072"/>
                  </a:cubicBezTo>
                  <a:lnTo>
                    <a:pt x="1293" y="2072"/>
                  </a:lnTo>
                  <a:cubicBezTo>
                    <a:pt x="1292" y="2073"/>
                    <a:pt x="1292" y="2075"/>
                    <a:pt x="1292" y="2076"/>
                  </a:cubicBezTo>
                  <a:lnTo>
                    <a:pt x="1292" y="2076"/>
                  </a:lnTo>
                  <a:cubicBezTo>
                    <a:pt x="1292" y="2074"/>
                    <a:pt x="1292" y="2071"/>
                    <a:pt x="1291" y="2069"/>
                  </a:cubicBezTo>
                  <a:lnTo>
                    <a:pt x="1291" y="2069"/>
                  </a:lnTo>
                  <a:cubicBezTo>
                    <a:pt x="1292" y="2070"/>
                    <a:pt x="1292" y="2071"/>
                    <a:pt x="1293" y="2072"/>
                  </a:cubicBezTo>
                  <a:lnTo>
                    <a:pt x="1293" y="2072"/>
                  </a:lnTo>
                  <a:cubicBezTo>
                    <a:pt x="1297" y="2020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3"/>
                    <a:pt x="1279" y="2009"/>
                  </a:cubicBezTo>
                  <a:cubicBezTo>
                    <a:pt x="1279" y="2022"/>
                    <a:pt x="1289" y="2049"/>
                    <a:pt x="1291" y="2069"/>
                  </a:cubicBezTo>
                  <a:lnTo>
                    <a:pt x="1291" y="2069"/>
                  </a:lnTo>
                  <a:cubicBezTo>
                    <a:pt x="1286" y="2054"/>
                    <a:pt x="1281" y="2040"/>
                    <a:pt x="1279" y="2027"/>
                  </a:cubicBezTo>
                  <a:cubicBezTo>
                    <a:pt x="1275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7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1"/>
                  </a:cubicBezTo>
                  <a:lnTo>
                    <a:pt x="1292" y="1861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1"/>
                  </a:cubicBezTo>
                  <a:lnTo>
                    <a:pt x="1292" y="1861"/>
                  </a:lnTo>
                  <a:cubicBezTo>
                    <a:pt x="1294" y="1853"/>
                    <a:pt x="1295" y="1845"/>
                    <a:pt x="1297" y="1839"/>
                  </a:cubicBezTo>
                  <a:cubicBezTo>
                    <a:pt x="1303" y="1815"/>
                    <a:pt x="1309" y="1784"/>
                    <a:pt x="1321" y="1760"/>
                  </a:cubicBezTo>
                  <a:cubicBezTo>
                    <a:pt x="1324" y="1747"/>
                    <a:pt x="1328" y="1736"/>
                    <a:pt x="1331" y="1723"/>
                  </a:cubicBezTo>
                  <a:lnTo>
                    <a:pt x="1331" y="1723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4"/>
                    <a:pt x="1378" y="1634"/>
                  </a:cubicBezTo>
                  <a:cubicBezTo>
                    <a:pt x="1374" y="1634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5" y="1576"/>
                  </a:cubicBezTo>
                  <a:lnTo>
                    <a:pt x="1425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5" y="1574"/>
                    <a:pt x="1425" y="1576"/>
                  </a:cubicBezTo>
                  <a:lnTo>
                    <a:pt x="1425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1" y="1"/>
                    <a:pt x="1486" y="74"/>
                    <a:pt x="1164" y="239"/>
                  </a:cubicBezTo>
                  <a:cubicBezTo>
                    <a:pt x="818" y="421"/>
                    <a:pt x="509" y="669"/>
                    <a:pt x="297" y="1003"/>
                  </a:cubicBezTo>
                  <a:cubicBezTo>
                    <a:pt x="115" y="1300"/>
                    <a:pt x="0" y="1687"/>
                    <a:pt x="24" y="2033"/>
                  </a:cubicBezTo>
                  <a:cubicBezTo>
                    <a:pt x="67" y="2899"/>
                    <a:pt x="733" y="3566"/>
                    <a:pt x="1521" y="3827"/>
                  </a:cubicBezTo>
                  <a:cubicBezTo>
                    <a:pt x="1748" y="3906"/>
                    <a:pt x="1988" y="3947"/>
                    <a:pt x="2228" y="3947"/>
                  </a:cubicBezTo>
                  <a:cubicBezTo>
                    <a:pt x="2429" y="3947"/>
                    <a:pt x="2630" y="3918"/>
                    <a:pt x="2824" y="3857"/>
                  </a:cubicBezTo>
                  <a:cubicBezTo>
                    <a:pt x="3272" y="3717"/>
                    <a:pt x="3618" y="3457"/>
                    <a:pt x="3903" y="3087"/>
                  </a:cubicBezTo>
                  <a:cubicBezTo>
                    <a:pt x="4456" y="2349"/>
                    <a:pt x="4367" y="1243"/>
                    <a:pt x="3680" y="595"/>
                  </a:cubicBezTo>
                  <a:lnTo>
                    <a:pt x="3680" y="595"/>
                  </a:lnTo>
                  <a:cubicBezTo>
                    <a:pt x="3668" y="583"/>
                    <a:pt x="3656" y="572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2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1568425" y="3843775"/>
              <a:ext cx="68350" cy="60825"/>
            </a:xfrm>
            <a:custGeom>
              <a:avLst/>
              <a:gdLst/>
              <a:ahLst/>
              <a:cxnLst/>
              <a:rect l="l" t="t" r="r" b="b"/>
              <a:pathLst>
                <a:path w="2734" h="2433" extrusionOk="0">
                  <a:moveTo>
                    <a:pt x="1131" y="1"/>
                  </a:moveTo>
                  <a:cubicBezTo>
                    <a:pt x="1031" y="1"/>
                    <a:pt x="931" y="10"/>
                    <a:pt x="831" y="25"/>
                  </a:cubicBezTo>
                  <a:cubicBezTo>
                    <a:pt x="552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3" y="1019"/>
                  </a:cubicBezTo>
                  <a:cubicBezTo>
                    <a:pt x="31" y="1213"/>
                    <a:pt x="73" y="1358"/>
                    <a:pt x="158" y="1540"/>
                  </a:cubicBezTo>
                  <a:cubicBezTo>
                    <a:pt x="206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28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7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0" y="2400"/>
                    <a:pt x="1909" y="2370"/>
                    <a:pt x="2067" y="2303"/>
                  </a:cubicBezTo>
                  <a:cubicBezTo>
                    <a:pt x="2291" y="2231"/>
                    <a:pt x="2491" y="2043"/>
                    <a:pt x="2594" y="1831"/>
                  </a:cubicBezTo>
                  <a:cubicBezTo>
                    <a:pt x="2673" y="1655"/>
                    <a:pt x="2727" y="1497"/>
                    <a:pt x="2727" y="1297"/>
                  </a:cubicBezTo>
                  <a:cubicBezTo>
                    <a:pt x="2733" y="1110"/>
                    <a:pt x="2685" y="940"/>
                    <a:pt x="2606" y="776"/>
                  </a:cubicBezTo>
                  <a:cubicBezTo>
                    <a:pt x="2552" y="661"/>
                    <a:pt x="2479" y="558"/>
                    <a:pt x="2388" y="473"/>
                  </a:cubicBezTo>
                  <a:cubicBezTo>
                    <a:pt x="2249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3" y="110"/>
                    <a:pt x="1552" y="61"/>
                  </a:cubicBezTo>
                  <a:cubicBezTo>
                    <a:pt x="1413" y="19"/>
                    <a:pt x="1273" y="1"/>
                    <a:pt x="1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1551300" y="3828000"/>
              <a:ext cx="101675" cy="92925"/>
            </a:xfrm>
            <a:custGeom>
              <a:avLst/>
              <a:gdLst/>
              <a:ahLst/>
              <a:cxnLst/>
              <a:rect l="l" t="t" r="r" b="b"/>
              <a:pathLst>
                <a:path w="4067" h="3717" extrusionOk="0">
                  <a:moveTo>
                    <a:pt x="1706" y="1285"/>
                  </a:moveTo>
                  <a:cubicBezTo>
                    <a:pt x="1707" y="1285"/>
                    <a:pt x="1709" y="1286"/>
                    <a:pt x="1710" y="1286"/>
                  </a:cubicBezTo>
                  <a:cubicBezTo>
                    <a:pt x="1709" y="1286"/>
                    <a:pt x="1708" y="1285"/>
                    <a:pt x="1706" y="1285"/>
                  </a:cubicBezTo>
                  <a:close/>
                  <a:moveTo>
                    <a:pt x="1384" y="1466"/>
                  </a:moveTo>
                  <a:lnTo>
                    <a:pt x="1384" y="1466"/>
                  </a:lnTo>
                  <a:cubicBezTo>
                    <a:pt x="1383" y="1467"/>
                    <a:pt x="1383" y="1467"/>
                    <a:pt x="1382" y="1468"/>
                  </a:cubicBezTo>
                  <a:lnTo>
                    <a:pt x="1384" y="1466"/>
                  </a:lnTo>
                  <a:close/>
                  <a:moveTo>
                    <a:pt x="2506" y="1488"/>
                  </a:moveTo>
                  <a:lnTo>
                    <a:pt x="2506" y="1488"/>
                  </a:lnTo>
                  <a:cubicBezTo>
                    <a:pt x="2531" y="1492"/>
                    <a:pt x="2555" y="1495"/>
                    <a:pt x="2576" y="1498"/>
                  </a:cubicBezTo>
                  <a:cubicBezTo>
                    <a:pt x="2555" y="1498"/>
                    <a:pt x="2539" y="1495"/>
                    <a:pt x="2522" y="1493"/>
                  </a:cubicBezTo>
                  <a:lnTo>
                    <a:pt x="2522" y="1493"/>
                  </a:lnTo>
                  <a:cubicBezTo>
                    <a:pt x="2515" y="1491"/>
                    <a:pt x="2510" y="1489"/>
                    <a:pt x="2506" y="1488"/>
                  </a:cubicBezTo>
                  <a:close/>
                  <a:moveTo>
                    <a:pt x="1376" y="1474"/>
                  </a:moveTo>
                  <a:cubicBezTo>
                    <a:pt x="1376" y="1474"/>
                    <a:pt x="1370" y="1485"/>
                    <a:pt x="1362" y="1499"/>
                  </a:cubicBezTo>
                  <a:lnTo>
                    <a:pt x="1362" y="1499"/>
                  </a:lnTo>
                  <a:cubicBezTo>
                    <a:pt x="1366" y="1486"/>
                    <a:pt x="1370" y="1476"/>
                    <a:pt x="1376" y="1474"/>
                  </a:cubicBezTo>
                  <a:close/>
                  <a:moveTo>
                    <a:pt x="2601" y="1543"/>
                  </a:moveTo>
                  <a:lnTo>
                    <a:pt x="2601" y="1543"/>
                  </a:lnTo>
                  <a:cubicBezTo>
                    <a:pt x="2604" y="1545"/>
                    <a:pt x="2607" y="1547"/>
                    <a:pt x="2610" y="1550"/>
                  </a:cubicBezTo>
                  <a:lnTo>
                    <a:pt x="2610" y="1550"/>
                  </a:lnTo>
                  <a:cubicBezTo>
                    <a:pt x="2608" y="1548"/>
                    <a:pt x="2606" y="1546"/>
                    <a:pt x="2604" y="1544"/>
                  </a:cubicBezTo>
                  <a:lnTo>
                    <a:pt x="2604" y="1544"/>
                  </a:lnTo>
                  <a:cubicBezTo>
                    <a:pt x="2603" y="1544"/>
                    <a:pt x="2602" y="1543"/>
                    <a:pt x="2601" y="1543"/>
                  </a:cubicBezTo>
                  <a:close/>
                  <a:moveTo>
                    <a:pt x="1349" y="1698"/>
                  </a:moveTo>
                  <a:cubicBezTo>
                    <a:pt x="1350" y="1703"/>
                    <a:pt x="1351" y="1708"/>
                    <a:pt x="1352" y="1710"/>
                  </a:cubicBezTo>
                  <a:cubicBezTo>
                    <a:pt x="1351" y="1709"/>
                    <a:pt x="1350" y="1705"/>
                    <a:pt x="1349" y="1698"/>
                  </a:cubicBezTo>
                  <a:close/>
                  <a:moveTo>
                    <a:pt x="1392" y="1812"/>
                  </a:moveTo>
                  <a:cubicBezTo>
                    <a:pt x="1392" y="1812"/>
                    <a:pt x="1394" y="1818"/>
                    <a:pt x="1401" y="1832"/>
                  </a:cubicBezTo>
                  <a:lnTo>
                    <a:pt x="1401" y="1832"/>
                  </a:lnTo>
                  <a:cubicBezTo>
                    <a:pt x="1395" y="1820"/>
                    <a:pt x="1392" y="1812"/>
                    <a:pt x="1392" y="1812"/>
                  </a:cubicBezTo>
                  <a:close/>
                  <a:moveTo>
                    <a:pt x="2781" y="2002"/>
                  </a:moveTo>
                  <a:lnTo>
                    <a:pt x="2781" y="2002"/>
                  </a:lnTo>
                  <a:cubicBezTo>
                    <a:pt x="2780" y="2016"/>
                    <a:pt x="2779" y="2030"/>
                    <a:pt x="2779" y="2030"/>
                  </a:cubicBezTo>
                  <a:cubicBezTo>
                    <a:pt x="2779" y="2030"/>
                    <a:pt x="2780" y="2023"/>
                    <a:pt x="2781" y="2002"/>
                  </a:cubicBezTo>
                  <a:close/>
                  <a:moveTo>
                    <a:pt x="2345" y="2437"/>
                  </a:moveTo>
                  <a:lnTo>
                    <a:pt x="2345" y="2437"/>
                  </a:lnTo>
                  <a:cubicBezTo>
                    <a:pt x="2348" y="2437"/>
                    <a:pt x="2350" y="2437"/>
                    <a:pt x="2352" y="2437"/>
                  </a:cubicBezTo>
                  <a:cubicBezTo>
                    <a:pt x="2350" y="2437"/>
                    <a:pt x="2348" y="2437"/>
                    <a:pt x="2345" y="2437"/>
                  </a:cubicBezTo>
                  <a:close/>
                  <a:moveTo>
                    <a:pt x="2061" y="2433"/>
                  </a:moveTo>
                  <a:cubicBezTo>
                    <a:pt x="2076" y="2433"/>
                    <a:pt x="2116" y="2436"/>
                    <a:pt x="2132" y="2443"/>
                  </a:cubicBezTo>
                  <a:lnTo>
                    <a:pt x="2132" y="2443"/>
                  </a:lnTo>
                  <a:cubicBezTo>
                    <a:pt x="2119" y="2442"/>
                    <a:pt x="2106" y="2440"/>
                    <a:pt x="2091" y="2437"/>
                  </a:cubicBezTo>
                  <a:cubicBezTo>
                    <a:pt x="2054" y="2435"/>
                    <a:pt x="2050" y="2433"/>
                    <a:pt x="2061" y="2433"/>
                  </a:cubicBezTo>
                  <a:close/>
                  <a:moveTo>
                    <a:pt x="1873" y="1286"/>
                  </a:moveTo>
                  <a:cubicBezTo>
                    <a:pt x="1897" y="1286"/>
                    <a:pt x="1922" y="1292"/>
                    <a:pt x="1952" y="1292"/>
                  </a:cubicBezTo>
                  <a:cubicBezTo>
                    <a:pt x="2013" y="1310"/>
                    <a:pt x="2073" y="1322"/>
                    <a:pt x="2134" y="1347"/>
                  </a:cubicBezTo>
                  <a:cubicBezTo>
                    <a:pt x="2140" y="1349"/>
                    <a:pt x="2145" y="1351"/>
                    <a:pt x="2149" y="1352"/>
                  </a:cubicBezTo>
                  <a:lnTo>
                    <a:pt x="2149" y="1352"/>
                  </a:lnTo>
                  <a:cubicBezTo>
                    <a:pt x="2154" y="1354"/>
                    <a:pt x="2159" y="1356"/>
                    <a:pt x="2164" y="1359"/>
                  </a:cubicBezTo>
                  <a:cubicBezTo>
                    <a:pt x="2243" y="1401"/>
                    <a:pt x="2322" y="1444"/>
                    <a:pt x="2412" y="1474"/>
                  </a:cubicBezTo>
                  <a:cubicBezTo>
                    <a:pt x="2440" y="1477"/>
                    <a:pt x="2470" y="1482"/>
                    <a:pt x="2498" y="1486"/>
                  </a:cubicBezTo>
                  <a:lnTo>
                    <a:pt x="2498" y="1486"/>
                  </a:lnTo>
                  <a:cubicBezTo>
                    <a:pt x="2500" y="1487"/>
                    <a:pt x="2503" y="1490"/>
                    <a:pt x="2508" y="1492"/>
                  </a:cubicBezTo>
                  <a:lnTo>
                    <a:pt x="2508" y="1492"/>
                  </a:lnTo>
                  <a:cubicBezTo>
                    <a:pt x="2505" y="1492"/>
                    <a:pt x="2501" y="1492"/>
                    <a:pt x="2497" y="1492"/>
                  </a:cubicBezTo>
                  <a:cubicBezTo>
                    <a:pt x="2497" y="1492"/>
                    <a:pt x="2507" y="1495"/>
                    <a:pt x="2519" y="1498"/>
                  </a:cubicBezTo>
                  <a:lnTo>
                    <a:pt x="2519" y="1498"/>
                  </a:lnTo>
                  <a:cubicBezTo>
                    <a:pt x="2541" y="1510"/>
                    <a:pt x="2576" y="1528"/>
                    <a:pt x="2601" y="1543"/>
                  </a:cubicBezTo>
                  <a:lnTo>
                    <a:pt x="2601" y="1543"/>
                  </a:lnTo>
                  <a:cubicBezTo>
                    <a:pt x="2584" y="1528"/>
                    <a:pt x="2566" y="1512"/>
                    <a:pt x="2566" y="1512"/>
                  </a:cubicBezTo>
                  <a:lnTo>
                    <a:pt x="2566" y="1512"/>
                  </a:lnTo>
                  <a:cubicBezTo>
                    <a:pt x="2567" y="1512"/>
                    <a:pt x="2576" y="1519"/>
                    <a:pt x="2600" y="1541"/>
                  </a:cubicBezTo>
                  <a:cubicBezTo>
                    <a:pt x="2602" y="1542"/>
                    <a:pt x="2603" y="1543"/>
                    <a:pt x="2604" y="1544"/>
                  </a:cubicBezTo>
                  <a:lnTo>
                    <a:pt x="2604" y="1544"/>
                  </a:lnTo>
                  <a:cubicBezTo>
                    <a:pt x="2621" y="1554"/>
                    <a:pt x="2632" y="1562"/>
                    <a:pt x="2631" y="1565"/>
                  </a:cubicBezTo>
                  <a:cubicBezTo>
                    <a:pt x="2631" y="1565"/>
                    <a:pt x="2630" y="1565"/>
                    <a:pt x="2630" y="1565"/>
                  </a:cubicBezTo>
                  <a:cubicBezTo>
                    <a:pt x="2629" y="1565"/>
                    <a:pt x="2620" y="1558"/>
                    <a:pt x="2610" y="1550"/>
                  </a:cubicBezTo>
                  <a:lnTo>
                    <a:pt x="2610" y="1550"/>
                  </a:lnTo>
                  <a:cubicBezTo>
                    <a:pt x="2632" y="1571"/>
                    <a:pt x="2658" y="1592"/>
                    <a:pt x="2679" y="1613"/>
                  </a:cubicBezTo>
                  <a:cubicBezTo>
                    <a:pt x="2686" y="1621"/>
                    <a:pt x="2696" y="1632"/>
                    <a:pt x="2705" y="1642"/>
                  </a:cubicBezTo>
                  <a:lnTo>
                    <a:pt x="2705" y="1642"/>
                  </a:lnTo>
                  <a:cubicBezTo>
                    <a:pt x="2709" y="1649"/>
                    <a:pt x="2713" y="1657"/>
                    <a:pt x="2715" y="1662"/>
                  </a:cubicBezTo>
                  <a:cubicBezTo>
                    <a:pt x="2721" y="1678"/>
                    <a:pt x="2726" y="1699"/>
                    <a:pt x="2740" y="1712"/>
                  </a:cubicBezTo>
                  <a:lnTo>
                    <a:pt x="2740" y="1712"/>
                  </a:lnTo>
                  <a:cubicBezTo>
                    <a:pt x="2754" y="1759"/>
                    <a:pt x="2768" y="1810"/>
                    <a:pt x="2780" y="1859"/>
                  </a:cubicBezTo>
                  <a:lnTo>
                    <a:pt x="2780" y="1859"/>
                  </a:lnTo>
                  <a:cubicBezTo>
                    <a:pt x="2779" y="1886"/>
                    <a:pt x="2780" y="1935"/>
                    <a:pt x="2781" y="1962"/>
                  </a:cubicBezTo>
                  <a:lnTo>
                    <a:pt x="2781" y="1962"/>
                  </a:lnTo>
                  <a:cubicBezTo>
                    <a:pt x="2778" y="1982"/>
                    <a:pt x="2773" y="2024"/>
                    <a:pt x="2770" y="2037"/>
                  </a:cubicBezTo>
                  <a:cubicBezTo>
                    <a:pt x="2758" y="2067"/>
                    <a:pt x="2747" y="2085"/>
                    <a:pt x="2740" y="2113"/>
                  </a:cubicBezTo>
                  <a:lnTo>
                    <a:pt x="2740" y="2113"/>
                  </a:lnTo>
                  <a:cubicBezTo>
                    <a:pt x="2737" y="2120"/>
                    <a:pt x="2733" y="2129"/>
                    <a:pt x="2728" y="2140"/>
                  </a:cubicBezTo>
                  <a:cubicBezTo>
                    <a:pt x="2722" y="2152"/>
                    <a:pt x="2717" y="2164"/>
                    <a:pt x="2712" y="2177"/>
                  </a:cubicBezTo>
                  <a:lnTo>
                    <a:pt x="2712" y="2177"/>
                  </a:lnTo>
                  <a:cubicBezTo>
                    <a:pt x="2694" y="2203"/>
                    <a:pt x="2674" y="2230"/>
                    <a:pt x="2660" y="2256"/>
                  </a:cubicBezTo>
                  <a:lnTo>
                    <a:pt x="2660" y="2256"/>
                  </a:lnTo>
                  <a:lnTo>
                    <a:pt x="2618" y="2298"/>
                  </a:lnTo>
                  <a:cubicBezTo>
                    <a:pt x="2610" y="2307"/>
                    <a:pt x="2590" y="2327"/>
                    <a:pt x="2579" y="2338"/>
                  </a:cubicBezTo>
                  <a:lnTo>
                    <a:pt x="2579" y="2338"/>
                  </a:lnTo>
                  <a:cubicBezTo>
                    <a:pt x="2578" y="2339"/>
                    <a:pt x="2577" y="2340"/>
                    <a:pt x="2576" y="2340"/>
                  </a:cubicBezTo>
                  <a:cubicBezTo>
                    <a:pt x="2564" y="2353"/>
                    <a:pt x="2540" y="2359"/>
                    <a:pt x="2528" y="2371"/>
                  </a:cubicBezTo>
                  <a:cubicBezTo>
                    <a:pt x="2519" y="2375"/>
                    <a:pt x="2456" y="2405"/>
                    <a:pt x="2452" y="2405"/>
                  </a:cubicBezTo>
                  <a:cubicBezTo>
                    <a:pt x="2450" y="2405"/>
                    <a:pt x="2457" y="2401"/>
                    <a:pt x="2479" y="2389"/>
                  </a:cubicBezTo>
                  <a:cubicBezTo>
                    <a:pt x="2497" y="2381"/>
                    <a:pt x="2502" y="2377"/>
                    <a:pt x="2500" y="2377"/>
                  </a:cubicBezTo>
                  <a:cubicBezTo>
                    <a:pt x="2491" y="2377"/>
                    <a:pt x="2390" y="2415"/>
                    <a:pt x="2376" y="2419"/>
                  </a:cubicBezTo>
                  <a:cubicBezTo>
                    <a:pt x="2354" y="2430"/>
                    <a:pt x="2342" y="2431"/>
                    <a:pt x="2323" y="2436"/>
                  </a:cubicBezTo>
                  <a:lnTo>
                    <a:pt x="2323" y="2436"/>
                  </a:lnTo>
                  <a:cubicBezTo>
                    <a:pt x="2322" y="2436"/>
                    <a:pt x="2321" y="2436"/>
                    <a:pt x="2320" y="2436"/>
                  </a:cubicBezTo>
                  <a:cubicBezTo>
                    <a:pt x="2273" y="2436"/>
                    <a:pt x="2215" y="2443"/>
                    <a:pt x="2176" y="2443"/>
                  </a:cubicBezTo>
                  <a:cubicBezTo>
                    <a:pt x="2161" y="2443"/>
                    <a:pt x="2147" y="2443"/>
                    <a:pt x="2133" y="2443"/>
                  </a:cubicBezTo>
                  <a:lnTo>
                    <a:pt x="2133" y="2443"/>
                  </a:lnTo>
                  <a:cubicBezTo>
                    <a:pt x="2107" y="2420"/>
                    <a:pt x="1994" y="2413"/>
                    <a:pt x="1960" y="2408"/>
                  </a:cubicBezTo>
                  <a:lnTo>
                    <a:pt x="1960" y="2408"/>
                  </a:lnTo>
                  <a:cubicBezTo>
                    <a:pt x="1938" y="2397"/>
                    <a:pt x="1909" y="2383"/>
                    <a:pt x="1909" y="2383"/>
                  </a:cubicBezTo>
                  <a:cubicBezTo>
                    <a:pt x="1867" y="2359"/>
                    <a:pt x="1831" y="2328"/>
                    <a:pt x="1782" y="2310"/>
                  </a:cubicBezTo>
                  <a:cubicBezTo>
                    <a:pt x="1772" y="2303"/>
                    <a:pt x="1763" y="2296"/>
                    <a:pt x="1755" y="2290"/>
                  </a:cubicBezTo>
                  <a:lnTo>
                    <a:pt x="1755" y="2290"/>
                  </a:lnTo>
                  <a:cubicBezTo>
                    <a:pt x="1750" y="2286"/>
                    <a:pt x="1740" y="2277"/>
                    <a:pt x="1723" y="2263"/>
                  </a:cubicBezTo>
                  <a:lnTo>
                    <a:pt x="1723" y="2263"/>
                  </a:lnTo>
                  <a:cubicBezTo>
                    <a:pt x="1720" y="2260"/>
                    <a:pt x="1718" y="2258"/>
                    <a:pt x="1716" y="2256"/>
                  </a:cubicBezTo>
                  <a:cubicBezTo>
                    <a:pt x="1716" y="2256"/>
                    <a:pt x="1715" y="2255"/>
                    <a:pt x="1715" y="2255"/>
                  </a:cubicBezTo>
                  <a:lnTo>
                    <a:pt x="1715" y="2255"/>
                  </a:lnTo>
                  <a:cubicBezTo>
                    <a:pt x="1681" y="2222"/>
                    <a:pt x="1646" y="2193"/>
                    <a:pt x="1607" y="2153"/>
                  </a:cubicBezTo>
                  <a:cubicBezTo>
                    <a:pt x="1598" y="2144"/>
                    <a:pt x="1567" y="2104"/>
                    <a:pt x="1566" y="2104"/>
                  </a:cubicBezTo>
                  <a:lnTo>
                    <a:pt x="1566" y="2104"/>
                  </a:lnTo>
                  <a:cubicBezTo>
                    <a:pt x="1566" y="2104"/>
                    <a:pt x="1571" y="2112"/>
                    <a:pt x="1588" y="2134"/>
                  </a:cubicBezTo>
                  <a:cubicBezTo>
                    <a:pt x="1605" y="2157"/>
                    <a:pt x="1611" y="2165"/>
                    <a:pt x="1611" y="2165"/>
                  </a:cubicBezTo>
                  <a:cubicBezTo>
                    <a:pt x="1611" y="2165"/>
                    <a:pt x="1588" y="2136"/>
                    <a:pt x="1576" y="2128"/>
                  </a:cubicBezTo>
                  <a:cubicBezTo>
                    <a:pt x="1540" y="2080"/>
                    <a:pt x="1510" y="2025"/>
                    <a:pt x="1479" y="1977"/>
                  </a:cubicBezTo>
                  <a:cubicBezTo>
                    <a:pt x="1467" y="1953"/>
                    <a:pt x="1449" y="1922"/>
                    <a:pt x="1437" y="1898"/>
                  </a:cubicBezTo>
                  <a:cubicBezTo>
                    <a:pt x="1434" y="1895"/>
                    <a:pt x="1428" y="1886"/>
                    <a:pt x="1422" y="1874"/>
                  </a:cubicBezTo>
                  <a:lnTo>
                    <a:pt x="1422" y="1874"/>
                  </a:lnTo>
                  <a:cubicBezTo>
                    <a:pt x="1418" y="1863"/>
                    <a:pt x="1409" y="1843"/>
                    <a:pt x="1407" y="1837"/>
                  </a:cubicBezTo>
                  <a:cubicBezTo>
                    <a:pt x="1394" y="1807"/>
                    <a:pt x="1382" y="1783"/>
                    <a:pt x="1376" y="1753"/>
                  </a:cubicBezTo>
                  <a:cubicBezTo>
                    <a:pt x="1364" y="1722"/>
                    <a:pt x="1358" y="1704"/>
                    <a:pt x="1352" y="1674"/>
                  </a:cubicBezTo>
                  <a:cubicBezTo>
                    <a:pt x="1350" y="1666"/>
                    <a:pt x="1348" y="1659"/>
                    <a:pt x="1346" y="1654"/>
                  </a:cubicBezTo>
                  <a:lnTo>
                    <a:pt x="1346" y="1654"/>
                  </a:lnTo>
                  <a:cubicBezTo>
                    <a:pt x="1346" y="1637"/>
                    <a:pt x="1346" y="1622"/>
                    <a:pt x="1346" y="1619"/>
                  </a:cubicBezTo>
                  <a:cubicBezTo>
                    <a:pt x="1346" y="1601"/>
                    <a:pt x="1351" y="1573"/>
                    <a:pt x="1348" y="1573"/>
                  </a:cubicBezTo>
                  <a:lnTo>
                    <a:pt x="1348" y="1573"/>
                  </a:lnTo>
                  <a:cubicBezTo>
                    <a:pt x="1351" y="1558"/>
                    <a:pt x="1354" y="1534"/>
                    <a:pt x="1359" y="1513"/>
                  </a:cubicBezTo>
                  <a:lnTo>
                    <a:pt x="1359" y="1513"/>
                  </a:lnTo>
                  <a:cubicBezTo>
                    <a:pt x="1360" y="1510"/>
                    <a:pt x="1362" y="1507"/>
                    <a:pt x="1364" y="1504"/>
                  </a:cubicBezTo>
                  <a:cubicBezTo>
                    <a:pt x="1380" y="1494"/>
                    <a:pt x="1387" y="1474"/>
                    <a:pt x="1392" y="1457"/>
                  </a:cubicBezTo>
                  <a:lnTo>
                    <a:pt x="1392" y="1457"/>
                  </a:lnTo>
                  <a:lnTo>
                    <a:pt x="1425" y="1419"/>
                  </a:lnTo>
                  <a:lnTo>
                    <a:pt x="1448" y="1399"/>
                  </a:lnTo>
                  <a:lnTo>
                    <a:pt x="1448" y="1399"/>
                  </a:lnTo>
                  <a:cubicBezTo>
                    <a:pt x="1486" y="1381"/>
                    <a:pt x="1545" y="1338"/>
                    <a:pt x="1586" y="1309"/>
                  </a:cubicBezTo>
                  <a:lnTo>
                    <a:pt x="1586" y="1309"/>
                  </a:lnTo>
                  <a:cubicBezTo>
                    <a:pt x="1598" y="1303"/>
                    <a:pt x="1609" y="1298"/>
                    <a:pt x="1625" y="1298"/>
                  </a:cubicBezTo>
                  <a:cubicBezTo>
                    <a:pt x="1625" y="1298"/>
                    <a:pt x="1638" y="1295"/>
                    <a:pt x="1654" y="1291"/>
                  </a:cubicBezTo>
                  <a:lnTo>
                    <a:pt x="1654" y="1291"/>
                  </a:lnTo>
                  <a:cubicBezTo>
                    <a:pt x="1661" y="1292"/>
                    <a:pt x="1671" y="1292"/>
                    <a:pt x="1685" y="1292"/>
                  </a:cubicBezTo>
                  <a:cubicBezTo>
                    <a:pt x="1752" y="1286"/>
                    <a:pt x="1813" y="1286"/>
                    <a:pt x="1873" y="1286"/>
                  </a:cubicBezTo>
                  <a:close/>
                  <a:moveTo>
                    <a:pt x="1784" y="0"/>
                  </a:moveTo>
                  <a:cubicBezTo>
                    <a:pt x="1588" y="0"/>
                    <a:pt x="1391" y="31"/>
                    <a:pt x="1201" y="98"/>
                  </a:cubicBezTo>
                  <a:cubicBezTo>
                    <a:pt x="595" y="310"/>
                    <a:pt x="170" y="807"/>
                    <a:pt x="86" y="1444"/>
                  </a:cubicBezTo>
                  <a:cubicBezTo>
                    <a:pt x="1" y="2044"/>
                    <a:pt x="304" y="2625"/>
                    <a:pt x="691" y="3055"/>
                  </a:cubicBezTo>
                  <a:cubicBezTo>
                    <a:pt x="1049" y="3460"/>
                    <a:pt x="1611" y="3717"/>
                    <a:pt x="2151" y="3717"/>
                  </a:cubicBezTo>
                  <a:cubicBezTo>
                    <a:pt x="2170" y="3717"/>
                    <a:pt x="2188" y="3717"/>
                    <a:pt x="2206" y="3716"/>
                  </a:cubicBezTo>
                  <a:cubicBezTo>
                    <a:pt x="2832" y="3704"/>
                    <a:pt x="3475" y="3399"/>
                    <a:pt x="3797" y="2844"/>
                  </a:cubicBezTo>
                  <a:lnTo>
                    <a:pt x="3797" y="2844"/>
                  </a:lnTo>
                  <a:cubicBezTo>
                    <a:pt x="3809" y="2825"/>
                    <a:pt x="3820" y="2804"/>
                    <a:pt x="3830" y="2783"/>
                  </a:cubicBezTo>
                  <a:lnTo>
                    <a:pt x="3830" y="2783"/>
                  </a:lnTo>
                  <a:cubicBezTo>
                    <a:pt x="3830" y="2783"/>
                    <a:pt x="3830" y="2783"/>
                    <a:pt x="3830" y="2783"/>
                  </a:cubicBezTo>
                  <a:cubicBezTo>
                    <a:pt x="3841" y="2762"/>
                    <a:pt x="3850" y="2742"/>
                    <a:pt x="3859" y="2720"/>
                  </a:cubicBezTo>
                  <a:lnTo>
                    <a:pt x="3859" y="2720"/>
                  </a:lnTo>
                  <a:cubicBezTo>
                    <a:pt x="3971" y="2468"/>
                    <a:pt x="4049" y="2214"/>
                    <a:pt x="4055" y="1928"/>
                  </a:cubicBezTo>
                  <a:cubicBezTo>
                    <a:pt x="4067" y="1631"/>
                    <a:pt x="3982" y="1371"/>
                    <a:pt x="3861" y="1104"/>
                  </a:cubicBezTo>
                  <a:cubicBezTo>
                    <a:pt x="3673" y="672"/>
                    <a:pt x="3253" y="356"/>
                    <a:pt x="2796" y="245"/>
                  </a:cubicBezTo>
                  <a:lnTo>
                    <a:pt x="2796" y="245"/>
                  </a:lnTo>
                  <a:cubicBezTo>
                    <a:pt x="2480" y="95"/>
                    <a:pt x="2132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1607350" y="3919050"/>
              <a:ext cx="67750" cy="67825"/>
            </a:xfrm>
            <a:custGeom>
              <a:avLst/>
              <a:gdLst/>
              <a:ahLst/>
              <a:cxnLst/>
              <a:rect l="l" t="t" r="r" b="b"/>
              <a:pathLst>
                <a:path w="2710" h="2713" extrusionOk="0">
                  <a:moveTo>
                    <a:pt x="1291" y="1256"/>
                  </a:moveTo>
                  <a:cubicBezTo>
                    <a:pt x="1298" y="1256"/>
                    <a:pt x="1304" y="1257"/>
                    <a:pt x="1310" y="1258"/>
                  </a:cubicBezTo>
                  <a:lnTo>
                    <a:pt x="1310" y="1258"/>
                  </a:lnTo>
                  <a:cubicBezTo>
                    <a:pt x="1304" y="1257"/>
                    <a:pt x="1297" y="1256"/>
                    <a:pt x="1291" y="1256"/>
                  </a:cubicBezTo>
                  <a:close/>
                  <a:moveTo>
                    <a:pt x="1364" y="1275"/>
                  </a:moveTo>
                  <a:lnTo>
                    <a:pt x="1364" y="1275"/>
                  </a:lnTo>
                  <a:cubicBezTo>
                    <a:pt x="1361" y="1276"/>
                    <a:pt x="1359" y="1277"/>
                    <a:pt x="1357" y="1278"/>
                  </a:cubicBezTo>
                  <a:lnTo>
                    <a:pt x="1357" y="1278"/>
                  </a:lnTo>
                  <a:cubicBezTo>
                    <a:pt x="1357" y="1278"/>
                    <a:pt x="1357" y="1278"/>
                    <a:pt x="1357" y="1277"/>
                  </a:cubicBezTo>
                  <a:lnTo>
                    <a:pt x="1357" y="1277"/>
                  </a:lnTo>
                  <a:cubicBezTo>
                    <a:pt x="1359" y="1277"/>
                    <a:pt x="1361" y="1276"/>
                    <a:pt x="1363" y="1275"/>
                  </a:cubicBezTo>
                  <a:lnTo>
                    <a:pt x="1363" y="1275"/>
                  </a:lnTo>
                  <a:cubicBezTo>
                    <a:pt x="1363" y="1275"/>
                    <a:pt x="1364" y="1275"/>
                    <a:pt x="1364" y="1275"/>
                  </a:cubicBezTo>
                  <a:close/>
                  <a:moveTo>
                    <a:pt x="1355" y="1278"/>
                  </a:moveTo>
                  <a:cubicBezTo>
                    <a:pt x="1355" y="1279"/>
                    <a:pt x="1354" y="1279"/>
                    <a:pt x="1354" y="1280"/>
                  </a:cubicBezTo>
                  <a:lnTo>
                    <a:pt x="1354" y="1280"/>
                  </a:lnTo>
                  <a:cubicBezTo>
                    <a:pt x="1345" y="1284"/>
                    <a:pt x="1336" y="1287"/>
                    <a:pt x="1326" y="1291"/>
                  </a:cubicBezTo>
                  <a:lnTo>
                    <a:pt x="1326" y="1291"/>
                  </a:lnTo>
                  <a:cubicBezTo>
                    <a:pt x="1326" y="1290"/>
                    <a:pt x="1327" y="1290"/>
                    <a:pt x="1327" y="1289"/>
                  </a:cubicBezTo>
                  <a:lnTo>
                    <a:pt x="1327" y="1289"/>
                  </a:lnTo>
                  <a:cubicBezTo>
                    <a:pt x="1336" y="1285"/>
                    <a:pt x="1346" y="1282"/>
                    <a:pt x="1355" y="1278"/>
                  </a:cubicBezTo>
                  <a:close/>
                  <a:moveTo>
                    <a:pt x="1327" y="1289"/>
                  </a:moveTo>
                  <a:lnTo>
                    <a:pt x="1327" y="1289"/>
                  </a:lnTo>
                  <a:cubicBezTo>
                    <a:pt x="1327" y="1290"/>
                    <a:pt x="1326" y="1291"/>
                    <a:pt x="1326" y="1291"/>
                  </a:cubicBezTo>
                  <a:lnTo>
                    <a:pt x="1326" y="1291"/>
                  </a:lnTo>
                  <a:cubicBezTo>
                    <a:pt x="1315" y="1296"/>
                    <a:pt x="1303" y="1300"/>
                    <a:pt x="1291" y="1304"/>
                  </a:cubicBezTo>
                  <a:cubicBezTo>
                    <a:pt x="1304" y="1299"/>
                    <a:pt x="1315" y="1294"/>
                    <a:pt x="1327" y="1289"/>
                  </a:cubicBezTo>
                  <a:close/>
                  <a:moveTo>
                    <a:pt x="1345" y="1291"/>
                  </a:moveTo>
                  <a:cubicBezTo>
                    <a:pt x="1345" y="1291"/>
                    <a:pt x="1344" y="1292"/>
                    <a:pt x="1344" y="1293"/>
                  </a:cubicBezTo>
                  <a:lnTo>
                    <a:pt x="1344" y="1293"/>
                  </a:lnTo>
                  <a:cubicBezTo>
                    <a:pt x="1336" y="1299"/>
                    <a:pt x="1328" y="1306"/>
                    <a:pt x="1320" y="1313"/>
                  </a:cubicBezTo>
                  <a:lnTo>
                    <a:pt x="1320" y="1313"/>
                  </a:lnTo>
                  <a:cubicBezTo>
                    <a:pt x="1320" y="1311"/>
                    <a:pt x="1321" y="1310"/>
                    <a:pt x="1321" y="1308"/>
                  </a:cubicBezTo>
                  <a:lnTo>
                    <a:pt x="1321" y="1308"/>
                  </a:lnTo>
                  <a:cubicBezTo>
                    <a:pt x="1329" y="1302"/>
                    <a:pt x="1337" y="1296"/>
                    <a:pt x="1345" y="1291"/>
                  </a:cubicBezTo>
                  <a:close/>
                  <a:moveTo>
                    <a:pt x="1436" y="1307"/>
                  </a:moveTo>
                  <a:cubicBezTo>
                    <a:pt x="1438" y="1309"/>
                    <a:pt x="1441" y="1310"/>
                    <a:pt x="1443" y="1312"/>
                  </a:cubicBezTo>
                  <a:lnTo>
                    <a:pt x="1443" y="1312"/>
                  </a:lnTo>
                  <a:cubicBezTo>
                    <a:pt x="1443" y="1311"/>
                    <a:pt x="1442" y="1309"/>
                    <a:pt x="1441" y="1308"/>
                  </a:cubicBezTo>
                  <a:lnTo>
                    <a:pt x="1441" y="1308"/>
                  </a:lnTo>
                  <a:cubicBezTo>
                    <a:pt x="1442" y="1308"/>
                    <a:pt x="1442" y="1308"/>
                    <a:pt x="1443" y="1308"/>
                  </a:cubicBezTo>
                  <a:lnTo>
                    <a:pt x="1443" y="1308"/>
                  </a:lnTo>
                  <a:cubicBezTo>
                    <a:pt x="1443" y="1310"/>
                    <a:pt x="1444" y="1311"/>
                    <a:pt x="1445" y="1313"/>
                  </a:cubicBezTo>
                  <a:lnTo>
                    <a:pt x="1445" y="1313"/>
                  </a:lnTo>
                  <a:cubicBezTo>
                    <a:pt x="1444" y="1313"/>
                    <a:pt x="1444" y="1312"/>
                    <a:pt x="1443" y="1312"/>
                  </a:cubicBezTo>
                  <a:lnTo>
                    <a:pt x="1443" y="1312"/>
                  </a:lnTo>
                  <a:cubicBezTo>
                    <a:pt x="1444" y="1313"/>
                    <a:pt x="1444" y="1314"/>
                    <a:pt x="1444" y="1314"/>
                  </a:cubicBezTo>
                  <a:lnTo>
                    <a:pt x="1444" y="1314"/>
                  </a:lnTo>
                  <a:cubicBezTo>
                    <a:pt x="1442" y="1312"/>
                    <a:pt x="1440" y="1311"/>
                    <a:pt x="1438" y="1309"/>
                  </a:cubicBezTo>
                  <a:lnTo>
                    <a:pt x="1438" y="1309"/>
                  </a:lnTo>
                  <a:cubicBezTo>
                    <a:pt x="1437" y="1308"/>
                    <a:pt x="1436" y="1308"/>
                    <a:pt x="1436" y="1307"/>
                  </a:cubicBezTo>
                  <a:close/>
                  <a:moveTo>
                    <a:pt x="1445" y="1313"/>
                  </a:moveTo>
                  <a:cubicBezTo>
                    <a:pt x="1445" y="1314"/>
                    <a:pt x="1446" y="1314"/>
                    <a:pt x="1447" y="1315"/>
                  </a:cubicBezTo>
                  <a:lnTo>
                    <a:pt x="1447" y="1315"/>
                  </a:lnTo>
                  <a:cubicBezTo>
                    <a:pt x="1447" y="1316"/>
                    <a:pt x="1447" y="1316"/>
                    <a:pt x="1447" y="1317"/>
                  </a:cubicBezTo>
                  <a:lnTo>
                    <a:pt x="1447" y="1317"/>
                  </a:lnTo>
                  <a:cubicBezTo>
                    <a:pt x="1447" y="1316"/>
                    <a:pt x="1446" y="1316"/>
                    <a:pt x="1445" y="1315"/>
                  </a:cubicBezTo>
                  <a:lnTo>
                    <a:pt x="1445" y="1315"/>
                  </a:lnTo>
                  <a:cubicBezTo>
                    <a:pt x="1446" y="1317"/>
                    <a:pt x="1446" y="1318"/>
                    <a:pt x="1447" y="1320"/>
                  </a:cubicBezTo>
                  <a:lnTo>
                    <a:pt x="1447" y="1320"/>
                  </a:lnTo>
                  <a:cubicBezTo>
                    <a:pt x="1447" y="1320"/>
                    <a:pt x="1447" y="1320"/>
                    <a:pt x="1446" y="1319"/>
                  </a:cubicBezTo>
                  <a:lnTo>
                    <a:pt x="1446" y="1319"/>
                  </a:lnTo>
                  <a:cubicBezTo>
                    <a:pt x="1446" y="1318"/>
                    <a:pt x="1445" y="1316"/>
                    <a:pt x="1444" y="1314"/>
                  </a:cubicBezTo>
                  <a:lnTo>
                    <a:pt x="1444" y="1314"/>
                  </a:lnTo>
                  <a:cubicBezTo>
                    <a:pt x="1445" y="1315"/>
                    <a:pt x="1445" y="1315"/>
                    <a:pt x="1445" y="1315"/>
                  </a:cubicBezTo>
                  <a:lnTo>
                    <a:pt x="1445" y="1315"/>
                  </a:lnTo>
                  <a:cubicBezTo>
                    <a:pt x="1445" y="1314"/>
                    <a:pt x="1445" y="1314"/>
                    <a:pt x="1445" y="1313"/>
                  </a:cubicBezTo>
                  <a:close/>
                  <a:moveTo>
                    <a:pt x="1455" y="1320"/>
                  </a:moveTo>
                  <a:lnTo>
                    <a:pt x="1455" y="1320"/>
                  </a:lnTo>
                  <a:cubicBezTo>
                    <a:pt x="1455" y="1320"/>
                    <a:pt x="1455" y="1321"/>
                    <a:pt x="1455" y="1321"/>
                  </a:cubicBezTo>
                  <a:lnTo>
                    <a:pt x="1455" y="1321"/>
                  </a:lnTo>
                  <a:cubicBezTo>
                    <a:pt x="1455" y="1321"/>
                    <a:pt x="1455" y="1322"/>
                    <a:pt x="1455" y="1322"/>
                  </a:cubicBezTo>
                  <a:lnTo>
                    <a:pt x="1455" y="1322"/>
                  </a:lnTo>
                  <a:cubicBezTo>
                    <a:pt x="1455" y="1322"/>
                    <a:pt x="1455" y="1321"/>
                    <a:pt x="1455" y="1320"/>
                  </a:cubicBezTo>
                  <a:close/>
                  <a:moveTo>
                    <a:pt x="1457" y="1322"/>
                  </a:moveTo>
                  <a:lnTo>
                    <a:pt x="1457" y="1322"/>
                  </a:lnTo>
                  <a:cubicBezTo>
                    <a:pt x="1459" y="1323"/>
                    <a:pt x="1461" y="1325"/>
                    <a:pt x="1463" y="1326"/>
                  </a:cubicBezTo>
                  <a:lnTo>
                    <a:pt x="1463" y="1326"/>
                  </a:lnTo>
                  <a:cubicBezTo>
                    <a:pt x="1463" y="1327"/>
                    <a:pt x="1462" y="1327"/>
                    <a:pt x="1462" y="1328"/>
                  </a:cubicBezTo>
                  <a:lnTo>
                    <a:pt x="1462" y="1328"/>
                  </a:lnTo>
                  <a:cubicBezTo>
                    <a:pt x="1460" y="1327"/>
                    <a:pt x="1458" y="1325"/>
                    <a:pt x="1457" y="1324"/>
                  </a:cubicBezTo>
                  <a:lnTo>
                    <a:pt x="1457" y="1324"/>
                  </a:lnTo>
                  <a:cubicBezTo>
                    <a:pt x="1457" y="1323"/>
                    <a:pt x="1457" y="1323"/>
                    <a:pt x="1457" y="1322"/>
                  </a:cubicBezTo>
                  <a:close/>
                  <a:moveTo>
                    <a:pt x="1319" y="1310"/>
                  </a:moveTo>
                  <a:lnTo>
                    <a:pt x="1319" y="1310"/>
                  </a:lnTo>
                  <a:cubicBezTo>
                    <a:pt x="1319" y="1311"/>
                    <a:pt x="1318" y="1313"/>
                    <a:pt x="1317" y="1315"/>
                  </a:cubicBezTo>
                  <a:lnTo>
                    <a:pt x="1317" y="1315"/>
                  </a:lnTo>
                  <a:cubicBezTo>
                    <a:pt x="1310" y="1320"/>
                    <a:pt x="1304" y="1326"/>
                    <a:pt x="1297" y="1331"/>
                  </a:cubicBezTo>
                  <a:lnTo>
                    <a:pt x="1297" y="1331"/>
                  </a:lnTo>
                  <a:cubicBezTo>
                    <a:pt x="1297" y="1330"/>
                    <a:pt x="1297" y="1330"/>
                    <a:pt x="1297" y="1329"/>
                  </a:cubicBezTo>
                  <a:lnTo>
                    <a:pt x="1297" y="1329"/>
                  </a:lnTo>
                  <a:cubicBezTo>
                    <a:pt x="1304" y="1322"/>
                    <a:pt x="1312" y="1316"/>
                    <a:pt x="1319" y="1310"/>
                  </a:cubicBezTo>
                  <a:close/>
                  <a:moveTo>
                    <a:pt x="1297" y="1329"/>
                  </a:moveTo>
                  <a:lnTo>
                    <a:pt x="1297" y="1329"/>
                  </a:lnTo>
                  <a:cubicBezTo>
                    <a:pt x="1297" y="1330"/>
                    <a:pt x="1297" y="1330"/>
                    <a:pt x="1297" y="1331"/>
                  </a:cubicBezTo>
                  <a:lnTo>
                    <a:pt x="1297" y="1331"/>
                  </a:lnTo>
                  <a:cubicBezTo>
                    <a:pt x="1295" y="1332"/>
                    <a:pt x="1293" y="1333"/>
                    <a:pt x="1291" y="1334"/>
                  </a:cubicBezTo>
                  <a:cubicBezTo>
                    <a:pt x="1293" y="1333"/>
                    <a:pt x="1295" y="1331"/>
                    <a:pt x="1297" y="1329"/>
                  </a:cubicBezTo>
                  <a:close/>
                  <a:moveTo>
                    <a:pt x="1466" y="1329"/>
                  </a:moveTo>
                  <a:lnTo>
                    <a:pt x="1466" y="1329"/>
                  </a:lnTo>
                  <a:cubicBezTo>
                    <a:pt x="1477" y="1337"/>
                    <a:pt x="1488" y="1345"/>
                    <a:pt x="1498" y="1353"/>
                  </a:cubicBezTo>
                  <a:cubicBezTo>
                    <a:pt x="1486" y="1346"/>
                    <a:pt x="1476" y="1338"/>
                    <a:pt x="1466" y="1331"/>
                  </a:cubicBezTo>
                  <a:lnTo>
                    <a:pt x="1466" y="1331"/>
                  </a:lnTo>
                  <a:cubicBezTo>
                    <a:pt x="1466" y="1330"/>
                    <a:pt x="1466" y="1329"/>
                    <a:pt x="1466" y="1329"/>
                  </a:cubicBezTo>
                  <a:close/>
                  <a:moveTo>
                    <a:pt x="1249" y="1383"/>
                  </a:moveTo>
                  <a:lnTo>
                    <a:pt x="1249" y="1383"/>
                  </a:lnTo>
                  <a:cubicBezTo>
                    <a:pt x="1259" y="1390"/>
                    <a:pt x="1269" y="1398"/>
                    <a:pt x="1279" y="1406"/>
                  </a:cubicBezTo>
                  <a:lnTo>
                    <a:pt x="1279" y="1406"/>
                  </a:lnTo>
                  <a:cubicBezTo>
                    <a:pt x="1278" y="1407"/>
                    <a:pt x="1278" y="1408"/>
                    <a:pt x="1278" y="1408"/>
                  </a:cubicBezTo>
                  <a:lnTo>
                    <a:pt x="1278" y="1408"/>
                  </a:lnTo>
                  <a:cubicBezTo>
                    <a:pt x="1268" y="1400"/>
                    <a:pt x="1258" y="1392"/>
                    <a:pt x="1249" y="1383"/>
                  </a:cubicBezTo>
                  <a:close/>
                  <a:moveTo>
                    <a:pt x="1449" y="1407"/>
                  </a:moveTo>
                  <a:lnTo>
                    <a:pt x="1449" y="1407"/>
                  </a:lnTo>
                  <a:cubicBezTo>
                    <a:pt x="1447" y="1409"/>
                    <a:pt x="1445" y="1410"/>
                    <a:pt x="1443" y="1412"/>
                  </a:cubicBezTo>
                  <a:lnTo>
                    <a:pt x="1443" y="1412"/>
                  </a:lnTo>
                  <a:cubicBezTo>
                    <a:pt x="1443" y="1412"/>
                    <a:pt x="1443" y="1412"/>
                    <a:pt x="1443" y="1411"/>
                  </a:cubicBezTo>
                  <a:lnTo>
                    <a:pt x="1443" y="1411"/>
                  </a:lnTo>
                  <a:cubicBezTo>
                    <a:pt x="1445" y="1410"/>
                    <a:pt x="1447" y="1409"/>
                    <a:pt x="1449" y="1407"/>
                  </a:cubicBezTo>
                  <a:close/>
                  <a:moveTo>
                    <a:pt x="1281" y="1408"/>
                  </a:moveTo>
                  <a:cubicBezTo>
                    <a:pt x="1283" y="1410"/>
                    <a:pt x="1285" y="1412"/>
                    <a:pt x="1288" y="1414"/>
                  </a:cubicBezTo>
                  <a:lnTo>
                    <a:pt x="1288" y="1414"/>
                  </a:lnTo>
                  <a:cubicBezTo>
                    <a:pt x="1288" y="1415"/>
                    <a:pt x="1288" y="1415"/>
                    <a:pt x="1288" y="1416"/>
                  </a:cubicBezTo>
                  <a:lnTo>
                    <a:pt x="1288" y="1416"/>
                  </a:lnTo>
                  <a:cubicBezTo>
                    <a:pt x="1285" y="1414"/>
                    <a:pt x="1283" y="1412"/>
                    <a:pt x="1280" y="1410"/>
                  </a:cubicBezTo>
                  <a:lnTo>
                    <a:pt x="1280" y="1410"/>
                  </a:lnTo>
                  <a:cubicBezTo>
                    <a:pt x="1280" y="1409"/>
                    <a:pt x="1281" y="1409"/>
                    <a:pt x="1281" y="1408"/>
                  </a:cubicBezTo>
                  <a:close/>
                  <a:moveTo>
                    <a:pt x="1443" y="1411"/>
                  </a:moveTo>
                  <a:cubicBezTo>
                    <a:pt x="1443" y="1412"/>
                    <a:pt x="1443" y="1412"/>
                    <a:pt x="1443" y="1412"/>
                  </a:cubicBezTo>
                  <a:lnTo>
                    <a:pt x="1443" y="1412"/>
                  </a:lnTo>
                  <a:cubicBezTo>
                    <a:pt x="1438" y="1417"/>
                    <a:pt x="1432" y="1421"/>
                    <a:pt x="1426" y="1425"/>
                  </a:cubicBezTo>
                  <a:lnTo>
                    <a:pt x="1426" y="1425"/>
                  </a:lnTo>
                  <a:cubicBezTo>
                    <a:pt x="1427" y="1425"/>
                    <a:pt x="1427" y="1424"/>
                    <a:pt x="1427" y="1424"/>
                  </a:cubicBezTo>
                  <a:lnTo>
                    <a:pt x="1427" y="1424"/>
                  </a:lnTo>
                  <a:cubicBezTo>
                    <a:pt x="1432" y="1419"/>
                    <a:pt x="1438" y="1415"/>
                    <a:pt x="1443" y="1411"/>
                  </a:cubicBezTo>
                  <a:close/>
                  <a:moveTo>
                    <a:pt x="1424" y="1426"/>
                  </a:moveTo>
                  <a:lnTo>
                    <a:pt x="1424" y="1426"/>
                  </a:lnTo>
                  <a:cubicBezTo>
                    <a:pt x="1424" y="1426"/>
                    <a:pt x="1424" y="1427"/>
                    <a:pt x="1423" y="1427"/>
                  </a:cubicBezTo>
                  <a:lnTo>
                    <a:pt x="1423" y="1427"/>
                  </a:lnTo>
                  <a:cubicBezTo>
                    <a:pt x="1420" y="1429"/>
                    <a:pt x="1417" y="1432"/>
                    <a:pt x="1414" y="1434"/>
                  </a:cubicBezTo>
                  <a:lnTo>
                    <a:pt x="1414" y="1434"/>
                  </a:lnTo>
                  <a:cubicBezTo>
                    <a:pt x="1417" y="1431"/>
                    <a:pt x="1421" y="1429"/>
                    <a:pt x="1424" y="1426"/>
                  </a:cubicBezTo>
                  <a:close/>
                  <a:moveTo>
                    <a:pt x="1295" y="1416"/>
                  </a:moveTo>
                  <a:lnTo>
                    <a:pt x="1295" y="1416"/>
                  </a:lnTo>
                  <a:cubicBezTo>
                    <a:pt x="1296" y="1417"/>
                    <a:pt x="1296" y="1418"/>
                    <a:pt x="1297" y="1419"/>
                  </a:cubicBezTo>
                  <a:lnTo>
                    <a:pt x="1297" y="1419"/>
                  </a:lnTo>
                  <a:cubicBezTo>
                    <a:pt x="1298" y="1420"/>
                    <a:pt x="1299" y="1422"/>
                    <a:pt x="1299" y="1424"/>
                  </a:cubicBezTo>
                  <a:lnTo>
                    <a:pt x="1299" y="1424"/>
                  </a:lnTo>
                  <a:cubicBezTo>
                    <a:pt x="1299" y="1424"/>
                    <a:pt x="1298" y="1423"/>
                    <a:pt x="1297" y="1422"/>
                  </a:cubicBezTo>
                  <a:lnTo>
                    <a:pt x="1297" y="1422"/>
                  </a:lnTo>
                  <a:cubicBezTo>
                    <a:pt x="1298" y="1423"/>
                    <a:pt x="1299" y="1424"/>
                    <a:pt x="1300" y="1425"/>
                  </a:cubicBezTo>
                  <a:lnTo>
                    <a:pt x="1300" y="1425"/>
                  </a:lnTo>
                  <a:cubicBezTo>
                    <a:pt x="1303" y="1432"/>
                    <a:pt x="1306" y="1440"/>
                    <a:pt x="1309" y="1447"/>
                  </a:cubicBezTo>
                  <a:lnTo>
                    <a:pt x="1309" y="1447"/>
                  </a:lnTo>
                  <a:cubicBezTo>
                    <a:pt x="1307" y="1446"/>
                    <a:pt x="1305" y="1446"/>
                    <a:pt x="1304" y="1445"/>
                  </a:cubicBezTo>
                  <a:lnTo>
                    <a:pt x="1304" y="1445"/>
                  </a:lnTo>
                  <a:cubicBezTo>
                    <a:pt x="1301" y="1438"/>
                    <a:pt x="1299" y="1430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6" y="1421"/>
                    <a:pt x="1294" y="1421"/>
                    <a:pt x="1293" y="1420"/>
                  </a:cubicBezTo>
                  <a:lnTo>
                    <a:pt x="1293" y="1420"/>
                  </a:lnTo>
                  <a:cubicBezTo>
                    <a:pt x="1293" y="1419"/>
                    <a:pt x="1293" y="1419"/>
                    <a:pt x="1293" y="1419"/>
                  </a:cubicBezTo>
                  <a:lnTo>
                    <a:pt x="1293" y="1419"/>
                  </a:lnTo>
                  <a:cubicBezTo>
                    <a:pt x="1294" y="1420"/>
                    <a:pt x="1296" y="1421"/>
                    <a:pt x="1297" y="1422"/>
                  </a:cubicBezTo>
                  <a:lnTo>
                    <a:pt x="1297" y="1422"/>
                  </a:lnTo>
                  <a:cubicBezTo>
                    <a:pt x="1296" y="1420"/>
                    <a:pt x="1296" y="1418"/>
                    <a:pt x="1295" y="1416"/>
                  </a:cubicBezTo>
                  <a:close/>
                  <a:moveTo>
                    <a:pt x="1449" y="1437"/>
                  </a:moveTo>
                  <a:lnTo>
                    <a:pt x="1449" y="1437"/>
                  </a:lnTo>
                  <a:cubicBezTo>
                    <a:pt x="1438" y="1443"/>
                    <a:pt x="1426" y="1448"/>
                    <a:pt x="1414" y="1453"/>
                  </a:cubicBezTo>
                  <a:lnTo>
                    <a:pt x="1414" y="1453"/>
                  </a:lnTo>
                  <a:cubicBezTo>
                    <a:pt x="1414" y="1452"/>
                    <a:pt x="1415" y="1451"/>
                    <a:pt x="1415" y="1450"/>
                  </a:cubicBezTo>
                  <a:lnTo>
                    <a:pt x="1415" y="1450"/>
                  </a:lnTo>
                  <a:cubicBezTo>
                    <a:pt x="1426" y="1446"/>
                    <a:pt x="1438" y="1442"/>
                    <a:pt x="1449" y="1437"/>
                  </a:cubicBezTo>
                  <a:close/>
                  <a:moveTo>
                    <a:pt x="1415" y="1450"/>
                  </a:moveTo>
                  <a:cubicBezTo>
                    <a:pt x="1414" y="1451"/>
                    <a:pt x="1414" y="1452"/>
                    <a:pt x="1414" y="1453"/>
                  </a:cubicBezTo>
                  <a:lnTo>
                    <a:pt x="1414" y="1453"/>
                  </a:lnTo>
                  <a:cubicBezTo>
                    <a:pt x="1407" y="1455"/>
                    <a:pt x="1399" y="1458"/>
                    <a:pt x="1392" y="1460"/>
                  </a:cubicBezTo>
                  <a:lnTo>
                    <a:pt x="1392" y="1460"/>
                  </a:lnTo>
                  <a:cubicBezTo>
                    <a:pt x="1392" y="1460"/>
                    <a:pt x="1393" y="1459"/>
                    <a:pt x="1393" y="1459"/>
                  </a:cubicBezTo>
                  <a:lnTo>
                    <a:pt x="1393" y="1459"/>
                  </a:lnTo>
                  <a:cubicBezTo>
                    <a:pt x="1400" y="1456"/>
                    <a:pt x="1408" y="1453"/>
                    <a:pt x="1415" y="1450"/>
                  </a:cubicBezTo>
                  <a:close/>
                  <a:moveTo>
                    <a:pt x="1371" y="1275"/>
                  </a:moveTo>
                  <a:cubicBezTo>
                    <a:pt x="1374" y="1275"/>
                    <a:pt x="1377" y="1275"/>
                    <a:pt x="1380" y="1275"/>
                  </a:cubicBezTo>
                  <a:lnTo>
                    <a:pt x="1380" y="1275"/>
                  </a:lnTo>
                  <a:cubicBezTo>
                    <a:pt x="1390" y="1280"/>
                    <a:pt x="1400" y="1286"/>
                    <a:pt x="1411" y="1291"/>
                  </a:cubicBezTo>
                  <a:lnTo>
                    <a:pt x="1411" y="1291"/>
                  </a:lnTo>
                  <a:cubicBezTo>
                    <a:pt x="1417" y="1297"/>
                    <a:pt x="1424" y="1303"/>
                    <a:pt x="1430" y="1309"/>
                  </a:cubicBezTo>
                  <a:lnTo>
                    <a:pt x="1430" y="1309"/>
                  </a:lnTo>
                  <a:cubicBezTo>
                    <a:pt x="1436" y="1318"/>
                    <a:pt x="1442" y="1327"/>
                    <a:pt x="1448" y="1336"/>
                  </a:cubicBezTo>
                  <a:lnTo>
                    <a:pt x="1448" y="1336"/>
                  </a:lnTo>
                  <a:cubicBezTo>
                    <a:pt x="1447" y="1341"/>
                    <a:pt x="1447" y="1347"/>
                    <a:pt x="1447" y="1353"/>
                  </a:cubicBezTo>
                  <a:lnTo>
                    <a:pt x="1447" y="1353"/>
                  </a:lnTo>
                  <a:cubicBezTo>
                    <a:pt x="1446" y="1356"/>
                    <a:pt x="1446" y="1359"/>
                    <a:pt x="1445" y="1362"/>
                  </a:cubicBezTo>
                  <a:lnTo>
                    <a:pt x="1445" y="1362"/>
                  </a:lnTo>
                  <a:cubicBezTo>
                    <a:pt x="1434" y="1382"/>
                    <a:pt x="1423" y="1402"/>
                    <a:pt x="1412" y="1421"/>
                  </a:cubicBezTo>
                  <a:lnTo>
                    <a:pt x="1412" y="1421"/>
                  </a:lnTo>
                  <a:cubicBezTo>
                    <a:pt x="1399" y="1434"/>
                    <a:pt x="1386" y="1447"/>
                    <a:pt x="1373" y="1460"/>
                  </a:cubicBezTo>
                  <a:lnTo>
                    <a:pt x="1373" y="1460"/>
                  </a:lnTo>
                  <a:cubicBezTo>
                    <a:pt x="1371" y="1461"/>
                    <a:pt x="1368" y="1463"/>
                    <a:pt x="1366" y="1464"/>
                  </a:cubicBezTo>
                  <a:lnTo>
                    <a:pt x="1366" y="1464"/>
                  </a:lnTo>
                  <a:cubicBezTo>
                    <a:pt x="1353" y="1457"/>
                    <a:pt x="1339" y="1449"/>
                    <a:pt x="1327" y="1442"/>
                  </a:cubicBezTo>
                  <a:lnTo>
                    <a:pt x="1327" y="1442"/>
                  </a:lnTo>
                  <a:cubicBezTo>
                    <a:pt x="1319" y="1434"/>
                    <a:pt x="1311" y="1427"/>
                    <a:pt x="1304" y="1419"/>
                  </a:cubicBezTo>
                  <a:lnTo>
                    <a:pt x="1304" y="1419"/>
                  </a:lnTo>
                  <a:cubicBezTo>
                    <a:pt x="1301" y="1414"/>
                    <a:pt x="1298" y="1409"/>
                    <a:pt x="1295" y="1404"/>
                  </a:cubicBezTo>
                  <a:lnTo>
                    <a:pt x="1295" y="1404"/>
                  </a:lnTo>
                  <a:cubicBezTo>
                    <a:pt x="1298" y="1390"/>
                    <a:pt x="1302" y="1375"/>
                    <a:pt x="1306" y="1361"/>
                  </a:cubicBezTo>
                  <a:lnTo>
                    <a:pt x="1306" y="1361"/>
                  </a:lnTo>
                  <a:cubicBezTo>
                    <a:pt x="1316" y="1343"/>
                    <a:pt x="1326" y="1326"/>
                    <a:pt x="1337" y="1309"/>
                  </a:cubicBezTo>
                  <a:lnTo>
                    <a:pt x="1337" y="1309"/>
                  </a:lnTo>
                  <a:cubicBezTo>
                    <a:pt x="1348" y="1297"/>
                    <a:pt x="1359" y="1286"/>
                    <a:pt x="1371" y="1275"/>
                  </a:cubicBezTo>
                  <a:lnTo>
                    <a:pt x="1371" y="1275"/>
                  </a:lnTo>
                  <a:cubicBezTo>
                    <a:pt x="1371" y="1275"/>
                    <a:pt x="1371" y="1275"/>
                    <a:pt x="1371" y="1275"/>
                  </a:cubicBezTo>
                  <a:close/>
                  <a:moveTo>
                    <a:pt x="1304" y="1446"/>
                  </a:moveTo>
                  <a:lnTo>
                    <a:pt x="1304" y="1446"/>
                  </a:lnTo>
                  <a:cubicBezTo>
                    <a:pt x="1306" y="1447"/>
                    <a:pt x="1307" y="1447"/>
                    <a:pt x="1309" y="1448"/>
                  </a:cubicBezTo>
                  <a:lnTo>
                    <a:pt x="1309" y="1448"/>
                  </a:lnTo>
                  <a:cubicBezTo>
                    <a:pt x="1311" y="1453"/>
                    <a:pt x="1313" y="1459"/>
                    <a:pt x="1314" y="1464"/>
                  </a:cubicBezTo>
                  <a:lnTo>
                    <a:pt x="1314" y="1464"/>
                  </a:lnTo>
                  <a:cubicBezTo>
                    <a:pt x="1313" y="1464"/>
                    <a:pt x="1312" y="1464"/>
                    <a:pt x="1310" y="1464"/>
                  </a:cubicBezTo>
                  <a:lnTo>
                    <a:pt x="1310" y="1464"/>
                  </a:lnTo>
                  <a:cubicBezTo>
                    <a:pt x="1308" y="1458"/>
                    <a:pt x="1306" y="1452"/>
                    <a:pt x="1304" y="1446"/>
                  </a:cubicBezTo>
                  <a:close/>
                  <a:moveTo>
                    <a:pt x="1389" y="1460"/>
                  </a:moveTo>
                  <a:cubicBezTo>
                    <a:pt x="1389" y="1460"/>
                    <a:pt x="1389" y="1461"/>
                    <a:pt x="1389" y="1461"/>
                  </a:cubicBezTo>
                  <a:lnTo>
                    <a:pt x="1389" y="1461"/>
                  </a:lnTo>
                  <a:cubicBezTo>
                    <a:pt x="1385" y="1463"/>
                    <a:pt x="1381" y="1464"/>
                    <a:pt x="1377" y="1465"/>
                  </a:cubicBezTo>
                  <a:lnTo>
                    <a:pt x="1377" y="1465"/>
                  </a:lnTo>
                  <a:cubicBezTo>
                    <a:pt x="1381" y="1463"/>
                    <a:pt x="1385" y="1462"/>
                    <a:pt x="1389" y="1460"/>
                  </a:cubicBezTo>
                  <a:close/>
                  <a:moveTo>
                    <a:pt x="1311" y="1464"/>
                  </a:moveTo>
                  <a:lnTo>
                    <a:pt x="1311" y="1464"/>
                  </a:lnTo>
                  <a:cubicBezTo>
                    <a:pt x="1312" y="1465"/>
                    <a:pt x="1313" y="1465"/>
                    <a:pt x="1315" y="1465"/>
                  </a:cubicBezTo>
                  <a:lnTo>
                    <a:pt x="1315" y="1465"/>
                  </a:lnTo>
                  <a:cubicBezTo>
                    <a:pt x="1316" y="1470"/>
                    <a:pt x="1317" y="1475"/>
                    <a:pt x="1319" y="1480"/>
                  </a:cubicBezTo>
                  <a:lnTo>
                    <a:pt x="1319" y="1480"/>
                  </a:lnTo>
                  <a:cubicBezTo>
                    <a:pt x="1318" y="1480"/>
                    <a:pt x="1317" y="1480"/>
                    <a:pt x="1317" y="1480"/>
                  </a:cubicBezTo>
                  <a:lnTo>
                    <a:pt x="1317" y="1480"/>
                  </a:lnTo>
                  <a:cubicBezTo>
                    <a:pt x="1315" y="1475"/>
                    <a:pt x="1313" y="1470"/>
                    <a:pt x="1311" y="1464"/>
                  </a:cubicBezTo>
                  <a:close/>
                  <a:moveTo>
                    <a:pt x="1412" y="1478"/>
                  </a:moveTo>
                  <a:cubicBezTo>
                    <a:pt x="1425" y="1480"/>
                    <a:pt x="1437" y="1483"/>
                    <a:pt x="1449" y="1486"/>
                  </a:cubicBezTo>
                  <a:cubicBezTo>
                    <a:pt x="1436" y="1483"/>
                    <a:pt x="1424" y="1481"/>
                    <a:pt x="1412" y="1478"/>
                  </a:cubicBezTo>
                  <a:close/>
                  <a:moveTo>
                    <a:pt x="1319" y="1480"/>
                  </a:moveTo>
                  <a:cubicBezTo>
                    <a:pt x="1320" y="1483"/>
                    <a:pt x="1320" y="1485"/>
                    <a:pt x="1321" y="1487"/>
                  </a:cubicBezTo>
                  <a:lnTo>
                    <a:pt x="1321" y="1487"/>
                  </a:lnTo>
                  <a:cubicBezTo>
                    <a:pt x="1320" y="1487"/>
                    <a:pt x="1320" y="1488"/>
                    <a:pt x="1320" y="1488"/>
                  </a:cubicBezTo>
                  <a:lnTo>
                    <a:pt x="1320" y="1488"/>
                  </a:lnTo>
                  <a:cubicBezTo>
                    <a:pt x="1319" y="1485"/>
                    <a:pt x="1318" y="1483"/>
                    <a:pt x="1317" y="1481"/>
                  </a:cubicBezTo>
                  <a:lnTo>
                    <a:pt x="1317" y="1481"/>
                  </a:lnTo>
                  <a:cubicBezTo>
                    <a:pt x="1318" y="1481"/>
                    <a:pt x="1318" y="1480"/>
                    <a:pt x="1319" y="1480"/>
                  </a:cubicBezTo>
                  <a:close/>
                  <a:moveTo>
                    <a:pt x="1281" y="1476"/>
                  </a:moveTo>
                  <a:cubicBezTo>
                    <a:pt x="1281" y="1481"/>
                    <a:pt x="1280" y="1487"/>
                    <a:pt x="1279" y="1492"/>
                  </a:cubicBezTo>
                  <a:cubicBezTo>
                    <a:pt x="1280" y="1487"/>
                    <a:pt x="1280" y="1481"/>
                    <a:pt x="1281" y="1476"/>
                  </a:cubicBezTo>
                  <a:close/>
                  <a:moveTo>
                    <a:pt x="1321" y="1488"/>
                  </a:moveTo>
                  <a:lnTo>
                    <a:pt x="1321" y="1488"/>
                  </a:lnTo>
                  <a:cubicBezTo>
                    <a:pt x="1321" y="1489"/>
                    <a:pt x="1321" y="1491"/>
                    <a:pt x="1322" y="1492"/>
                  </a:cubicBezTo>
                  <a:cubicBezTo>
                    <a:pt x="1321" y="1491"/>
                    <a:pt x="1321" y="1489"/>
                    <a:pt x="1320" y="1488"/>
                  </a:cubicBezTo>
                  <a:lnTo>
                    <a:pt x="1320" y="1488"/>
                  </a:lnTo>
                  <a:cubicBezTo>
                    <a:pt x="1320" y="1488"/>
                    <a:pt x="1321" y="1488"/>
                    <a:pt x="1321" y="1488"/>
                  </a:cubicBezTo>
                  <a:close/>
                  <a:moveTo>
                    <a:pt x="1373" y="1"/>
                  </a:moveTo>
                  <a:cubicBezTo>
                    <a:pt x="1314" y="1"/>
                    <a:pt x="1255" y="5"/>
                    <a:pt x="1195" y="13"/>
                  </a:cubicBezTo>
                  <a:cubicBezTo>
                    <a:pt x="916" y="50"/>
                    <a:pt x="673" y="183"/>
                    <a:pt x="461" y="371"/>
                  </a:cubicBezTo>
                  <a:cubicBezTo>
                    <a:pt x="280" y="535"/>
                    <a:pt x="146" y="765"/>
                    <a:pt x="73" y="1001"/>
                  </a:cubicBezTo>
                  <a:cubicBezTo>
                    <a:pt x="31" y="1122"/>
                    <a:pt x="19" y="1250"/>
                    <a:pt x="13" y="1371"/>
                  </a:cubicBezTo>
                  <a:cubicBezTo>
                    <a:pt x="1" y="1498"/>
                    <a:pt x="25" y="1625"/>
                    <a:pt x="55" y="1746"/>
                  </a:cubicBezTo>
                  <a:cubicBezTo>
                    <a:pt x="98" y="1868"/>
                    <a:pt x="140" y="2001"/>
                    <a:pt x="219" y="2098"/>
                  </a:cubicBezTo>
                  <a:cubicBezTo>
                    <a:pt x="340" y="2262"/>
                    <a:pt x="443" y="2365"/>
                    <a:pt x="613" y="2486"/>
                  </a:cubicBezTo>
                  <a:cubicBezTo>
                    <a:pt x="807" y="2624"/>
                    <a:pt x="1077" y="2712"/>
                    <a:pt x="1321" y="2712"/>
                  </a:cubicBezTo>
                  <a:cubicBezTo>
                    <a:pt x="1344" y="2712"/>
                    <a:pt x="1366" y="2711"/>
                    <a:pt x="1388" y="2710"/>
                  </a:cubicBezTo>
                  <a:cubicBezTo>
                    <a:pt x="1510" y="2704"/>
                    <a:pt x="1643" y="2686"/>
                    <a:pt x="1764" y="2643"/>
                  </a:cubicBezTo>
                  <a:cubicBezTo>
                    <a:pt x="1940" y="2571"/>
                    <a:pt x="2067" y="2498"/>
                    <a:pt x="2219" y="2377"/>
                  </a:cubicBezTo>
                  <a:cubicBezTo>
                    <a:pt x="2413" y="2219"/>
                    <a:pt x="2534" y="1995"/>
                    <a:pt x="2625" y="1765"/>
                  </a:cubicBezTo>
                  <a:cubicBezTo>
                    <a:pt x="2679" y="1637"/>
                    <a:pt x="2691" y="1498"/>
                    <a:pt x="2697" y="1365"/>
                  </a:cubicBezTo>
                  <a:cubicBezTo>
                    <a:pt x="2709" y="1322"/>
                    <a:pt x="2697" y="1280"/>
                    <a:pt x="2697" y="1243"/>
                  </a:cubicBezTo>
                  <a:cubicBezTo>
                    <a:pt x="2691" y="1153"/>
                    <a:pt x="2685" y="1050"/>
                    <a:pt x="2655" y="959"/>
                  </a:cubicBezTo>
                  <a:cubicBezTo>
                    <a:pt x="2564" y="638"/>
                    <a:pt x="2346" y="371"/>
                    <a:pt x="2049" y="189"/>
                  </a:cubicBezTo>
                  <a:cubicBezTo>
                    <a:pt x="2043" y="186"/>
                    <a:pt x="2037" y="182"/>
                    <a:pt x="2031" y="179"/>
                  </a:cubicBezTo>
                  <a:lnTo>
                    <a:pt x="2031" y="179"/>
                  </a:lnTo>
                  <a:cubicBezTo>
                    <a:pt x="1823" y="64"/>
                    <a:pt x="1604" y="1"/>
                    <a:pt x="1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1232875" y="3185525"/>
              <a:ext cx="723550" cy="715400"/>
            </a:xfrm>
            <a:custGeom>
              <a:avLst/>
              <a:gdLst/>
              <a:ahLst/>
              <a:cxnLst/>
              <a:rect l="l" t="t" r="r" b="b"/>
              <a:pathLst>
                <a:path w="28942" h="28616" extrusionOk="0">
                  <a:moveTo>
                    <a:pt x="21202" y="0"/>
                  </a:moveTo>
                  <a:cubicBezTo>
                    <a:pt x="19055" y="0"/>
                    <a:pt x="16935" y="1641"/>
                    <a:pt x="15846" y="4395"/>
                  </a:cubicBezTo>
                  <a:cubicBezTo>
                    <a:pt x="14301" y="8303"/>
                    <a:pt x="14307" y="8994"/>
                    <a:pt x="14307" y="8994"/>
                  </a:cubicBezTo>
                  <a:cubicBezTo>
                    <a:pt x="14307" y="8994"/>
                    <a:pt x="11769" y="6682"/>
                    <a:pt x="8787" y="6682"/>
                  </a:cubicBezTo>
                  <a:cubicBezTo>
                    <a:pt x="7327" y="6682"/>
                    <a:pt x="5760" y="7237"/>
                    <a:pt x="4333" y="8891"/>
                  </a:cubicBezTo>
                  <a:cubicBezTo>
                    <a:pt x="0" y="13920"/>
                    <a:pt x="6145" y="22664"/>
                    <a:pt x="25202" y="28615"/>
                  </a:cubicBezTo>
                  <a:cubicBezTo>
                    <a:pt x="25202" y="28615"/>
                    <a:pt x="28941" y="19114"/>
                    <a:pt x="27378" y="8382"/>
                  </a:cubicBezTo>
                  <a:cubicBezTo>
                    <a:pt x="26513" y="2469"/>
                    <a:pt x="23837" y="0"/>
                    <a:pt x="2120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1337250" y="3401850"/>
              <a:ext cx="339625" cy="349725"/>
            </a:xfrm>
            <a:custGeom>
              <a:avLst/>
              <a:gdLst/>
              <a:ahLst/>
              <a:cxnLst/>
              <a:rect l="l" t="t" r="r" b="b"/>
              <a:pathLst>
                <a:path w="13585" h="13989" extrusionOk="0">
                  <a:moveTo>
                    <a:pt x="4185" y="1"/>
                  </a:moveTo>
                  <a:cubicBezTo>
                    <a:pt x="2733" y="1"/>
                    <a:pt x="1205" y="994"/>
                    <a:pt x="721" y="3577"/>
                  </a:cubicBezTo>
                  <a:cubicBezTo>
                    <a:pt x="0" y="7370"/>
                    <a:pt x="5297" y="11176"/>
                    <a:pt x="5297" y="11176"/>
                  </a:cubicBezTo>
                  <a:cubicBezTo>
                    <a:pt x="6981" y="12587"/>
                    <a:pt x="9066" y="13672"/>
                    <a:pt x="10423" y="13951"/>
                  </a:cubicBezTo>
                  <a:cubicBezTo>
                    <a:pt x="10550" y="13976"/>
                    <a:pt x="10681" y="13988"/>
                    <a:pt x="10815" y="13988"/>
                  </a:cubicBezTo>
                  <a:cubicBezTo>
                    <a:pt x="12109" y="13988"/>
                    <a:pt x="13585" y="12846"/>
                    <a:pt x="13277" y="11709"/>
                  </a:cubicBezTo>
                  <a:cubicBezTo>
                    <a:pt x="12938" y="10461"/>
                    <a:pt x="9114" y="7637"/>
                    <a:pt x="8508" y="6334"/>
                  </a:cubicBezTo>
                  <a:cubicBezTo>
                    <a:pt x="7363" y="3886"/>
                    <a:pt x="7726" y="1765"/>
                    <a:pt x="6054" y="589"/>
                  </a:cubicBezTo>
                  <a:cubicBezTo>
                    <a:pt x="5524" y="217"/>
                    <a:pt x="4863" y="1"/>
                    <a:pt x="41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1678700" y="3727850"/>
              <a:ext cx="109750" cy="92500"/>
            </a:xfrm>
            <a:custGeom>
              <a:avLst/>
              <a:gdLst/>
              <a:ahLst/>
              <a:cxnLst/>
              <a:rect l="l" t="t" r="r" b="b"/>
              <a:pathLst>
                <a:path w="4390" h="3700" extrusionOk="0">
                  <a:moveTo>
                    <a:pt x="2382" y="1"/>
                  </a:moveTo>
                  <a:cubicBezTo>
                    <a:pt x="1923" y="1"/>
                    <a:pt x="1464" y="190"/>
                    <a:pt x="1104" y="662"/>
                  </a:cubicBezTo>
                  <a:cubicBezTo>
                    <a:pt x="1" y="2123"/>
                    <a:pt x="1534" y="3208"/>
                    <a:pt x="1534" y="3208"/>
                  </a:cubicBezTo>
                  <a:cubicBezTo>
                    <a:pt x="1847" y="3556"/>
                    <a:pt x="2188" y="3699"/>
                    <a:pt x="2520" y="3699"/>
                  </a:cubicBezTo>
                  <a:cubicBezTo>
                    <a:pt x="3489" y="3699"/>
                    <a:pt x="4389" y="2487"/>
                    <a:pt x="4340" y="1608"/>
                  </a:cubicBezTo>
                  <a:cubicBezTo>
                    <a:pt x="4286" y="818"/>
                    <a:pt x="3335" y="1"/>
                    <a:pt x="238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1687050" y="3911175"/>
              <a:ext cx="78500" cy="67350"/>
            </a:xfrm>
            <a:custGeom>
              <a:avLst/>
              <a:gdLst/>
              <a:ahLst/>
              <a:cxnLst/>
              <a:rect l="l" t="t" r="r" b="b"/>
              <a:pathLst>
                <a:path w="3140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104"/>
                    <a:pt x="939" y="177"/>
                  </a:cubicBezTo>
                  <a:cubicBezTo>
                    <a:pt x="927" y="183"/>
                    <a:pt x="915" y="195"/>
                    <a:pt x="909" y="195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7"/>
                    <a:pt x="303" y="1898"/>
                  </a:cubicBezTo>
                  <a:cubicBezTo>
                    <a:pt x="443" y="2122"/>
                    <a:pt x="642" y="2316"/>
                    <a:pt x="867" y="2449"/>
                  </a:cubicBezTo>
                  <a:cubicBezTo>
                    <a:pt x="1097" y="2589"/>
                    <a:pt x="1339" y="2655"/>
                    <a:pt x="1594" y="2686"/>
                  </a:cubicBezTo>
                  <a:cubicBezTo>
                    <a:pt x="1639" y="2691"/>
                    <a:pt x="1683" y="2693"/>
                    <a:pt x="1727" y="2693"/>
                  </a:cubicBezTo>
                  <a:cubicBezTo>
                    <a:pt x="1933" y="2693"/>
                    <a:pt x="2131" y="2638"/>
                    <a:pt x="2321" y="2558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12" y="1922"/>
                    <a:pt x="3109" y="1668"/>
                    <a:pt x="3127" y="1389"/>
                  </a:cubicBezTo>
                  <a:cubicBezTo>
                    <a:pt x="3139" y="1165"/>
                    <a:pt x="3066" y="880"/>
                    <a:pt x="2945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1568575" y="3843775"/>
              <a:ext cx="68200" cy="60825"/>
            </a:xfrm>
            <a:custGeom>
              <a:avLst/>
              <a:gdLst/>
              <a:ahLst/>
              <a:cxnLst/>
              <a:rect l="l" t="t" r="r" b="b"/>
              <a:pathLst>
                <a:path w="2728" h="2433" extrusionOk="0">
                  <a:moveTo>
                    <a:pt x="1137" y="1"/>
                  </a:moveTo>
                  <a:cubicBezTo>
                    <a:pt x="1038" y="1"/>
                    <a:pt x="937" y="10"/>
                    <a:pt x="837" y="25"/>
                  </a:cubicBezTo>
                  <a:cubicBezTo>
                    <a:pt x="558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9" y="1019"/>
                  </a:cubicBezTo>
                  <a:cubicBezTo>
                    <a:pt x="31" y="1213"/>
                    <a:pt x="79" y="1358"/>
                    <a:pt x="158" y="1540"/>
                  </a:cubicBezTo>
                  <a:cubicBezTo>
                    <a:pt x="207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34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8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6" y="2400"/>
                    <a:pt x="1909" y="2370"/>
                    <a:pt x="2067" y="2303"/>
                  </a:cubicBezTo>
                  <a:cubicBezTo>
                    <a:pt x="2279" y="2212"/>
                    <a:pt x="2485" y="2025"/>
                    <a:pt x="2582" y="1812"/>
                  </a:cubicBezTo>
                  <a:cubicBezTo>
                    <a:pt x="2667" y="1637"/>
                    <a:pt x="2721" y="1479"/>
                    <a:pt x="2721" y="1279"/>
                  </a:cubicBezTo>
                  <a:cubicBezTo>
                    <a:pt x="2727" y="1110"/>
                    <a:pt x="2685" y="940"/>
                    <a:pt x="2606" y="776"/>
                  </a:cubicBezTo>
                  <a:cubicBezTo>
                    <a:pt x="2558" y="661"/>
                    <a:pt x="2479" y="558"/>
                    <a:pt x="2388" y="473"/>
                  </a:cubicBezTo>
                  <a:cubicBezTo>
                    <a:pt x="2255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9" y="104"/>
                    <a:pt x="1558" y="61"/>
                  </a:cubicBezTo>
                  <a:cubicBezTo>
                    <a:pt x="1419" y="19"/>
                    <a:pt x="1279" y="1"/>
                    <a:pt x="1137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1396775" y="3279175"/>
              <a:ext cx="518600" cy="594275"/>
            </a:xfrm>
            <a:custGeom>
              <a:avLst/>
              <a:gdLst/>
              <a:ahLst/>
              <a:cxnLst/>
              <a:rect l="l" t="t" r="r" b="b"/>
              <a:pathLst>
                <a:path w="20744" h="23771" extrusionOk="0">
                  <a:moveTo>
                    <a:pt x="19435" y="6159"/>
                  </a:moveTo>
                  <a:cubicBezTo>
                    <a:pt x="19435" y="6160"/>
                    <a:pt x="19434" y="6162"/>
                    <a:pt x="19434" y="6163"/>
                  </a:cubicBezTo>
                  <a:cubicBezTo>
                    <a:pt x="19434" y="6162"/>
                    <a:pt x="19435" y="6160"/>
                    <a:pt x="19435" y="6159"/>
                  </a:cubicBezTo>
                  <a:close/>
                  <a:moveTo>
                    <a:pt x="11199" y="20233"/>
                  </a:moveTo>
                  <a:cubicBezTo>
                    <a:pt x="11199" y="20237"/>
                    <a:pt x="11200" y="20241"/>
                    <a:pt x="11200" y="20244"/>
                  </a:cubicBezTo>
                  <a:lnTo>
                    <a:pt x="11200" y="20244"/>
                  </a:lnTo>
                  <a:cubicBezTo>
                    <a:pt x="11199" y="20244"/>
                    <a:pt x="11199" y="20244"/>
                    <a:pt x="11198" y="20243"/>
                  </a:cubicBezTo>
                  <a:lnTo>
                    <a:pt x="11198" y="20243"/>
                  </a:lnTo>
                  <a:cubicBezTo>
                    <a:pt x="11199" y="20241"/>
                    <a:pt x="11199" y="20238"/>
                    <a:pt x="11199" y="20233"/>
                  </a:cubicBezTo>
                  <a:close/>
                  <a:moveTo>
                    <a:pt x="14753" y="1"/>
                  </a:moveTo>
                  <a:cubicBezTo>
                    <a:pt x="14258" y="1"/>
                    <a:pt x="13765" y="21"/>
                    <a:pt x="13278" y="67"/>
                  </a:cubicBezTo>
                  <a:cubicBezTo>
                    <a:pt x="12472" y="146"/>
                    <a:pt x="11502" y="267"/>
                    <a:pt x="10890" y="855"/>
                  </a:cubicBezTo>
                  <a:cubicBezTo>
                    <a:pt x="10369" y="1358"/>
                    <a:pt x="10345" y="2163"/>
                    <a:pt x="10811" y="2703"/>
                  </a:cubicBezTo>
                  <a:cubicBezTo>
                    <a:pt x="11284" y="3248"/>
                    <a:pt x="12047" y="3515"/>
                    <a:pt x="12708" y="3727"/>
                  </a:cubicBezTo>
                  <a:cubicBezTo>
                    <a:pt x="13623" y="4024"/>
                    <a:pt x="14562" y="4218"/>
                    <a:pt x="15495" y="4430"/>
                  </a:cubicBezTo>
                  <a:cubicBezTo>
                    <a:pt x="16404" y="4642"/>
                    <a:pt x="17325" y="4848"/>
                    <a:pt x="18204" y="5175"/>
                  </a:cubicBezTo>
                  <a:cubicBezTo>
                    <a:pt x="18519" y="5296"/>
                    <a:pt x="18840" y="5430"/>
                    <a:pt x="19113" y="5636"/>
                  </a:cubicBezTo>
                  <a:cubicBezTo>
                    <a:pt x="19279" y="5761"/>
                    <a:pt x="19391" y="5893"/>
                    <a:pt x="19433" y="6055"/>
                  </a:cubicBezTo>
                  <a:lnTo>
                    <a:pt x="19433" y="6055"/>
                  </a:lnTo>
                  <a:cubicBezTo>
                    <a:pt x="19433" y="6054"/>
                    <a:pt x="19433" y="6054"/>
                    <a:pt x="19433" y="6054"/>
                  </a:cubicBezTo>
                  <a:lnTo>
                    <a:pt x="19433" y="6054"/>
                  </a:lnTo>
                  <a:cubicBezTo>
                    <a:pt x="19430" y="6054"/>
                    <a:pt x="19436" y="6112"/>
                    <a:pt x="19435" y="6146"/>
                  </a:cubicBezTo>
                  <a:lnTo>
                    <a:pt x="19435" y="6146"/>
                  </a:lnTo>
                  <a:cubicBezTo>
                    <a:pt x="19430" y="6164"/>
                    <a:pt x="19408" y="6270"/>
                    <a:pt x="19404" y="6284"/>
                  </a:cubicBezTo>
                  <a:cubicBezTo>
                    <a:pt x="19349" y="6423"/>
                    <a:pt x="19240" y="6587"/>
                    <a:pt x="19101" y="6720"/>
                  </a:cubicBezTo>
                  <a:cubicBezTo>
                    <a:pt x="18634" y="7120"/>
                    <a:pt x="17974" y="7278"/>
                    <a:pt x="17386" y="7375"/>
                  </a:cubicBezTo>
                  <a:cubicBezTo>
                    <a:pt x="16766" y="7486"/>
                    <a:pt x="16134" y="7531"/>
                    <a:pt x="15500" y="7531"/>
                  </a:cubicBezTo>
                  <a:cubicBezTo>
                    <a:pt x="14295" y="7531"/>
                    <a:pt x="13079" y="7367"/>
                    <a:pt x="11908" y="7181"/>
                  </a:cubicBezTo>
                  <a:cubicBezTo>
                    <a:pt x="10133" y="6890"/>
                    <a:pt x="8357" y="6520"/>
                    <a:pt x="6576" y="6242"/>
                  </a:cubicBezTo>
                  <a:cubicBezTo>
                    <a:pt x="5584" y="6088"/>
                    <a:pt x="4560" y="5925"/>
                    <a:pt x="3546" y="5925"/>
                  </a:cubicBezTo>
                  <a:cubicBezTo>
                    <a:pt x="3160" y="5925"/>
                    <a:pt x="2775" y="5948"/>
                    <a:pt x="2394" y="6005"/>
                  </a:cubicBezTo>
                  <a:cubicBezTo>
                    <a:pt x="1443" y="6151"/>
                    <a:pt x="528" y="6605"/>
                    <a:pt x="237" y="7599"/>
                  </a:cubicBezTo>
                  <a:cubicBezTo>
                    <a:pt x="1" y="8399"/>
                    <a:pt x="195" y="9253"/>
                    <a:pt x="837" y="9811"/>
                  </a:cubicBezTo>
                  <a:cubicBezTo>
                    <a:pt x="1516" y="10399"/>
                    <a:pt x="2467" y="10605"/>
                    <a:pt x="3334" y="10726"/>
                  </a:cubicBezTo>
                  <a:cubicBezTo>
                    <a:pt x="4129" y="10833"/>
                    <a:pt x="4931" y="10868"/>
                    <a:pt x="5732" y="10868"/>
                  </a:cubicBezTo>
                  <a:cubicBezTo>
                    <a:pt x="6060" y="10868"/>
                    <a:pt x="6388" y="10862"/>
                    <a:pt x="6715" y="10853"/>
                  </a:cubicBezTo>
                  <a:cubicBezTo>
                    <a:pt x="7769" y="10829"/>
                    <a:pt x="8812" y="10762"/>
                    <a:pt x="9866" y="10732"/>
                  </a:cubicBezTo>
                  <a:cubicBezTo>
                    <a:pt x="10008" y="10729"/>
                    <a:pt x="10151" y="10728"/>
                    <a:pt x="10293" y="10728"/>
                  </a:cubicBezTo>
                  <a:cubicBezTo>
                    <a:pt x="11650" y="10728"/>
                    <a:pt x="13013" y="10850"/>
                    <a:pt x="14362" y="10932"/>
                  </a:cubicBezTo>
                  <a:cubicBezTo>
                    <a:pt x="15653" y="11005"/>
                    <a:pt x="17077" y="10992"/>
                    <a:pt x="18289" y="11477"/>
                  </a:cubicBezTo>
                  <a:cubicBezTo>
                    <a:pt x="18628" y="11611"/>
                    <a:pt x="18968" y="11792"/>
                    <a:pt x="19252" y="12029"/>
                  </a:cubicBezTo>
                  <a:cubicBezTo>
                    <a:pt x="19471" y="12216"/>
                    <a:pt x="19646" y="12422"/>
                    <a:pt x="19689" y="12635"/>
                  </a:cubicBezTo>
                  <a:cubicBezTo>
                    <a:pt x="19707" y="12689"/>
                    <a:pt x="19719" y="12707"/>
                    <a:pt x="19683" y="12822"/>
                  </a:cubicBezTo>
                  <a:cubicBezTo>
                    <a:pt x="19677" y="12847"/>
                    <a:pt x="19622" y="12944"/>
                    <a:pt x="19525" y="13028"/>
                  </a:cubicBezTo>
                  <a:cubicBezTo>
                    <a:pt x="19258" y="13253"/>
                    <a:pt x="18828" y="13368"/>
                    <a:pt x="18465" y="13447"/>
                  </a:cubicBezTo>
                  <a:cubicBezTo>
                    <a:pt x="17905" y="13560"/>
                    <a:pt x="17328" y="13604"/>
                    <a:pt x="16748" y="13604"/>
                  </a:cubicBezTo>
                  <a:cubicBezTo>
                    <a:pt x="15776" y="13604"/>
                    <a:pt x="14793" y="13481"/>
                    <a:pt x="13859" y="13356"/>
                  </a:cubicBezTo>
                  <a:cubicBezTo>
                    <a:pt x="10829" y="12938"/>
                    <a:pt x="7872" y="12065"/>
                    <a:pt x="4842" y="11671"/>
                  </a:cubicBezTo>
                  <a:cubicBezTo>
                    <a:pt x="4388" y="11611"/>
                    <a:pt x="3891" y="11548"/>
                    <a:pt x="3399" y="11548"/>
                  </a:cubicBezTo>
                  <a:cubicBezTo>
                    <a:pt x="2902" y="11548"/>
                    <a:pt x="2409" y="11612"/>
                    <a:pt x="1970" y="11810"/>
                  </a:cubicBezTo>
                  <a:cubicBezTo>
                    <a:pt x="1322" y="12101"/>
                    <a:pt x="958" y="12816"/>
                    <a:pt x="1140" y="13519"/>
                  </a:cubicBezTo>
                  <a:cubicBezTo>
                    <a:pt x="1467" y="14768"/>
                    <a:pt x="3328" y="15125"/>
                    <a:pt x="4382" y="15343"/>
                  </a:cubicBezTo>
                  <a:cubicBezTo>
                    <a:pt x="8297" y="16161"/>
                    <a:pt x="12375" y="15980"/>
                    <a:pt x="16271" y="16876"/>
                  </a:cubicBezTo>
                  <a:cubicBezTo>
                    <a:pt x="16604" y="16949"/>
                    <a:pt x="16932" y="17040"/>
                    <a:pt x="17259" y="17155"/>
                  </a:cubicBezTo>
                  <a:cubicBezTo>
                    <a:pt x="17404" y="17210"/>
                    <a:pt x="17416" y="17210"/>
                    <a:pt x="17562" y="17282"/>
                  </a:cubicBezTo>
                  <a:cubicBezTo>
                    <a:pt x="17614" y="17308"/>
                    <a:pt x="17796" y="17433"/>
                    <a:pt x="17811" y="17433"/>
                  </a:cubicBezTo>
                  <a:cubicBezTo>
                    <a:pt x="17814" y="17433"/>
                    <a:pt x="17812" y="17429"/>
                    <a:pt x="17804" y="17422"/>
                  </a:cubicBezTo>
                  <a:lnTo>
                    <a:pt x="17804" y="17422"/>
                  </a:lnTo>
                  <a:cubicBezTo>
                    <a:pt x="17841" y="17452"/>
                    <a:pt x="17871" y="17482"/>
                    <a:pt x="17901" y="17513"/>
                  </a:cubicBezTo>
                  <a:cubicBezTo>
                    <a:pt x="17923" y="17535"/>
                    <a:pt x="17932" y="17545"/>
                    <a:pt x="17936" y="17547"/>
                  </a:cubicBezTo>
                  <a:lnTo>
                    <a:pt x="17936" y="17547"/>
                  </a:lnTo>
                  <a:cubicBezTo>
                    <a:pt x="17937" y="17548"/>
                    <a:pt x="17937" y="17548"/>
                    <a:pt x="17937" y="17549"/>
                  </a:cubicBezTo>
                  <a:cubicBezTo>
                    <a:pt x="17992" y="17634"/>
                    <a:pt x="18010" y="17700"/>
                    <a:pt x="18010" y="17743"/>
                  </a:cubicBezTo>
                  <a:cubicBezTo>
                    <a:pt x="18016" y="17828"/>
                    <a:pt x="18010" y="17852"/>
                    <a:pt x="17950" y="17931"/>
                  </a:cubicBezTo>
                  <a:cubicBezTo>
                    <a:pt x="17959" y="17918"/>
                    <a:pt x="17961" y="17913"/>
                    <a:pt x="17960" y="17913"/>
                  </a:cubicBezTo>
                  <a:cubicBezTo>
                    <a:pt x="17954" y="17913"/>
                    <a:pt x="17890" y="17983"/>
                    <a:pt x="17871" y="17997"/>
                  </a:cubicBezTo>
                  <a:cubicBezTo>
                    <a:pt x="17873" y="17995"/>
                    <a:pt x="17874" y="17994"/>
                    <a:pt x="17873" y="17994"/>
                  </a:cubicBezTo>
                  <a:cubicBezTo>
                    <a:pt x="17866" y="17994"/>
                    <a:pt x="17752" y="18073"/>
                    <a:pt x="17719" y="18094"/>
                  </a:cubicBezTo>
                  <a:cubicBezTo>
                    <a:pt x="17022" y="18488"/>
                    <a:pt x="16077" y="18549"/>
                    <a:pt x="15295" y="18634"/>
                  </a:cubicBezTo>
                  <a:cubicBezTo>
                    <a:pt x="14296" y="18749"/>
                    <a:pt x="13290" y="18803"/>
                    <a:pt x="12296" y="18973"/>
                  </a:cubicBezTo>
                  <a:cubicBezTo>
                    <a:pt x="11666" y="19082"/>
                    <a:pt x="10799" y="19221"/>
                    <a:pt x="10436" y="19827"/>
                  </a:cubicBezTo>
                  <a:cubicBezTo>
                    <a:pt x="9963" y="20609"/>
                    <a:pt x="10757" y="21148"/>
                    <a:pt x="11411" y="21361"/>
                  </a:cubicBezTo>
                  <a:cubicBezTo>
                    <a:pt x="13381" y="21997"/>
                    <a:pt x="15574" y="21797"/>
                    <a:pt x="17622" y="21973"/>
                  </a:cubicBezTo>
                  <a:cubicBezTo>
                    <a:pt x="17859" y="21997"/>
                    <a:pt x="18119" y="22027"/>
                    <a:pt x="18325" y="22136"/>
                  </a:cubicBezTo>
                  <a:cubicBezTo>
                    <a:pt x="18377" y="22167"/>
                    <a:pt x="18441" y="22202"/>
                    <a:pt x="18478" y="22245"/>
                  </a:cubicBezTo>
                  <a:lnTo>
                    <a:pt x="18478" y="22245"/>
                  </a:lnTo>
                  <a:cubicBezTo>
                    <a:pt x="18476" y="22247"/>
                    <a:pt x="18482" y="22263"/>
                    <a:pt x="18483" y="22264"/>
                  </a:cubicBezTo>
                  <a:lnTo>
                    <a:pt x="18483" y="22264"/>
                  </a:lnTo>
                  <a:cubicBezTo>
                    <a:pt x="18312" y="22676"/>
                    <a:pt x="17386" y="22809"/>
                    <a:pt x="16998" y="22875"/>
                  </a:cubicBezTo>
                  <a:cubicBezTo>
                    <a:pt x="16451" y="22972"/>
                    <a:pt x="16638" y="23770"/>
                    <a:pt x="17140" y="23770"/>
                  </a:cubicBezTo>
                  <a:cubicBezTo>
                    <a:pt x="17173" y="23770"/>
                    <a:pt x="17206" y="23767"/>
                    <a:pt x="17241" y="23760"/>
                  </a:cubicBezTo>
                  <a:cubicBezTo>
                    <a:pt x="18040" y="23615"/>
                    <a:pt x="19980" y="22997"/>
                    <a:pt x="19283" y="21797"/>
                  </a:cubicBezTo>
                  <a:cubicBezTo>
                    <a:pt x="18780" y="20942"/>
                    <a:pt x="17465" y="21033"/>
                    <a:pt x="16616" y="20997"/>
                  </a:cubicBezTo>
                  <a:cubicBezTo>
                    <a:pt x="15471" y="20948"/>
                    <a:pt x="14326" y="20906"/>
                    <a:pt x="13199" y="20767"/>
                  </a:cubicBezTo>
                  <a:cubicBezTo>
                    <a:pt x="12714" y="20706"/>
                    <a:pt x="12223" y="20639"/>
                    <a:pt x="11751" y="20494"/>
                  </a:cubicBezTo>
                  <a:cubicBezTo>
                    <a:pt x="11599" y="20452"/>
                    <a:pt x="11448" y="20403"/>
                    <a:pt x="11314" y="20324"/>
                  </a:cubicBezTo>
                  <a:cubicBezTo>
                    <a:pt x="11256" y="20288"/>
                    <a:pt x="11254" y="20282"/>
                    <a:pt x="11237" y="20269"/>
                  </a:cubicBezTo>
                  <a:lnTo>
                    <a:pt x="11237" y="20269"/>
                  </a:lnTo>
                  <a:cubicBezTo>
                    <a:pt x="11242" y="20262"/>
                    <a:pt x="11247" y="20256"/>
                    <a:pt x="11254" y="20252"/>
                  </a:cubicBezTo>
                  <a:lnTo>
                    <a:pt x="11254" y="20252"/>
                  </a:lnTo>
                  <a:cubicBezTo>
                    <a:pt x="11252" y="20253"/>
                    <a:pt x="11251" y="20254"/>
                    <a:pt x="11252" y="20254"/>
                  </a:cubicBezTo>
                  <a:cubicBezTo>
                    <a:pt x="11263" y="20254"/>
                    <a:pt x="11456" y="20129"/>
                    <a:pt x="11484" y="20118"/>
                  </a:cubicBezTo>
                  <a:cubicBezTo>
                    <a:pt x="11835" y="19973"/>
                    <a:pt x="12229" y="19906"/>
                    <a:pt x="12599" y="19846"/>
                  </a:cubicBezTo>
                  <a:cubicBezTo>
                    <a:pt x="13568" y="19688"/>
                    <a:pt x="14562" y="19634"/>
                    <a:pt x="15538" y="19518"/>
                  </a:cubicBezTo>
                  <a:cubicBezTo>
                    <a:pt x="16623" y="19391"/>
                    <a:pt x="19683" y="19028"/>
                    <a:pt x="18780" y="17185"/>
                  </a:cubicBezTo>
                  <a:cubicBezTo>
                    <a:pt x="18543" y="16707"/>
                    <a:pt x="18040" y="16458"/>
                    <a:pt x="17562" y="16276"/>
                  </a:cubicBezTo>
                  <a:cubicBezTo>
                    <a:pt x="16877" y="16010"/>
                    <a:pt x="16150" y="15883"/>
                    <a:pt x="15435" y="15761"/>
                  </a:cubicBezTo>
                  <a:cubicBezTo>
                    <a:pt x="13387" y="15428"/>
                    <a:pt x="11314" y="15277"/>
                    <a:pt x="9254" y="15071"/>
                  </a:cubicBezTo>
                  <a:cubicBezTo>
                    <a:pt x="7357" y="14883"/>
                    <a:pt x="5406" y="14725"/>
                    <a:pt x="3570" y="14186"/>
                  </a:cubicBezTo>
                  <a:cubicBezTo>
                    <a:pt x="3031" y="14028"/>
                    <a:pt x="2449" y="13822"/>
                    <a:pt x="2122" y="13465"/>
                  </a:cubicBezTo>
                  <a:lnTo>
                    <a:pt x="2122" y="13465"/>
                  </a:lnTo>
                  <a:cubicBezTo>
                    <a:pt x="2123" y="13466"/>
                    <a:pt x="2123" y="13466"/>
                    <a:pt x="2123" y="13466"/>
                  </a:cubicBezTo>
                  <a:cubicBezTo>
                    <a:pt x="2128" y="13466"/>
                    <a:pt x="2052" y="13347"/>
                    <a:pt x="2045" y="13347"/>
                  </a:cubicBezTo>
                  <a:cubicBezTo>
                    <a:pt x="2043" y="13347"/>
                    <a:pt x="2044" y="13352"/>
                    <a:pt x="2049" y="13362"/>
                  </a:cubicBezTo>
                  <a:cubicBezTo>
                    <a:pt x="2031" y="13325"/>
                    <a:pt x="2019" y="13277"/>
                    <a:pt x="2013" y="13234"/>
                  </a:cubicBezTo>
                  <a:cubicBezTo>
                    <a:pt x="2012" y="13232"/>
                    <a:pt x="2011" y="13230"/>
                    <a:pt x="2010" y="13227"/>
                  </a:cubicBezTo>
                  <a:lnTo>
                    <a:pt x="2010" y="13227"/>
                  </a:lnTo>
                  <a:cubicBezTo>
                    <a:pt x="2011" y="13234"/>
                    <a:pt x="2012" y="13243"/>
                    <a:pt x="2013" y="13253"/>
                  </a:cubicBezTo>
                  <a:cubicBezTo>
                    <a:pt x="2008" y="13238"/>
                    <a:pt x="2006" y="13221"/>
                    <a:pt x="2004" y="13203"/>
                  </a:cubicBezTo>
                  <a:lnTo>
                    <a:pt x="2004" y="13203"/>
                  </a:lnTo>
                  <a:cubicBezTo>
                    <a:pt x="2005" y="13210"/>
                    <a:pt x="2007" y="13219"/>
                    <a:pt x="2010" y="13227"/>
                  </a:cubicBezTo>
                  <a:lnTo>
                    <a:pt x="2010" y="13227"/>
                  </a:lnTo>
                  <a:cubicBezTo>
                    <a:pt x="2006" y="13201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6"/>
                    <a:pt x="2004" y="13200"/>
                    <a:pt x="2004" y="13203"/>
                  </a:cubicBezTo>
                  <a:lnTo>
                    <a:pt x="2004" y="13203"/>
                  </a:lnTo>
                  <a:cubicBezTo>
                    <a:pt x="2004" y="13197"/>
                    <a:pt x="2003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1"/>
                    <a:pt x="2006" y="13127"/>
                    <a:pt x="2013" y="13095"/>
                  </a:cubicBezTo>
                  <a:cubicBezTo>
                    <a:pt x="2043" y="12871"/>
                    <a:pt x="2091" y="12738"/>
                    <a:pt x="2328" y="12635"/>
                  </a:cubicBezTo>
                  <a:cubicBezTo>
                    <a:pt x="2644" y="12485"/>
                    <a:pt x="3025" y="12434"/>
                    <a:pt x="3420" y="12434"/>
                  </a:cubicBezTo>
                  <a:cubicBezTo>
                    <a:pt x="3971" y="12434"/>
                    <a:pt x="4551" y="12534"/>
                    <a:pt x="5024" y="12604"/>
                  </a:cubicBezTo>
                  <a:cubicBezTo>
                    <a:pt x="6473" y="12816"/>
                    <a:pt x="7903" y="13144"/>
                    <a:pt x="9333" y="13447"/>
                  </a:cubicBezTo>
                  <a:cubicBezTo>
                    <a:pt x="10926" y="13780"/>
                    <a:pt x="12526" y="14095"/>
                    <a:pt x="14132" y="14301"/>
                  </a:cubicBezTo>
                  <a:cubicBezTo>
                    <a:pt x="14998" y="14410"/>
                    <a:pt x="15888" y="14502"/>
                    <a:pt x="16773" y="14502"/>
                  </a:cubicBezTo>
                  <a:cubicBezTo>
                    <a:pt x="17418" y="14502"/>
                    <a:pt x="18060" y="14453"/>
                    <a:pt x="18689" y="14325"/>
                  </a:cubicBezTo>
                  <a:cubicBezTo>
                    <a:pt x="19416" y="14174"/>
                    <a:pt x="20343" y="13840"/>
                    <a:pt x="20561" y="13035"/>
                  </a:cubicBezTo>
                  <a:cubicBezTo>
                    <a:pt x="20743" y="12356"/>
                    <a:pt x="20313" y="11720"/>
                    <a:pt x="19810" y="11308"/>
                  </a:cubicBezTo>
                  <a:cubicBezTo>
                    <a:pt x="19101" y="10726"/>
                    <a:pt x="18198" y="10399"/>
                    <a:pt x="17295" y="10265"/>
                  </a:cubicBezTo>
                  <a:cubicBezTo>
                    <a:pt x="15586" y="10005"/>
                    <a:pt x="13829" y="9968"/>
                    <a:pt x="12102" y="9877"/>
                  </a:cubicBezTo>
                  <a:cubicBezTo>
                    <a:pt x="11392" y="9839"/>
                    <a:pt x="10695" y="9815"/>
                    <a:pt x="9994" y="9815"/>
                  </a:cubicBezTo>
                  <a:cubicBezTo>
                    <a:pt x="9588" y="9815"/>
                    <a:pt x="9181" y="9823"/>
                    <a:pt x="8769" y="9841"/>
                  </a:cubicBezTo>
                  <a:cubicBezTo>
                    <a:pt x="7747" y="9880"/>
                    <a:pt x="6725" y="9934"/>
                    <a:pt x="5703" y="9934"/>
                  </a:cubicBezTo>
                  <a:cubicBezTo>
                    <a:pt x="5604" y="9934"/>
                    <a:pt x="5505" y="9933"/>
                    <a:pt x="5406" y="9932"/>
                  </a:cubicBezTo>
                  <a:cubicBezTo>
                    <a:pt x="4382" y="9914"/>
                    <a:pt x="3328" y="9877"/>
                    <a:pt x="2346" y="9574"/>
                  </a:cubicBezTo>
                  <a:cubicBezTo>
                    <a:pt x="1746" y="9393"/>
                    <a:pt x="1092" y="9053"/>
                    <a:pt x="1043" y="8375"/>
                  </a:cubicBezTo>
                  <a:cubicBezTo>
                    <a:pt x="964" y="7429"/>
                    <a:pt x="1728" y="7011"/>
                    <a:pt x="2558" y="6902"/>
                  </a:cubicBezTo>
                  <a:cubicBezTo>
                    <a:pt x="2897" y="6853"/>
                    <a:pt x="3242" y="6833"/>
                    <a:pt x="3589" y="6833"/>
                  </a:cubicBezTo>
                  <a:cubicBezTo>
                    <a:pt x="4668" y="6833"/>
                    <a:pt x="5770" y="7032"/>
                    <a:pt x="6806" y="7211"/>
                  </a:cubicBezTo>
                  <a:cubicBezTo>
                    <a:pt x="9576" y="7673"/>
                    <a:pt x="12473" y="8455"/>
                    <a:pt x="15329" y="8455"/>
                  </a:cubicBezTo>
                  <a:cubicBezTo>
                    <a:pt x="16071" y="8455"/>
                    <a:pt x="16810" y="8403"/>
                    <a:pt x="17544" y="8278"/>
                  </a:cubicBezTo>
                  <a:cubicBezTo>
                    <a:pt x="18592" y="8102"/>
                    <a:pt x="19901" y="7672"/>
                    <a:pt x="20264" y="6551"/>
                  </a:cubicBezTo>
                  <a:cubicBezTo>
                    <a:pt x="20483" y="5878"/>
                    <a:pt x="20167" y="5278"/>
                    <a:pt x="19628" y="4878"/>
                  </a:cubicBezTo>
                  <a:cubicBezTo>
                    <a:pt x="18992" y="4406"/>
                    <a:pt x="18192" y="4163"/>
                    <a:pt x="17441" y="3951"/>
                  </a:cubicBezTo>
                  <a:cubicBezTo>
                    <a:pt x="16495" y="3690"/>
                    <a:pt x="15526" y="3491"/>
                    <a:pt x="14568" y="3254"/>
                  </a:cubicBezTo>
                  <a:cubicBezTo>
                    <a:pt x="13750" y="3060"/>
                    <a:pt x="12878" y="2872"/>
                    <a:pt x="12120" y="2497"/>
                  </a:cubicBezTo>
                  <a:cubicBezTo>
                    <a:pt x="11860" y="2369"/>
                    <a:pt x="11605" y="2218"/>
                    <a:pt x="11478" y="2054"/>
                  </a:cubicBezTo>
                  <a:cubicBezTo>
                    <a:pt x="11393" y="1945"/>
                    <a:pt x="11351" y="1764"/>
                    <a:pt x="11435" y="1630"/>
                  </a:cubicBezTo>
                  <a:cubicBezTo>
                    <a:pt x="11744" y="1133"/>
                    <a:pt x="12750" y="1024"/>
                    <a:pt x="13356" y="970"/>
                  </a:cubicBezTo>
                  <a:cubicBezTo>
                    <a:pt x="13788" y="931"/>
                    <a:pt x="14223" y="915"/>
                    <a:pt x="14657" y="915"/>
                  </a:cubicBezTo>
                  <a:cubicBezTo>
                    <a:pt x="15185" y="915"/>
                    <a:pt x="15712" y="939"/>
                    <a:pt x="16235" y="976"/>
                  </a:cubicBezTo>
                  <a:cubicBezTo>
                    <a:pt x="16695" y="1006"/>
                    <a:pt x="17150" y="1042"/>
                    <a:pt x="17604" y="1103"/>
                  </a:cubicBezTo>
                  <a:cubicBezTo>
                    <a:pt x="17635" y="1108"/>
                    <a:pt x="17665" y="1111"/>
                    <a:pt x="17693" y="1111"/>
                  </a:cubicBezTo>
                  <a:cubicBezTo>
                    <a:pt x="18196" y="1111"/>
                    <a:pt x="18161" y="275"/>
                    <a:pt x="17610" y="206"/>
                  </a:cubicBezTo>
                  <a:cubicBezTo>
                    <a:pt x="16672" y="78"/>
                    <a:pt x="15709" y="1"/>
                    <a:pt x="1475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1396775" y="3260775"/>
              <a:ext cx="518600" cy="594350"/>
            </a:xfrm>
            <a:custGeom>
              <a:avLst/>
              <a:gdLst/>
              <a:ahLst/>
              <a:cxnLst/>
              <a:rect l="l" t="t" r="r" b="b"/>
              <a:pathLst>
                <a:path w="20744" h="23774" extrusionOk="0">
                  <a:moveTo>
                    <a:pt x="19435" y="6161"/>
                  </a:moveTo>
                  <a:lnTo>
                    <a:pt x="19435" y="6161"/>
                  </a:lnTo>
                  <a:cubicBezTo>
                    <a:pt x="19435" y="6163"/>
                    <a:pt x="19434" y="6164"/>
                    <a:pt x="19434" y="6166"/>
                  </a:cubicBezTo>
                  <a:cubicBezTo>
                    <a:pt x="19434" y="6164"/>
                    <a:pt x="19435" y="6162"/>
                    <a:pt x="19435" y="6161"/>
                  </a:cubicBezTo>
                  <a:close/>
                  <a:moveTo>
                    <a:pt x="2004" y="13192"/>
                  </a:moveTo>
                  <a:cubicBezTo>
                    <a:pt x="2004" y="13195"/>
                    <a:pt x="2004" y="13197"/>
                    <a:pt x="2004" y="13200"/>
                  </a:cubicBezTo>
                  <a:lnTo>
                    <a:pt x="2004" y="13200"/>
                  </a:lnTo>
                  <a:cubicBezTo>
                    <a:pt x="2004" y="13195"/>
                    <a:pt x="2003" y="13192"/>
                    <a:pt x="2004" y="13192"/>
                  </a:cubicBezTo>
                  <a:close/>
                  <a:moveTo>
                    <a:pt x="11199" y="20230"/>
                  </a:moveTo>
                  <a:cubicBezTo>
                    <a:pt x="11200" y="20236"/>
                    <a:pt x="11200" y="20242"/>
                    <a:pt x="11201" y="20247"/>
                  </a:cubicBezTo>
                  <a:lnTo>
                    <a:pt x="11201" y="20247"/>
                  </a:lnTo>
                  <a:cubicBezTo>
                    <a:pt x="11199" y="20247"/>
                    <a:pt x="11198" y="20246"/>
                    <a:pt x="11197" y="20245"/>
                  </a:cubicBezTo>
                  <a:lnTo>
                    <a:pt x="11197" y="20245"/>
                  </a:lnTo>
                  <a:cubicBezTo>
                    <a:pt x="11198" y="20243"/>
                    <a:pt x="11199" y="20238"/>
                    <a:pt x="11199" y="20230"/>
                  </a:cubicBezTo>
                  <a:close/>
                  <a:moveTo>
                    <a:pt x="14760" y="0"/>
                  </a:moveTo>
                  <a:cubicBezTo>
                    <a:pt x="14263" y="0"/>
                    <a:pt x="13767" y="22"/>
                    <a:pt x="13278" y="70"/>
                  </a:cubicBezTo>
                  <a:cubicBezTo>
                    <a:pt x="12472" y="142"/>
                    <a:pt x="11502" y="263"/>
                    <a:pt x="10890" y="857"/>
                  </a:cubicBezTo>
                  <a:cubicBezTo>
                    <a:pt x="10369" y="1354"/>
                    <a:pt x="10345" y="2166"/>
                    <a:pt x="10811" y="2706"/>
                  </a:cubicBezTo>
                  <a:cubicBezTo>
                    <a:pt x="11284" y="3251"/>
                    <a:pt x="12047" y="3518"/>
                    <a:pt x="12708" y="3730"/>
                  </a:cubicBezTo>
                  <a:cubicBezTo>
                    <a:pt x="13623" y="4020"/>
                    <a:pt x="14562" y="4220"/>
                    <a:pt x="15495" y="4433"/>
                  </a:cubicBezTo>
                  <a:cubicBezTo>
                    <a:pt x="16404" y="4645"/>
                    <a:pt x="17325" y="4851"/>
                    <a:pt x="18204" y="5172"/>
                  </a:cubicBezTo>
                  <a:cubicBezTo>
                    <a:pt x="18519" y="5293"/>
                    <a:pt x="18840" y="5432"/>
                    <a:pt x="19113" y="5638"/>
                  </a:cubicBezTo>
                  <a:cubicBezTo>
                    <a:pt x="19279" y="5764"/>
                    <a:pt x="19390" y="5895"/>
                    <a:pt x="19433" y="6052"/>
                  </a:cubicBezTo>
                  <a:lnTo>
                    <a:pt x="19433" y="6052"/>
                  </a:lnTo>
                  <a:cubicBezTo>
                    <a:pt x="19433" y="6051"/>
                    <a:pt x="19433" y="6051"/>
                    <a:pt x="19433" y="6051"/>
                  </a:cubicBezTo>
                  <a:lnTo>
                    <a:pt x="19433" y="6051"/>
                  </a:lnTo>
                  <a:cubicBezTo>
                    <a:pt x="19430" y="6051"/>
                    <a:pt x="19436" y="6110"/>
                    <a:pt x="19436" y="6145"/>
                  </a:cubicBezTo>
                  <a:lnTo>
                    <a:pt x="19436" y="6145"/>
                  </a:lnTo>
                  <a:cubicBezTo>
                    <a:pt x="19430" y="6161"/>
                    <a:pt x="19408" y="6269"/>
                    <a:pt x="19404" y="6287"/>
                  </a:cubicBezTo>
                  <a:cubicBezTo>
                    <a:pt x="19349" y="6426"/>
                    <a:pt x="19240" y="6590"/>
                    <a:pt x="19101" y="6717"/>
                  </a:cubicBezTo>
                  <a:cubicBezTo>
                    <a:pt x="18634" y="7123"/>
                    <a:pt x="17974" y="7281"/>
                    <a:pt x="17386" y="7378"/>
                  </a:cubicBezTo>
                  <a:cubicBezTo>
                    <a:pt x="16766" y="7488"/>
                    <a:pt x="16134" y="7533"/>
                    <a:pt x="15500" y="7533"/>
                  </a:cubicBezTo>
                  <a:cubicBezTo>
                    <a:pt x="14295" y="7533"/>
                    <a:pt x="13079" y="7370"/>
                    <a:pt x="11908" y="7184"/>
                  </a:cubicBezTo>
                  <a:cubicBezTo>
                    <a:pt x="10133" y="6893"/>
                    <a:pt x="8357" y="6523"/>
                    <a:pt x="6576" y="6244"/>
                  </a:cubicBezTo>
                  <a:cubicBezTo>
                    <a:pt x="5584" y="6091"/>
                    <a:pt x="4560" y="5928"/>
                    <a:pt x="3546" y="5928"/>
                  </a:cubicBezTo>
                  <a:cubicBezTo>
                    <a:pt x="3160" y="5928"/>
                    <a:pt x="2775" y="5951"/>
                    <a:pt x="2394" y="6008"/>
                  </a:cubicBezTo>
                  <a:cubicBezTo>
                    <a:pt x="1443" y="6154"/>
                    <a:pt x="528" y="6608"/>
                    <a:pt x="237" y="7596"/>
                  </a:cubicBezTo>
                  <a:cubicBezTo>
                    <a:pt x="1" y="8402"/>
                    <a:pt x="195" y="9256"/>
                    <a:pt x="837" y="9807"/>
                  </a:cubicBezTo>
                  <a:cubicBezTo>
                    <a:pt x="1516" y="10401"/>
                    <a:pt x="2467" y="10607"/>
                    <a:pt x="3334" y="10729"/>
                  </a:cubicBezTo>
                  <a:cubicBezTo>
                    <a:pt x="4129" y="10836"/>
                    <a:pt x="4931" y="10870"/>
                    <a:pt x="5732" y="10870"/>
                  </a:cubicBezTo>
                  <a:cubicBezTo>
                    <a:pt x="6060" y="10870"/>
                    <a:pt x="6388" y="10865"/>
                    <a:pt x="6715" y="10856"/>
                  </a:cubicBezTo>
                  <a:cubicBezTo>
                    <a:pt x="7769" y="10832"/>
                    <a:pt x="8812" y="10765"/>
                    <a:pt x="9866" y="10735"/>
                  </a:cubicBezTo>
                  <a:cubicBezTo>
                    <a:pt x="10014" y="10732"/>
                    <a:pt x="10162" y="10730"/>
                    <a:pt x="10310" y="10730"/>
                  </a:cubicBezTo>
                  <a:cubicBezTo>
                    <a:pt x="11660" y="10730"/>
                    <a:pt x="13019" y="10847"/>
                    <a:pt x="14362" y="10929"/>
                  </a:cubicBezTo>
                  <a:cubicBezTo>
                    <a:pt x="15653" y="11007"/>
                    <a:pt x="17077" y="10989"/>
                    <a:pt x="18289" y="11474"/>
                  </a:cubicBezTo>
                  <a:cubicBezTo>
                    <a:pt x="18628" y="11613"/>
                    <a:pt x="18968" y="11795"/>
                    <a:pt x="19252" y="12031"/>
                  </a:cubicBezTo>
                  <a:cubicBezTo>
                    <a:pt x="19471" y="12219"/>
                    <a:pt x="19646" y="12425"/>
                    <a:pt x="19689" y="12637"/>
                  </a:cubicBezTo>
                  <a:cubicBezTo>
                    <a:pt x="19707" y="12686"/>
                    <a:pt x="19719" y="12710"/>
                    <a:pt x="19683" y="12825"/>
                  </a:cubicBezTo>
                  <a:cubicBezTo>
                    <a:pt x="19677" y="12849"/>
                    <a:pt x="19622" y="12946"/>
                    <a:pt x="19525" y="13031"/>
                  </a:cubicBezTo>
                  <a:cubicBezTo>
                    <a:pt x="19258" y="13255"/>
                    <a:pt x="18828" y="13371"/>
                    <a:pt x="18465" y="13443"/>
                  </a:cubicBezTo>
                  <a:cubicBezTo>
                    <a:pt x="17900" y="13558"/>
                    <a:pt x="17319" y="13602"/>
                    <a:pt x="16733" y="13602"/>
                  </a:cubicBezTo>
                  <a:cubicBezTo>
                    <a:pt x="15766" y="13602"/>
                    <a:pt x="14788" y="13481"/>
                    <a:pt x="13859" y="13352"/>
                  </a:cubicBezTo>
                  <a:cubicBezTo>
                    <a:pt x="10829" y="12940"/>
                    <a:pt x="7872" y="12068"/>
                    <a:pt x="4842" y="11674"/>
                  </a:cubicBezTo>
                  <a:cubicBezTo>
                    <a:pt x="4382" y="11613"/>
                    <a:pt x="3879" y="11547"/>
                    <a:pt x="3382" y="11547"/>
                  </a:cubicBezTo>
                  <a:cubicBezTo>
                    <a:pt x="2890" y="11547"/>
                    <a:pt x="2404" y="11611"/>
                    <a:pt x="1970" y="11807"/>
                  </a:cubicBezTo>
                  <a:cubicBezTo>
                    <a:pt x="1322" y="12104"/>
                    <a:pt x="958" y="12819"/>
                    <a:pt x="1140" y="13522"/>
                  </a:cubicBezTo>
                  <a:cubicBezTo>
                    <a:pt x="1467" y="14770"/>
                    <a:pt x="3328" y="15128"/>
                    <a:pt x="4382" y="15346"/>
                  </a:cubicBezTo>
                  <a:cubicBezTo>
                    <a:pt x="8297" y="16164"/>
                    <a:pt x="12375" y="15982"/>
                    <a:pt x="16271" y="16879"/>
                  </a:cubicBezTo>
                  <a:cubicBezTo>
                    <a:pt x="16604" y="16952"/>
                    <a:pt x="16932" y="17043"/>
                    <a:pt x="17259" y="17158"/>
                  </a:cubicBezTo>
                  <a:cubicBezTo>
                    <a:pt x="17404" y="17212"/>
                    <a:pt x="17416" y="17212"/>
                    <a:pt x="17562" y="17285"/>
                  </a:cubicBezTo>
                  <a:cubicBezTo>
                    <a:pt x="17614" y="17311"/>
                    <a:pt x="17800" y="17434"/>
                    <a:pt x="17812" y="17434"/>
                  </a:cubicBezTo>
                  <a:cubicBezTo>
                    <a:pt x="17813" y="17434"/>
                    <a:pt x="17811" y="17431"/>
                    <a:pt x="17804" y="17425"/>
                  </a:cubicBezTo>
                  <a:lnTo>
                    <a:pt x="17804" y="17425"/>
                  </a:lnTo>
                  <a:cubicBezTo>
                    <a:pt x="17841" y="17455"/>
                    <a:pt x="17871" y="17485"/>
                    <a:pt x="17901" y="17515"/>
                  </a:cubicBezTo>
                  <a:cubicBezTo>
                    <a:pt x="17923" y="17538"/>
                    <a:pt x="17932" y="17548"/>
                    <a:pt x="17936" y="17550"/>
                  </a:cubicBezTo>
                  <a:lnTo>
                    <a:pt x="17936" y="17550"/>
                  </a:lnTo>
                  <a:cubicBezTo>
                    <a:pt x="17937" y="17550"/>
                    <a:pt x="17937" y="17551"/>
                    <a:pt x="17937" y="17552"/>
                  </a:cubicBezTo>
                  <a:cubicBezTo>
                    <a:pt x="17992" y="17637"/>
                    <a:pt x="18010" y="17703"/>
                    <a:pt x="18010" y="17746"/>
                  </a:cubicBezTo>
                  <a:cubicBezTo>
                    <a:pt x="18016" y="17831"/>
                    <a:pt x="18010" y="17855"/>
                    <a:pt x="17950" y="17927"/>
                  </a:cubicBezTo>
                  <a:cubicBezTo>
                    <a:pt x="17958" y="17915"/>
                    <a:pt x="17961" y="17910"/>
                    <a:pt x="17960" y="17910"/>
                  </a:cubicBezTo>
                  <a:cubicBezTo>
                    <a:pt x="17955" y="17910"/>
                    <a:pt x="17890" y="17986"/>
                    <a:pt x="17871" y="18000"/>
                  </a:cubicBezTo>
                  <a:cubicBezTo>
                    <a:pt x="17873" y="17998"/>
                    <a:pt x="17874" y="17996"/>
                    <a:pt x="17873" y="17996"/>
                  </a:cubicBezTo>
                  <a:cubicBezTo>
                    <a:pt x="17866" y="17996"/>
                    <a:pt x="17752" y="18076"/>
                    <a:pt x="17719" y="18097"/>
                  </a:cubicBezTo>
                  <a:cubicBezTo>
                    <a:pt x="17022" y="18491"/>
                    <a:pt x="16077" y="18546"/>
                    <a:pt x="15295" y="18636"/>
                  </a:cubicBezTo>
                  <a:cubicBezTo>
                    <a:pt x="14296" y="18746"/>
                    <a:pt x="13290" y="18806"/>
                    <a:pt x="12296" y="18976"/>
                  </a:cubicBezTo>
                  <a:cubicBezTo>
                    <a:pt x="11666" y="19079"/>
                    <a:pt x="10799" y="19224"/>
                    <a:pt x="10436" y="19830"/>
                  </a:cubicBezTo>
                  <a:cubicBezTo>
                    <a:pt x="9963" y="20612"/>
                    <a:pt x="10757" y="21151"/>
                    <a:pt x="11411" y="21363"/>
                  </a:cubicBezTo>
                  <a:cubicBezTo>
                    <a:pt x="13381" y="22000"/>
                    <a:pt x="15574" y="21800"/>
                    <a:pt x="17622" y="21975"/>
                  </a:cubicBezTo>
                  <a:cubicBezTo>
                    <a:pt x="17859" y="22000"/>
                    <a:pt x="18119" y="22030"/>
                    <a:pt x="18325" y="22139"/>
                  </a:cubicBezTo>
                  <a:cubicBezTo>
                    <a:pt x="18377" y="22165"/>
                    <a:pt x="18441" y="22203"/>
                    <a:pt x="18478" y="22248"/>
                  </a:cubicBezTo>
                  <a:lnTo>
                    <a:pt x="18478" y="22248"/>
                  </a:lnTo>
                  <a:cubicBezTo>
                    <a:pt x="18476" y="22249"/>
                    <a:pt x="18480" y="22261"/>
                    <a:pt x="18482" y="22262"/>
                  </a:cubicBezTo>
                  <a:lnTo>
                    <a:pt x="18482" y="22262"/>
                  </a:lnTo>
                  <a:cubicBezTo>
                    <a:pt x="18311" y="22679"/>
                    <a:pt x="17385" y="22806"/>
                    <a:pt x="16998" y="22878"/>
                  </a:cubicBezTo>
                  <a:cubicBezTo>
                    <a:pt x="16451" y="22975"/>
                    <a:pt x="16638" y="23773"/>
                    <a:pt x="17140" y="23773"/>
                  </a:cubicBezTo>
                  <a:cubicBezTo>
                    <a:pt x="17173" y="23773"/>
                    <a:pt x="17206" y="23770"/>
                    <a:pt x="17241" y="23763"/>
                  </a:cubicBezTo>
                  <a:cubicBezTo>
                    <a:pt x="18040" y="23618"/>
                    <a:pt x="19980" y="22999"/>
                    <a:pt x="19283" y="21800"/>
                  </a:cubicBezTo>
                  <a:cubicBezTo>
                    <a:pt x="18780" y="20945"/>
                    <a:pt x="17465" y="21036"/>
                    <a:pt x="16616" y="21000"/>
                  </a:cubicBezTo>
                  <a:cubicBezTo>
                    <a:pt x="15471" y="20951"/>
                    <a:pt x="14326" y="20909"/>
                    <a:pt x="13199" y="20769"/>
                  </a:cubicBezTo>
                  <a:cubicBezTo>
                    <a:pt x="12714" y="20709"/>
                    <a:pt x="12223" y="20642"/>
                    <a:pt x="11751" y="20497"/>
                  </a:cubicBezTo>
                  <a:cubicBezTo>
                    <a:pt x="11599" y="20454"/>
                    <a:pt x="11448" y="20406"/>
                    <a:pt x="11314" y="20321"/>
                  </a:cubicBezTo>
                  <a:cubicBezTo>
                    <a:pt x="11255" y="20289"/>
                    <a:pt x="11254" y="20285"/>
                    <a:pt x="11237" y="20272"/>
                  </a:cubicBezTo>
                  <a:lnTo>
                    <a:pt x="11237" y="20272"/>
                  </a:lnTo>
                  <a:cubicBezTo>
                    <a:pt x="11242" y="20265"/>
                    <a:pt x="11247" y="20259"/>
                    <a:pt x="11254" y="20254"/>
                  </a:cubicBezTo>
                  <a:lnTo>
                    <a:pt x="11254" y="20254"/>
                  </a:lnTo>
                  <a:cubicBezTo>
                    <a:pt x="11252" y="20256"/>
                    <a:pt x="11251" y="20257"/>
                    <a:pt x="11252" y="20257"/>
                  </a:cubicBezTo>
                  <a:cubicBezTo>
                    <a:pt x="11263" y="20257"/>
                    <a:pt x="11456" y="20132"/>
                    <a:pt x="11484" y="20121"/>
                  </a:cubicBezTo>
                  <a:cubicBezTo>
                    <a:pt x="11835" y="19976"/>
                    <a:pt x="12229" y="19909"/>
                    <a:pt x="12599" y="19848"/>
                  </a:cubicBezTo>
                  <a:cubicBezTo>
                    <a:pt x="13568" y="19685"/>
                    <a:pt x="14562" y="19636"/>
                    <a:pt x="15538" y="19521"/>
                  </a:cubicBezTo>
                  <a:cubicBezTo>
                    <a:pt x="16623" y="19394"/>
                    <a:pt x="19683" y="19030"/>
                    <a:pt x="18780" y="17188"/>
                  </a:cubicBezTo>
                  <a:cubicBezTo>
                    <a:pt x="18543" y="16709"/>
                    <a:pt x="18040" y="16461"/>
                    <a:pt x="17562" y="16279"/>
                  </a:cubicBezTo>
                  <a:cubicBezTo>
                    <a:pt x="16877" y="16013"/>
                    <a:pt x="16150" y="15885"/>
                    <a:pt x="15435" y="15764"/>
                  </a:cubicBezTo>
                  <a:cubicBezTo>
                    <a:pt x="13387" y="15431"/>
                    <a:pt x="11314" y="15279"/>
                    <a:pt x="9254" y="15073"/>
                  </a:cubicBezTo>
                  <a:cubicBezTo>
                    <a:pt x="7357" y="14886"/>
                    <a:pt x="5406" y="14728"/>
                    <a:pt x="3570" y="14189"/>
                  </a:cubicBezTo>
                  <a:cubicBezTo>
                    <a:pt x="3031" y="14031"/>
                    <a:pt x="2449" y="13825"/>
                    <a:pt x="2122" y="13468"/>
                  </a:cubicBezTo>
                  <a:lnTo>
                    <a:pt x="2122" y="13468"/>
                  </a:lnTo>
                  <a:cubicBezTo>
                    <a:pt x="2123" y="13468"/>
                    <a:pt x="2123" y="13469"/>
                    <a:pt x="2123" y="13469"/>
                  </a:cubicBezTo>
                  <a:cubicBezTo>
                    <a:pt x="2128" y="13469"/>
                    <a:pt x="2053" y="13348"/>
                    <a:pt x="2045" y="13348"/>
                  </a:cubicBezTo>
                  <a:cubicBezTo>
                    <a:pt x="2043" y="13348"/>
                    <a:pt x="2044" y="13353"/>
                    <a:pt x="2049" y="13365"/>
                  </a:cubicBezTo>
                  <a:cubicBezTo>
                    <a:pt x="2031" y="13322"/>
                    <a:pt x="2019" y="13280"/>
                    <a:pt x="2013" y="13231"/>
                  </a:cubicBezTo>
                  <a:cubicBezTo>
                    <a:pt x="2011" y="13229"/>
                    <a:pt x="2010" y="13226"/>
                    <a:pt x="2009" y="13223"/>
                  </a:cubicBezTo>
                  <a:lnTo>
                    <a:pt x="2009" y="13223"/>
                  </a:lnTo>
                  <a:cubicBezTo>
                    <a:pt x="2010" y="13232"/>
                    <a:pt x="2011" y="13242"/>
                    <a:pt x="2013" y="13255"/>
                  </a:cubicBezTo>
                  <a:cubicBezTo>
                    <a:pt x="2008" y="13239"/>
                    <a:pt x="2005" y="13220"/>
                    <a:pt x="2004" y="13200"/>
                  </a:cubicBezTo>
                  <a:lnTo>
                    <a:pt x="2004" y="13200"/>
                  </a:lnTo>
                  <a:cubicBezTo>
                    <a:pt x="2005" y="13206"/>
                    <a:pt x="2006" y="13216"/>
                    <a:pt x="2009" y="13223"/>
                  </a:cubicBezTo>
                  <a:lnTo>
                    <a:pt x="2009" y="13223"/>
                  </a:lnTo>
                  <a:cubicBezTo>
                    <a:pt x="2006" y="13200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2"/>
                    <a:pt x="2006" y="13129"/>
                    <a:pt x="2013" y="13098"/>
                  </a:cubicBezTo>
                  <a:cubicBezTo>
                    <a:pt x="2043" y="12868"/>
                    <a:pt x="2091" y="12740"/>
                    <a:pt x="2328" y="12637"/>
                  </a:cubicBezTo>
                  <a:cubicBezTo>
                    <a:pt x="2644" y="12488"/>
                    <a:pt x="3025" y="12437"/>
                    <a:pt x="3420" y="12437"/>
                  </a:cubicBezTo>
                  <a:cubicBezTo>
                    <a:pt x="3971" y="12437"/>
                    <a:pt x="4551" y="12536"/>
                    <a:pt x="5024" y="12607"/>
                  </a:cubicBezTo>
                  <a:cubicBezTo>
                    <a:pt x="6473" y="12819"/>
                    <a:pt x="7903" y="13140"/>
                    <a:pt x="9333" y="13443"/>
                  </a:cubicBezTo>
                  <a:cubicBezTo>
                    <a:pt x="10926" y="13777"/>
                    <a:pt x="12526" y="14098"/>
                    <a:pt x="14132" y="14304"/>
                  </a:cubicBezTo>
                  <a:cubicBezTo>
                    <a:pt x="14990" y="14411"/>
                    <a:pt x="15871" y="14501"/>
                    <a:pt x="16748" y="14501"/>
                  </a:cubicBezTo>
                  <a:cubicBezTo>
                    <a:pt x="17402" y="14501"/>
                    <a:pt x="18052" y="14451"/>
                    <a:pt x="18689" y="14322"/>
                  </a:cubicBezTo>
                  <a:cubicBezTo>
                    <a:pt x="19416" y="14170"/>
                    <a:pt x="20343" y="13837"/>
                    <a:pt x="20561" y="13037"/>
                  </a:cubicBezTo>
                  <a:cubicBezTo>
                    <a:pt x="20743" y="12353"/>
                    <a:pt x="20313" y="11716"/>
                    <a:pt x="19810" y="11310"/>
                  </a:cubicBezTo>
                  <a:cubicBezTo>
                    <a:pt x="19101" y="10729"/>
                    <a:pt x="18198" y="10401"/>
                    <a:pt x="17295" y="10262"/>
                  </a:cubicBezTo>
                  <a:cubicBezTo>
                    <a:pt x="15586" y="10007"/>
                    <a:pt x="13829" y="9971"/>
                    <a:pt x="12102" y="9880"/>
                  </a:cubicBezTo>
                  <a:cubicBezTo>
                    <a:pt x="11368" y="9841"/>
                    <a:pt x="10647" y="9816"/>
                    <a:pt x="9922" y="9816"/>
                  </a:cubicBezTo>
                  <a:cubicBezTo>
                    <a:pt x="9540" y="9816"/>
                    <a:pt x="9156" y="9823"/>
                    <a:pt x="8769" y="9838"/>
                  </a:cubicBezTo>
                  <a:cubicBezTo>
                    <a:pt x="7787" y="9880"/>
                    <a:pt x="6806" y="9932"/>
                    <a:pt x="5824" y="9932"/>
                  </a:cubicBezTo>
                  <a:cubicBezTo>
                    <a:pt x="5685" y="9932"/>
                    <a:pt x="5545" y="9931"/>
                    <a:pt x="5406" y="9929"/>
                  </a:cubicBezTo>
                  <a:cubicBezTo>
                    <a:pt x="4382" y="9917"/>
                    <a:pt x="3328" y="9880"/>
                    <a:pt x="2346" y="9577"/>
                  </a:cubicBezTo>
                  <a:cubicBezTo>
                    <a:pt x="1746" y="9395"/>
                    <a:pt x="1092" y="9050"/>
                    <a:pt x="1043" y="8377"/>
                  </a:cubicBezTo>
                  <a:cubicBezTo>
                    <a:pt x="964" y="7432"/>
                    <a:pt x="1728" y="7014"/>
                    <a:pt x="2558" y="6899"/>
                  </a:cubicBezTo>
                  <a:cubicBezTo>
                    <a:pt x="2890" y="6853"/>
                    <a:pt x="3228" y="6833"/>
                    <a:pt x="3568" y="6833"/>
                  </a:cubicBezTo>
                  <a:cubicBezTo>
                    <a:pt x="4653" y="6833"/>
                    <a:pt x="5763" y="7034"/>
                    <a:pt x="6806" y="7214"/>
                  </a:cubicBezTo>
                  <a:cubicBezTo>
                    <a:pt x="9576" y="7676"/>
                    <a:pt x="12473" y="8458"/>
                    <a:pt x="15329" y="8458"/>
                  </a:cubicBezTo>
                  <a:cubicBezTo>
                    <a:pt x="16071" y="8458"/>
                    <a:pt x="16810" y="8405"/>
                    <a:pt x="17544" y="8280"/>
                  </a:cubicBezTo>
                  <a:cubicBezTo>
                    <a:pt x="18592" y="8105"/>
                    <a:pt x="19901" y="7674"/>
                    <a:pt x="20264" y="6553"/>
                  </a:cubicBezTo>
                  <a:cubicBezTo>
                    <a:pt x="20483" y="5881"/>
                    <a:pt x="20167" y="5281"/>
                    <a:pt x="19628" y="4881"/>
                  </a:cubicBezTo>
                  <a:cubicBezTo>
                    <a:pt x="18992" y="4408"/>
                    <a:pt x="18192" y="4166"/>
                    <a:pt x="17441" y="3954"/>
                  </a:cubicBezTo>
                  <a:cubicBezTo>
                    <a:pt x="16495" y="3687"/>
                    <a:pt x="15526" y="3493"/>
                    <a:pt x="14568" y="3257"/>
                  </a:cubicBezTo>
                  <a:cubicBezTo>
                    <a:pt x="13750" y="3063"/>
                    <a:pt x="12878" y="2869"/>
                    <a:pt x="12120" y="2500"/>
                  </a:cubicBezTo>
                  <a:cubicBezTo>
                    <a:pt x="11860" y="2372"/>
                    <a:pt x="11605" y="2221"/>
                    <a:pt x="11478" y="2051"/>
                  </a:cubicBezTo>
                  <a:cubicBezTo>
                    <a:pt x="11393" y="1948"/>
                    <a:pt x="11351" y="1766"/>
                    <a:pt x="11435" y="1627"/>
                  </a:cubicBezTo>
                  <a:cubicBezTo>
                    <a:pt x="11744" y="1136"/>
                    <a:pt x="12750" y="1021"/>
                    <a:pt x="13356" y="972"/>
                  </a:cubicBezTo>
                  <a:cubicBezTo>
                    <a:pt x="13788" y="934"/>
                    <a:pt x="14223" y="918"/>
                    <a:pt x="14657" y="918"/>
                  </a:cubicBezTo>
                  <a:cubicBezTo>
                    <a:pt x="15185" y="918"/>
                    <a:pt x="15712" y="942"/>
                    <a:pt x="16235" y="979"/>
                  </a:cubicBezTo>
                  <a:cubicBezTo>
                    <a:pt x="16695" y="1009"/>
                    <a:pt x="17150" y="1045"/>
                    <a:pt x="17604" y="1106"/>
                  </a:cubicBezTo>
                  <a:cubicBezTo>
                    <a:pt x="17634" y="1111"/>
                    <a:pt x="17662" y="1113"/>
                    <a:pt x="17689" y="1113"/>
                  </a:cubicBezTo>
                  <a:cubicBezTo>
                    <a:pt x="18196" y="1113"/>
                    <a:pt x="18163" y="278"/>
                    <a:pt x="17610" y="203"/>
                  </a:cubicBezTo>
                  <a:cubicBezTo>
                    <a:pt x="16674" y="79"/>
                    <a:pt x="15714" y="0"/>
                    <a:pt x="1476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1660075" y="3288625"/>
              <a:ext cx="19875" cy="39925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384" y="0"/>
                  </a:moveTo>
                  <a:cubicBezTo>
                    <a:pt x="319" y="0"/>
                    <a:pt x="255" y="29"/>
                    <a:pt x="231" y="89"/>
                  </a:cubicBezTo>
                  <a:cubicBezTo>
                    <a:pt x="1" y="567"/>
                    <a:pt x="91" y="1155"/>
                    <a:pt x="479" y="1531"/>
                  </a:cubicBezTo>
                  <a:cubicBezTo>
                    <a:pt x="511" y="1575"/>
                    <a:pt x="559" y="1596"/>
                    <a:pt x="607" y="1596"/>
                  </a:cubicBezTo>
                  <a:cubicBezTo>
                    <a:pt x="651" y="1596"/>
                    <a:pt x="696" y="1578"/>
                    <a:pt x="728" y="1543"/>
                  </a:cubicBezTo>
                  <a:cubicBezTo>
                    <a:pt x="794" y="1476"/>
                    <a:pt x="794" y="1355"/>
                    <a:pt x="728" y="1289"/>
                  </a:cubicBezTo>
                  <a:cubicBezTo>
                    <a:pt x="703" y="1264"/>
                    <a:pt x="691" y="1252"/>
                    <a:pt x="673" y="1228"/>
                  </a:cubicBezTo>
                  <a:cubicBezTo>
                    <a:pt x="667" y="1222"/>
                    <a:pt x="661" y="1210"/>
                    <a:pt x="655" y="1198"/>
                  </a:cubicBezTo>
                  <a:cubicBezTo>
                    <a:pt x="625" y="1149"/>
                    <a:pt x="594" y="1113"/>
                    <a:pt x="570" y="1058"/>
                  </a:cubicBezTo>
                  <a:cubicBezTo>
                    <a:pt x="564" y="1052"/>
                    <a:pt x="564" y="1040"/>
                    <a:pt x="552" y="1028"/>
                  </a:cubicBezTo>
                  <a:cubicBezTo>
                    <a:pt x="552" y="1028"/>
                    <a:pt x="546" y="1016"/>
                    <a:pt x="546" y="1004"/>
                  </a:cubicBezTo>
                  <a:cubicBezTo>
                    <a:pt x="540" y="986"/>
                    <a:pt x="534" y="967"/>
                    <a:pt x="522" y="949"/>
                  </a:cubicBezTo>
                  <a:cubicBezTo>
                    <a:pt x="510" y="895"/>
                    <a:pt x="491" y="846"/>
                    <a:pt x="485" y="798"/>
                  </a:cubicBezTo>
                  <a:cubicBezTo>
                    <a:pt x="485" y="786"/>
                    <a:pt x="479" y="773"/>
                    <a:pt x="479" y="761"/>
                  </a:cubicBezTo>
                  <a:lnTo>
                    <a:pt x="479" y="755"/>
                  </a:lnTo>
                  <a:cubicBezTo>
                    <a:pt x="479" y="725"/>
                    <a:pt x="467" y="701"/>
                    <a:pt x="467" y="683"/>
                  </a:cubicBezTo>
                  <a:cubicBezTo>
                    <a:pt x="467" y="628"/>
                    <a:pt x="467" y="586"/>
                    <a:pt x="479" y="531"/>
                  </a:cubicBezTo>
                  <a:lnTo>
                    <a:pt x="479" y="525"/>
                  </a:lnTo>
                  <a:lnTo>
                    <a:pt x="479" y="513"/>
                  </a:lnTo>
                  <a:cubicBezTo>
                    <a:pt x="479" y="501"/>
                    <a:pt x="485" y="495"/>
                    <a:pt x="485" y="477"/>
                  </a:cubicBezTo>
                  <a:cubicBezTo>
                    <a:pt x="491" y="452"/>
                    <a:pt x="497" y="422"/>
                    <a:pt x="497" y="404"/>
                  </a:cubicBezTo>
                  <a:lnTo>
                    <a:pt x="522" y="331"/>
                  </a:lnTo>
                  <a:cubicBezTo>
                    <a:pt x="522" y="331"/>
                    <a:pt x="534" y="319"/>
                    <a:pt x="534" y="301"/>
                  </a:cubicBezTo>
                  <a:cubicBezTo>
                    <a:pt x="540" y="295"/>
                    <a:pt x="546" y="271"/>
                    <a:pt x="546" y="271"/>
                  </a:cubicBezTo>
                  <a:cubicBezTo>
                    <a:pt x="594" y="180"/>
                    <a:pt x="570" y="77"/>
                    <a:pt x="479" y="22"/>
                  </a:cubicBezTo>
                  <a:cubicBezTo>
                    <a:pt x="451" y="8"/>
                    <a:pt x="417" y="0"/>
                    <a:pt x="38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1684925" y="3329150"/>
              <a:ext cx="14250" cy="12150"/>
            </a:xfrm>
            <a:custGeom>
              <a:avLst/>
              <a:gdLst/>
              <a:ahLst/>
              <a:cxnLst/>
              <a:rect l="l" t="t" r="r" b="b"/>
              <a:pathLst>
                <a:path w="570" h="486" extrusionOk="0">
                  <a:moveTo>
                    <a:pt x="182" y="1"/>
                  </a:moveTo>
                  <a:cubicBezTo>
                    <a:pt x="158" y="1"/>
                    <a:pt x="134" y="7"/>
                    <a:pt x="115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92"/>
                    <a:pt x="0" y="134"/>
                    <a:pt x="0" y="183"/>
                  </a:cubicBezTo>
                  <a:cubicBezTo>
                    <a:pt x="0" y="225"/>
                    <a:pt x="25" y="280"/>
                    <a:pt x="55" y="310"/>
                  </a:cubicBezTo>
                  <a:cubicBezTo>
                    <a:pt x="67" y="328"/>
                    <a:pt x="85" y="340"/>
                    <a:pt x="97" y="346"/>
                  </a:cubicBezTo>
                  <a:cubicBezTo>
                    <a:pt x="128" y="370"/>
                    <a:pt x="152" y="395"/>
                    <a:pt x="182" y="407"/>
                  </a:cubicBezTo>
                  <a:cubicBezTo>
                    <a:pt x="194" y="419"/>
                    <a:pt x="218" y="431"/>
                    <a:pt x="237" y="437"/>
                  </a:cubicBezTo>
                  <a:cubicBezTo>
                    <a:pt x="267" y="455"/>
                    <a:pt x="303" y="467"/>
                    <a:pt x="334" y="480"/>
                  </a:cubicBezTo>
                  <a:cubicBezTo>
                    <a:pt x="358" y="486"/>
                    <a:pt x="376" y="486"/>
                    <a:pt x="406" y="486"/>
                  </a:cubicBezTo>
                  <a:cubicBezTo>
                    <a:pt x="431" y="486"/>
                    <a:pt x="455" y="480"/>
                    <a:pt x="479" y="461"/>
                  </a:cubicBezTo>
                  <a:cubicBezTo>
                    <a:pt x="497" y="449"/>
                    <a:pt x="515" y="431"/>
                    <a:pt x="528" y="419"/>
                  </a:cubicBezTo>
                  <a:cubicBezTo>
                    <a:pt x="546" y="401"/>
                    <a:pt x="558" y="377"/>
                    <a:pt x="558" y="358"/>
                  </a:cubicBezTo>
                  <a:cubicBezTo>
                    <a:pt x="558" y="340"/>
                    <a:pt x="570" y="328"/>
                    <a:pt x="570" y="310"/>
                  </a:cubicBezTo>
                  <a:cubicBezTo>
                    <a:pt x="570" y="280"/>
                    <a:pt x="558" y="249"/>
                    <a:pt x="546" y="219"/>
                  </a:cubicBezTo>
                  <a:cubicBezTo>
                    <a:pt x="540" y="213"/>
                    <a:pt x="528" y="195"/>
                    <a:pt x="515" y="183"/>
                  </a:cubicBezTo>
                  <a:cubicBezTo>
                    <a:pt x="491" y="158"/>
                    <a:pt x="467" y="152"/>
                    <a:pt x="437" y="134"/>
                  </a:cubicBezTo>
                  <a:cubicBezTo>
                    <a:pt x="400" y="122"/>
                    <a:pt x="370" y="98"/>
                    <a:pt x="334" y="74"/>
                  </a:cubicBezTo>
                  <a:lnTo>
                    <a:pt x="309" y="55"/>
                  </a:lnTo>
                  <a:cubicBezTo>
                    <a:pt x="297" y="37"/>
                    <a:pt x="273" y="25"/>
                    <a:pt x="249" y="13"/>
                  </a:cubicBezTo>
                  <a:cubicBezTo>
                    <a:pt x="225" y="1"/>
                    <a:pt x="206" y="1"/>
                    <a:pt x="182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1812025" y="3266475"/>
              <a:ext cx="22300" cy="12125"/>
            </a:xfrm>
            <a:custGeom>
              <a:avLst/>
              <a:gdLst/>
              <a:ahLst/>
              <a:cxnLst/>
              <a:rect l="l" t="t" r="r" b="b"/>
              <a:pathLst>
                <a:path w="892" h="485" extrusionOk="0">
                  <a:moveTo>
                    <a:pt x="193" y="0"/>
                  </a:moveTo>
                  <a:cubicBezTo>
                    <a:pt x="158" y="0"/>
                    <a:pt x="118" y="12"/>
                    <a:pt x="91" y="29"/>
                  </a:cubicBezTo>
                  <a:cubicBezTo>
                    <a:pt x="49" y="54"/>
                    <a:pt x="13" y="96"/>
                    <a:pt x="6" y="138"/>
                  </a:cubicBezTo>
                  <a:cubicBezTo>
                    <a:pt x="0" y="181"/>
                    <a:pt x="0" y="235"/>
                    <a:pt x="31" y="278"/>
                  </a:cubicBezTo>
                  <a:cubicBezTo>
                    <a:pt x="61" y="308"/>
                    <a:pt x="97" y="332"/>
                    <a:pt x="140" y="357"/>
                  </a:cubicBezTo>
                  <a:cubicBezTo>
                    <a:pt x="322" y="429"/>
                    <a:pt x="509" y="472"/>
                    <a:pt x="709" y="484"/>
                  </a:cubicBezTo>
                  <a:cubicBezTo>
                    <a:pt x="714" y="484"/>
                    <a:pt x="718" y="485"/>
                    <a:pt x="722" y="485"/>
                  </a:cubicBezTo>
                  <a:cubicBezTo>
                    <a:pt x="766" y="485"/>
                    <a:pt x="809" y="457"/>
                    <a:pt x="837" y="429"/>
                  </a:cubicBezTo>
                  <a:cubicBezTo>
                    <a:pt x="867" y="399"/>
                    <a:pt x="891" y="351"/>
                    <a:pt x="891" y="302"/>
                  </a:cubicBezTo>
                  <a:cubicBezTo>
                    <a:pt x="885" y="199"/>
                    <a:pt x="806" y="126"/>
                    <a:pt x="709" y="120"/>
                  </a:cubicBezTo>
                  <a:cubicBezTo>
                    <a:pt x="685" y="120"/>
                    <a:pt x="667" y="114"/>
                    <a:pt x="637" y="114"/>
                  </a:cubicBezTo>
                  <a:cubicBezTo>
                    <a:pt x="497" y="90"/>
                    <a:pt x="364" y="60"/>
                    <a:pt x="231" y="5"/>
                  </a:cubicBezTo>
                  <a:cubicBezTo>
                    <a:pt x="219" y="2"/>
                    <a:pt x="207" y="0"/>
                    <a:pt x="1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1866650" y="3380025"/>
              <a:ext cx="33875" cy="44800"/>
            </a:xfrm>
            <a:custGeom>
              <a:avLst/>
              <a:gdLst/>
              <a:ahLst/>
              <a:cxnLst/>
              <a:rect l="l" t="t" r="r" b="b"/>
              <a:pathLst>
                <a:path w="1355" h="1792" extrusionOk="0">
                  <a:moveTo>
                    <a:pt x="277" y="0"/>
                  </a:moveTo>
                  <a:cubicBezTo>
                    <a:pt x="117" y="0"/>
                    <a:pt x="0" y="255"/>
                    <a:pt x="179" y="359"/>
                  </a:cubicBezTo>
                  <a:cubicBezTo>
                    <a:pt x="397" y="487"/>
                    <a:pt x="573" y="662"/>
                    <a:pt x="700" y="874"/>
                  </a:cubicBezTo>
                  <a:cubicBezTo>
                    <a:pt x="766" y="990"/>
                    <a:pt x="803" y="1081"/>
                    <a:pt x="845" y="1202"/>
                  </a:cubicBezTo>
                  <a:cubicBezTo>
                    <a:pt x="857" y="1262"/>
                    <a:pt x="882" y="1329"/>
                    <a:pt x="882" y="1371"/>
                  </a:cubicBezTo>
                  <a:cubicBezTo>
                    <a:pt x="888" y="1444"/>
                    <a:pt x="882" y="1474"/>
                    <a:pt x="851" y="1517"/>
                  </a:cubicBezTo>
                  <a:cubicBezTo>
                    <a:pt x="797" y="1602"/>
                    <a:pt x="833" y="1723"/>
                    <a:pt x="918" y="1765"/>
                  </a:cubicBezTo>
                  <a:cubicBezTo>
                    <a:pt x="947" y="1783"/>
                    <a:pt x="979" y="1791"/>
                    <a:pt x="1010" y="1791"/>
                  </a:cubicBezTo>
                  <a:cubicBezTo>
                    <a:pt x="1073" y="1791"/>
                    <a:pt x="1134" y="1756"/>
                    <a:pt x="1166" y="1699"/>
                  </a:cubicBezTo>
                  <a:cubicBezTo>
                    <a:pt x="1354" y="1402"/>
                    <a:pt x="1191" y="984"/>
                    <a:pt x="1039" y="705"/>
                  </a:cubicBezTo>
                  <a:cubicBezTo>
                    <a:pt x="882" y="420"/>
                    <a:pt x="645" y="184"/>
                    <a:pt x="354" y="20"/>
                  </a:cubicBezTo>
                  <a:cubicBezTo>
                    <a:pt x="328" y="6"/>
                    <a:pt x="302" y="0"/>
                    <a:pt x="277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1868975" y="3438025"/>
              <a:ext cx="14275" cy="12350"/>
            </a:xfrm>
            <a:custGeom>
              <a:avLst/>
              <a:gdLst/>
              <a:ahLst/>
              <a:cxnLst/>
              <a:rect l="l" t="t" r="r" b="b"/>
              <a:pathLst>
                <a:path w="571" h="494" extrusionOk="0">
                  <a:moveTo>
                    <a:pt x="393" y="0"/>
                  </a:moveTo>
                  <a:cubicBezTo>
                    <a:pt x="361" y="0"/>
                    <a:pt x="327" y="12"/>
                    <a:pt x="298" y="33"/>
                  </a:cubicBezTo>
                  <a:cubicBezTo>
                    <a:pt x="225" y="69"/>
                    <a:pt x="158" y="106"/>
                    <a:pt x="92" y="154"/>
                  </a:cubicBezTo>
                  <a:cubicBezTo>
                    <a:pt x="67" y="166"/>
                    <a:pt x="55" y="185"/>
                    <a:pt x="37" y="197"/>
                  </a:cubicBezTo>
                  <a:cubicBezTo>
                    <a:pt x="25" y="215"/>
                    <a:pt x="7" y="233"/>
                    <a:pt x="7" y="257"/>
                  </a:cubicBezTo>
                  <a:cubicBezTo>
                    <a:pt x="1" y="281"/>
                    <a:pt x="1" y="306"/>
                    <a:pt x="1" y="336"/>
                  </a:cubicBezTo>
                  <a:cubicBezTo>
                    <a:pt x="1" y="354"/>
                    <a:pt x="7" y="378"/>
                    <a:pt x="25" y="403"/>
                  </a:cubicBezTo>
                  <a:cubicBezTo>
                    <a:pt x="43" y="439"/>
                    <a:pt x="86" y="475"/>
                    <a:pt x="128" y="488"/>
                  </a:cubicBezTo>
                  <a:cubicBezTo>
                    <a:pt x="143" y="491"/>
                    <a:pt x="159" y="493"/>
                    <a:pt x="174" y="493"/>
                  </a:cubicBezTo>
                  <a:cubicBezTo>
                    <a:pt x="207" y="493"/>
                    <a:pt x="240" y="484"/>
                    <a:pt x="274" y="463"/>
                  </a:cubicBezTo>
                  <a:cubicBezTo>
                    <a:pt x="340" y="427"/>
                    <a:pt x="407" y="385"/>
                    <a:pt x="480" y="342"/>
                  </a:cubicBezTo>
                  <a:cubicBezTo>
                    <a:pt x="498" y="324"/>
                    <a:pt x="516" y="312"/>
                    <a:pt x="528" y="294"/>
                  </a:cubicBezTo>
                  <a:cubicBezTo>
                    <a:pt x="546" y="281"/>
                    <a:pt x="558" y="257"/>
                    <a:pt x="558" y="233"/>
                  </a:cubicBezTo>
                  <a:cubicBezTo>
                    <a:pt x="570" y="215"/>
                    <a:pt x="570" y="191"/>
                    <a:pt x="570" y="160"/>
                  </a:cubicBezTo>
                  <a:cubicBezTo>
                    <a:pt x="570" y="136"/>
                    <a:pt x="558" y="112"/>
                    <a:pt x="546" y="94"/>
                  </a:cubicBezTo>
                  <a:cubicBezTo>
                    <a:pt x="522" y="51"/>
                    <a:pt x="486" y="15"/>
                    <a:pt x="437" y="9"/>
                  </a:cubicBezTo>
                  <a:cubicBezTo>
                    <a:pt x="424" y="3"/>
                    <a:pt x="409" y="0"/>
                    <a:pt x="3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1408775" y="3418375"/>
              <a:ext cx="53775" cy="33875"/>
            </a:xfrm>
            <a:custGeom>
              <a:avLst/>
              <a:gdLst/>
              <a:ahLst/>
              <a:cxnLst/>
              <a:rect l="l" t="t" r="r" b="b"/>
              <a:pathLst>
                <a:path w="2151" h="1355" extrusionOk="0">
                  <a:moveTo>
                    <a:pt x="1931" y="1"/>
                  </a:moveTo>
                  <a:cubicBezTo>
                    <a:pt x="1928" y="1"/>
                    <a:pt x="1924" y="1"/>
                    <a:pt x="1920" y="1"/>
                  </a:cubicBezTo>
                  <a:cubicBezTo>
                    <a:pt x="1545" y="7"/>
                    <a:pt x="1175" y="104"/>
                    <a:pt x="848" y="286"/>
                  </a:cubicBezTo>
                  <a:cubicBezTo>
                    <a:pt x="515" y="474"/>
                    <a:pt x="296" y="765"/>
                    <a:pt x="90" y="1080"/>
                  </a:cubicBezTo>
                  <a:cubicBezTo>
                    <a:pt x="1" y="1220"/>
                    <a:pt x="133" y="1355"/>
                    <a:pt x="264" y="1355"/>
                  </a:cubicBezTo>
                  <a:cubicBezTo>
                    <a:pt x="319" y="1355"/>
                    <a:pt x="374" y="1331"/>
                    <a:pt x="412" y="1274"/>
                  </a:cubicBezTo>
                  <a:cubicBezTo>
                    <a:pt x="587" y="1007"/>
                    <a:pt x="757" y="771"/>
                    <a:pt x="1030" y="613"/>
                  </a:cubicBezTo>
                  <a:cubicBezTo>
                    <a:pt x="1302" y="462"/>
                    <a:pt x="1605" y="377"/>
                    <a:pt x="1914" y="371"/>
                  </a:cubicBezTo>
                  <a:cubicBezTo>
                    <a:pt x="2147" y="365"/>
                    <a:pt x="2151" y="1"/>
                    <a:pt x="1931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1477225" y="3416150"/>
              <a:ext cx="13650" cy="9825"/>
            </a:xfrm>
            <a:custGeom>
              <a:avLst/>
              <a:gdLst/>
              <a:ahLst/>
              <a:cxnLst/>
              <a:rect l="l" t="t" r="r" b="b"/>
              <a:pathLst>
                <a:path w="546" h="393" extrusionOk="0">
                  <a:moveTo>
                    <a:pt x="228" y="1"/>
                  </a:moveTo>
                  <a:cubicBezTo>
                    <a:pt x="213" y="1"/>
                    <a:pt x="197" y="2"/>
                    <a:pt x="182" y="5"/>
                  </a:cubicBezTo>
                  <a:cubicBezTo>
                    <a:pt x="158" y="5"/>
                    <a:pt x="134" y="11"/>
                    <a:pt x="110" y="17"/>
                  </a:cubicBezTo>
                  <a:cubicBezTo>
                    <a:pt x="91" y="29"/>
                    <a:pt x="67" y="42"/>
                    <a:pt x="49" y="60"/>
                  </a:cubicBezTo>
                  <a:cubicBezTo>
                    <a:pt x="37" y="72"/>
                    <a:pt x="19" y="96"/>
                    <a:pt x="13" y="120"/>
                  </a:cubicBezTo>
                  <a:cubicBezTo>
                    <a:pt x="1" y="138"/>
                    <a:pt x="1" y="163"/>
                    <a:pt x="1" y="187"/>
                  </a:cubicBezTo>
                  <a:cubicBezTo>
                    <a:pt x="1" y="199"/>
                    <a:pt x="7" y="217"/>
                    <a:pt x="7" y="229"/>
                  </a:cubicBezTo>
                  <a:cubicBezTo>
                    <a:pt x="13" y="260"/>
                    <a:pt x="31" y="290"/>
                    <a:pt x="49" y="314"/>
                  </a:cubicBezTo>
                  <a:cubicBezTo>
                    <a:pt x="67" y="320"/>
                    <a:pt x="73" y="338"/>
                    <a:pt x="91" y="345"/>
                  </a:cubicBezTo>
                  <a:cubicBezTo>
                    <a:pt x="122" y="363"/>
                    <a:pt x="152" y="369"/>
                    <a:pt x="182" y="369"/>
                  </a:cubicBezTo>
                  <a:lnTo>
                    <a:pt x="255" y="369"/>
                  </a:lnTo>
                  <a:cubicBezTo>
                    <a:pt x="273" y="375"/>
                    <a:pt x="291" y="375"/>
                    <a:pt x="310" y="381"/>
                  </a:cubicBezTo>
                  <a:cubicBezTo>
                    <a:pt x="334" y="393"/>
                    <a:pt x="352" y="393"/>
                    <a:pt x="382" y="393"/>
                  </a:cubicBezTo>
                  <a:cubicBezTo>
                    <a:pt x="407" y="393"/>
                    <a:pt x="431" y="381"/>
                    <a:pt x="455" y="369"/>
                  </a:cubicBezTo>
                  <a:cubicBezTo>
                    <a:pt x="473" y="351"/>
                    <a:pt x="491" y="338"/>
                    <a:pt x="503" y="320"/>
                  </a:cubicBezTo>
                  <a:cubicBezTo>
                    <a:pt x="522" y="308"/>
                    <a:pt x="534" y="284"/>
                    <a:pt x="534" y="260"/>
                  </a:cubicBezTo>
                  <a:cubicBezTo>
                    <a:pt x="534" y="248"/>
                    <a:pt x="546" y="229"/>
                    <a:pt x="546" y="217"/>
                  </a:cubicBezTo>
                  <a:cubicBezTo>
                    <a:pt x="546" y="187"/>
                    <a:pt x="534" y="157"/>
                    <a:pt x="522" y="126"/>
                  </a:cubicBezTo>
                  <a:cubicBezTo>
                    <a:pt x="503" y="96"/>
                    <a:pt x="497" y="78"/>
                    <a:pt x="491" y="72"/>
                  </a:cubicBezTo>
                  <a:cubicBezTo>
                    <a:pt x="467" y="48"/>
                    <a:pt x="437" y="35"/>
                    <a:pt x="407" y="29"/>
                  </a:cubicBezTo>
                  <a:cubicBezTo>
                    <a:pt x="364" y="11"/>
                    <a:pt x="316" y="5"/>
                    <a:pt x="273" y="5"/>
                  </a:cubicBezTo>
                  <a:cubicBezTo>
                    <a:pt x="258" y="2"/>
                    <a:pt x="243" y="1"/>
                    <a:pt x="22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1637200" y="3442025"/>
              <a:ext cx="32450" cy="13225"/>
            </a:xfrm>
            <a:custGeom>
              <a:avLst/>
              <a:gdLst/>
              <a:ahLst/>
              <a:cxnLst/>
              <a:rect l="l" t="t" r="r" b="b"/>
              <a:pathLst>
                <a:path w="1298" h="529" extrusionOk="0">
                  <a:moveTo>
                    <a:pt x="180" y="0"/>
                  </a:moveTo>
                  <a:cubicBezTo>
                    <a:pt x="86" y="0"/>
                    <a:pt x="1" y="94"/>
                    <a:pt x="7" y="182"/>
                  </a:cubicBezTo>
                  <a:cubicBezTo>
                    <a:pt x="13" y="285"/>
                    <a:pt x="91" y="364"/>
                    <a:pt x="188" y="364"/>
                  </a:cubicBezTo>
                  <a:cubicBezTo>
                    <a:pt x="267" y="370"/>
                    <a:pt x="340" y="370"/>
                    <a:pt x="419" y="388"/>
                  </a:cubicBezTo>
                  <a:cubicBezTo>
                    <a:pt x="431" y="388"/>
                    <a:pt x="455" y="394"/>
                    <a:pt x="467" y="394"/>
                  </a:cubicBezTo>
                  <a:cubicBezTo>
                    <a:pt x="479" y="394"/>
                    <a:pt x="485" y="394"/>
                    <a:pt x="491" y="400"/>
                  </a:cubicBezTo>
                  <a:cubicBezTo>
                    <a:pt x="528" y="406"/>
                    <a:pt x="570" y="418"/>
                    <a:pt x="606" y="418"/>
                  </a:cubicBezTo>
                  <a:cubicBezTo>
                    <a:pt x="758" y="449"/>
                    <a:pt x="897" y="473"/>
                    <a:pt x="1043" y="521"/>
                  </a:cubicBezTo>
                  <a:cubicBezTo>
                    <a:pt x="1058" y="526"/>
                    <a:pt x="1074" y="529"/>
                    <a:pt x="1090" y="529"/>
                  </a:cubicBezTo>
                  <a:cubicBezTo>
                    <a:pt x="1170" y="529"/>
                    <a:pt x="1253" y="470"/>
                    <a:pt x="1273" y="394"/>
                  </a:cubicBezTo>
                  <a:cubicBezTo>
                    <a:pt x="1297" y="297"/>
                    <a:pt x="1243" y="194"/>
                    <a:pt x="1146" y="164"/>
                  </a:cubicBezTo>
                  <a:cubicBezTo>
                    <a:pt x="831" y="73"/>
                    <a:pt x="516" y="18"/>
                    <a:pt x="188" y="0"/>
                  </a:cubicBezTo>
                  <a:cubicBezTo>
                    <a:pt x="185" y="0"/>
                    <a:pt x="183" y="0"/>
                    <a:pt x="180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1849150" y="3530250"/>
              <a:ext cx="49550" cy="47225"/>
            </a:xfrm>
            <a:custGeom>
              <a:avLst/>
              <a:gdLst/>
              <a:ahLst/>
              <a:cxnLst/>
              <a:rect l="l" t="t" r="r" b="b"/>
              <a:pathLst>
                <a:path w="1982" h="1889" extrusionOk="0">
                  <a:moveTo>
                    <a:pt x="204" y="1"/>
                  </a:moveTo>
                  <a:cubicBezTo>
                    <a:pt x="125" y="1"/>
                    <a:pt x="45" y="63"/>
                    <a:pt x="30" y="137"/>
                  </a:cubicBezTo>
                  <a:cubicBezTo>
                    <a:pt x="0" y="234"/>
                    <a:pt x="67" y="331"/>
                    <a:pt x="158" y="362"/>
                  </a:cubicBezTo>
                  <a:cubicBezTo>
                    <a:pt x="473" y="471"/>
                    <a:pt x="770" y="646"/>
                    <a:pt x="1018" y="871"/>
                  </a:cubicBezTo>
                  <a:cubicBezTo>
                    <a:pt x="1139" y="986"/>
                    <a:pt x="1260" y="1107"/>
                    <a:pt x="1363" y="1240"/>
                  </a:cubicBezTo>
                  <a:cubicBezTo>
                    <a:pt x="1412" y="1313"/>
                    <a:pt x="1460" y="1386"/>
                    <a:pt x="1503" y="1464"/>
                  </a:cubicBezTo>
                  <a:cubicBezTo>
                    <a:pt x="1557" y="1543"/>
                    <a:pt x="1606" y="1622"/>
                    <a:pt x="1612" y="1707"/>
                  </a:cubicBezTo>
                  <a:cubicBezTo>
                    <a:pt x="1618" y="1804"/>
                    <a:pt x="1685" y="1889"/>
                    <a:pt x="1794" y="1889"/>
                  </a:cubicBezTo>
                  <a:cubicBezTo>
                    <a:pt x="1885" y="1889"/>
                    <a:pt x="1982" y="1804"/>
                    <a:pt x="1975" y="1707"/>
                  </a:cubicBezTo>
                  <a:cubicBezTo>
                    <a:pt x="1957" y="1477"/>
                    <a:pt x="1836" y="1283"/>
                    <a:pt x="1709" y="1101"/>
                  </a:cubicBezTo>
                  <a:cubicBezTo>
                    <a:pt x="1588" y="931"/>
                    <a:pt x="1448" y="774"/>
                    <a:pt x="1297" y="628"/>
                  </a:cubicBezTo>
                  <a:cubicBezTo>
                    <a:pt x="994" y="350"/>
                    <a:pt x="642" y="137"/>
                    <a:pt x="255" y="10"/>
                  </a:cubicBezTo>
                  <a:cubicBezTo>
                    <a:pt x="238" y="4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1886100" y="3582900"/>
              <a:ext cx="12150" cy="15250"/>
            </a:xfrm>
            <a:custGeom>
              <a:avLst/>
              <a:gdLst/>
              <a:ahLst/>
              <a:cxnLst/>
              <a:rect l="l" t="t" r="r" b="b"/>
              <a:pathLst>
                <a:path w="486" h="610" extrusionOk="0">
                  <a:moveTo>
                    <a:pt x="298" y="1"/>
                  </a:moveTo>
                  <a:cubicBezTo>
                    <a:pt x="255" y="1"/>
                    <a:pt x="201" y="13"/>
                    <a:pt x="170" y="55"/>
                  </a:cubicBezTo>
                  <a:cubicBezTo>
                    <a:pt x="140" y="92"/>
                    <a:pt x="110" y="134"/>
                    <a:pt x="116" y="183"/>
                  </a:cubicBezTo>
                  <a:lnTo>
                    <a:pt x="116" y="213"/>
                  </a:lnTo>
                  <a:cubicBezTo>
                    <a:pt x="116" y="219"/>
                    <a:pt x="110" y="237"/>
                    <a:pt x="110" y="243"/>
                  </a:cubicBezTo>
                  <a:cubicBezTo>
                    <a:pt x="104" y="249"/>
                    <a:pt x="104" y="255"/>
                    <a:pt x="91" y="267"/>
                  </a:cubicBezTo>
                  <a:cubicBezTo>
                    <a:pt x="88" y="275"/>
                    <a:pt x="82" y="280"/>
                    <a:pt x="76" y="286"/>
                  </a:cubicBezTo>
                  <a:lnTo>
                    <a:pt x="76" y="286"/>
                  </a:lnTo>
                  <a:lnTo>
                    <a:pt x="85" y="273"/>
                  </a:lnTo>
                  <a:lnTo>
                    <a:pt x="85" y="273"/>
                  </a:lnTo>
                  <a:cubicBezTo>
                    <a:pt x="67" y="286"/>
                    <a:pt x="49" y="298"/>
                    <a:pt x="43" y="316"/>
                  </a:cubicBezTo>
                  <a:cubicBezTo>
                    <a:pt x="25" y="334"/>
                    <a:pt x="13" y="358"/>
                    <a:pt x="13" y="377"/>
                  </a:cubicBezTo>
                  <a:cubicBezTo>
                    <a:pt x="1" y="401"/>
                    <a:pt x="1" y="425"/>
                    <a:pt x="1" y="455"/>
                  </a:cubicBezTo>
                  <a:cubicBezTo>
                    <a:pt x="1" y="480"/>
                    <a:pt x="13" y="498"/>
                    <a:pt x="25" y="522"/>
                  </a:cubicBezTo>
                  <a:cubicBezTo>
                    <a:pt x="49" y="558"/>
                    <a:pt x="85" y="601"/>
                    <a:pt x="134" y="607"/>
                  </a:cubicBezTo>
                  <a:cubicBezTo>
                    <a:pt x="147" y="609"/>
                    <a:pt x="161" y="610"/>
                    <a:pt x="176" y="610"/>
                  </a:cubicBezTo>
                  <a:cubicBezTo>
                    <a:pt x="209" y="610"/>
                    <a:pt x="244" y="603"/>
                    <a:pt x="273" y="583"/>
                  </a:cubicBezTo>
                  <a:cubicBezTo>
                    <a:pt x="304" y="558"/>
                    <a:pt x="346" y="540"/>
                    <a:pt x="364" y="510"/>
                  </a:cubicBezTo>
                  <a:cubicBezTo>
                    <a:pt x="388" y="480"/>
                    <a:pt x="419" y="449"/>
                    <a:pt x="437" y="407"/>
                  </a:cubicBezTo>
                  <a:cubicBezTo>
                    <a:pt x="449" y="370"/>
                    <a:pt x="467" y="334"/>
                    <a:pt x="473" y="298"/>
                  </a:cubicBezTo>
                  <a:cubicBezTo>
                    <a:pt x="479" y="255"/>
                    <a:pt x="485" y="213"/>
                    <a:pt x="479" y="164"/>
                  </a:cubicBezTo>
                  <a:cubicBezTo>
                    <a:pt x="479" y="146"/>
                    <a:pt x="473" y="122"/>
                    <a:pt x="467" y="98"/>
                  </a:cubicBezTo>
                  <a:cubicBezTo>
                    <a:pt x="461" y="92"/>
                    <a:pt x="443" y="67"/>
                    <a:pt x="431" y="55"/>
                  </a:cubicBezTo>
                  <a:cubicBezTo>
                    <a:pt x="413" y="37"/>
                    <a:pt x="388" y="25"/>
                    <a:pt x="370" y="13"/>
                  </a:cubicBezTo>
                  <a:cubicBezTo>
                    <a:pt x="346" y="1"/>
                    <a:pt x="322" y="1"/>
                    <a:pt x="29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1518275" y="3515800"/>
              <a:ext cx="66675" cy="11075"/>
            </a:xfrm>
            <a:custGeom>
              <a:avLst/>
              <a:gdLst/>
              <a:ahLst/>
              <a:cxnLst/>
              <a:rect l="l" t="t" r="r" b="b"/>
              <a:pathLst>
                <a:path w="2667" h="443" extrusionOk="0">
                  <a:moveTo>
                    <a:pt x="2436" y="0"/>
                  </a:moveTo>
                  <a:cubicBezTo>
                    <a:pt x="2432" y="0"/>
                    <a:pt x="2429" y="0"/>
                    <a:pt x="2425" y="0"/>
                  </a:cubicBezTo>
                  <a:cubicBezTo>
                    <a:pt x="2061" y="31"/>
                    <a:pt x="1697" y="31"/>
                    <a:pt x="1334" y="43"/>
                  </a:cubicBezTo>
                  <a:cubicBezTo>
                    <a:pt x="970" y="49"/>
                    <a:pt x="601" y="61"/>
                    <a:pt x="237" y="73"/>
                  </a:cubicBezTo>
                  <a:cubicBezTo>
                    <a:pt x="3" y="79"/>
                    <a:pt x="1" y="443"/>
                    <a:pt x="231" y="443"/>
                  </a:cubicBezTo>
                  <a:cubicBezTo>
                    <a:pt x="233" y="443"/>
                    <a:pt x="235" y="443"/>
                    <a:pt x="237" y="443"/>
                  </a:cubicBezTo>
                  <a:cubicBezTo>
                    <a:pt x="601" y="437"/>
                    <a:pt x="970" y="418"/>
                    <a:pt x="1334" y="412"/>
                  </a:cubicBezTo>
                  <a:cubicBezTo>
                    <a:pt x="1697" y="406"/>
                    <a:pt x="2061" y="406"/>
                    <a:pt x="2425" y="376"/>
                  </a:cubicBezTo>
                  <a:cubicBezTo>
                    <a:pt x="2657" y="352"/>
                    <a:pt x="2667" y="0"/>
                    <a:pt x="2436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1425275" y="3556750"/>
              <a:ext cx="35450" cy="40000"/>
            </a:xfrm>
            <a:custGeom>
              <a:avLst/>
              <a:gdLst/>
              <a:ahLst/>
              <a:cxnLst/>
              <a:rect l="l" t="t" r="r" b="b"/>
              <a:pathLst>
                <a:path w="1418" h="1600" extrusionOk="0">
                  <a:moveTo>
                    <a:pt x="1220" y="1"/>
                  </a:moveTo>
                  <a:cubicBezTo>
                    <a:pt x="1186" y="1"/>
                    <a:pt x="1152" y="8"/>
                    <a:pt x="1121" y="23"/>
                  </a:cubicBezTo>
                  <a:cubicBezTo>
                    <a:pt x="836" y="162"/>
                    <a:pt x="533" y="301"/>
                    <a:pt x="327" y="556"/>
                  </a:cubicBezTo>
                  <a:cubicBezTo>
                    <a:pt x="121" y="804"/>
                    <a:pt x="0" y="1144"/>
                    <a:pt x="97" y="1465"/>
                  </a:cubicBezTo>
                  <a:cubicBezTo>
                    <a:pt x="122" y="1541"/>
                    <a:pt x="198" y="1600"/>
                    <a:pt x="279" y="1600"/>
                  </a:cubicBezTo>
                  <a:cubicBezTo>
                    <a:pt x="295" y="1600"/>
                    <a:pt x="311" y="1597"/>
                    <a:pt x="327" y="1592"/>
                  </a:cubicBezTo>
                  <a:cubicBezTo>
                    <a:pt x="418" y="1568"/>
                    <a:pt x="485" y="1465"/>
                    <a:pt x="455" y="1362"/>
                  </a:cubicBezTo>
                  <a:cubicBezTo>
                    <a:pt x="448" y="1332"/>
                    <a:pt x="442" y="1313"/>
                    <a:pt x="430" y="1283"/>
                  </a:cubicBezTo>
                  <a:lnTo>
                    <a:pt x="430" y="1259"/>
                  </a:lnTo>
                  <a:lnTo>
                    <a:pt x="430" y="1210"/>
                  </a:lnTo>
                  <a:lnTo>
                    <a:pt x="430" y="1162"/>
                  </a:lnTo>
                  <a:lnTo>
                    <a:pt x="430" y="1150"/>
                  </a:lnTo>
                  <a:lnTo>
                    <a:pt x="455" y="1059"/>
                  </a:lnTo>
                  <a:cubicBezTo>
                    <a:pt x="461" y="1047"/>
                    <a:pt x="473" y="1023"/>
                    <a:pt x="473" y="1010"/>
                  </a:cubicBezTo>
                  <a:cubicBezTo>
                    <a:pt x="473" y="1010"/>
                    <a:pt x="473" y="998"/>
                    <a:pt x="479" y="992"/>
                  </a:cubicBezTo>
                  <a:cubicBezTo>
                    <a:pt x="491" y="962"/>
                    <a:pt x="509" y="938"/>
                    <a:pt x="521" y="907"/>
                  </a:cubicBezTo>
                  <a:cubicBezTo>
                    <a:pt x="539" y="877"/>
                    <a:pt x="564" y="859"/>
                    <a:pt x="576" y="829"/>
                  </a:cubicBezTo>
                  <a:cubicBezTo>
                    <a:pt x="582" y="817"/>
                    <a:pt x="582" y="817"/>
                    <a:pt x="582" y="810"/>
                  </a:cubicBezTo>
                  <a:cubicBezTo>
                    <a:pt x="582" y="810"/>
                    <a:pt x="594" y="810"/>
                    <a:pt x="594" y="804"/>
                  </a:cubicBezTo>
                  <a:cubicBezTo>
                    <a:pt x="600" y="786"/>
                    <a:pt x="612" y="780"/>
                    <a:pt x="624" y="768"/>
                  </a:cubicBezTo>
                  <a:cubicBezTo>
                    <a:pt x="721" y="665"/>
                    <a:pt x="806" y="598"/>
                    <a:pt x="927" y="532"/>
                  </a:cubicBezTo>
                  <a:cubicBezTo>
                    <a:pt x="1048" y="453"/>
                    <a:pt x="1176" y="392"/>
                    <a:pt x="1303" y="332"/>
                  </a:cubicBezTo>
                  <a:cubicBezTo>
                    <a:pt x="1394" y="289"/>
                    <a:pt x="1418" y="162"/>
                    <a:pt x="1370" y="83"/>
                  </a:cubicBezTo>
                  <a:cubicBezTo>
                    <a:pt x="1342" y="28"/>
                    <a:pt x="1283" y="1"/>
                    <a:pt x="1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1466325" y="3553225"/>
              <a:ext cx="15475" cy="10175"/>
            </a:xfrm>
            <a:custGeom>
              <a:avLst/>
              <a:gdLst/>
              <a:ahLst/>
              <a:cxnLst/>
              <a:rect l="l" t="t" r="r" b="b"/>
              <a:pathLst>
                <a:path w="619" h="407" extrusionOk="0">
                  <a:moveTo>
                    <a:pt x="164" y="0"/>
                  </a:moveTo>
                  <a:cubicBezTo>
                    <a:pt x="140" y="0"/>
                    <a:pt x="115" y="6"/>
                    <a:pt x="91" y="18"/>
                  </a:cubicBezTo>
                  <a:cubicBezTo>
                    <a:pt x="73" y="36"/>
                    <a:pt x="55" y="49"/>
                    <a:pt x="43" y="67"/>
                  </a:cubicBezTo>
                  <a:cubicBezTo>
                    <a:pt x="24" y="79"/>
                    <a:pt x="12" y="103"/>
                    <a:pt x="12" y="127"/>
                  </a:cubicBezTo>
                  <a:cubicBezTo>
                    <a:pt x="0" y="170"/>
                    <a:pt x="0" y="224"/>
                    <a:pt x="31" y="273"/>
                  </a:cubicBezTo>
                  <a:cubicBezTo>
                    <a:pt x="55" y="309"/>
                    <a:pt x="91" y="346"/>
                    <a:pt x="140" y="352"/>
                  </a:cubicBezTo>
                  <a:cubicBezTo>
                    <a:pt x="224" y="370"/>
                    <a:pt x="297" y="382"/>
                    <a:pt x="382" y="400"/>
                  </a:cubicBezTo>
                  <a:cubicBezTo>
                    <a:pt x="406" y="406"/>
                    <a:pt x="424" y="406"/>
                    <a:pt x="455" y="406"/>
                  </a:cubicBezTo>
                  <a:cubicBezTo>
                    <a:pt x="479" y="406"/>
                    <a:pt x="503" y="400"/>
                    <a:pt x="527" y="382"/>
                  </a:cubicBezTo>
                  <a:cubicBezTo>
                    <a:pt x="546" y="370"/>
                    <a:pt x="564" y="352"/>
                    <a:pt x="576" y="339"/>
                  </a:cubicBezTo>
                  <a:cubicBezTo>
                    <a:pt x="594" y="321"/>
                    <a:pt x="606" y="303"/>
                    <a:pt x="606" y="279"/>
                  </a:cubicBezTo>
                  <a:cubicBezTo>
                    <a:pt x="618" y="230"/>
                    <a:pt x="618" y="182"/>
                    <a:pt x="588" y="133"/>
                  </a:cubicBezTo>
                  <a:cubicBezTo>
                    <a:pt x="570" y="97"/>
                    <a:pt x="533" y="61"/>
                    <a:pt x="479" y="49"/>
                  </a:cubicBezTo>
                  <a:cubicBezTo>
                    <a:pt x="394" y="36"/>
                    <a:pt x="321" y="18"/>
                    <a:pt x="237" y="6"/>
                  </a:cubicBezTo>
                  <a:cubicBezTo>
                    <a:pt x="212" y="0"/>
                    <a:pt x="194" y="0"/>
                    <a:pt x="16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4"/>
            <p:cNvSpPr/>
            <p:nvPr/>
          </p:nvSpPr>
          <p:spPr>
            <a:xfrm>
              <a:off x="1790500" y="3660300"/>
              <a:ext cx="75475" cy="51500"/>
            </a:xfrm>
            <a:custGeom>
              <a:avLst/>
              <a:gdLst/>
              <a:ahLst/>
              <a:cxnLst/>
              <a:rect l="l" t="t" r="r" b="b"/>
              <a:pathLst>
                <a:path w="3019" h="2060" extrusionOk="0">
                  <a:moveTo>
                    <a:pt x="254" y="0"/>
                  </a:moveTo>
                  <a:cubicBezTo>
                    <a:pt x="67" y="0"/>
                    <a:pt x="0" y="309"/>
                    <a:pt x="207" y="365"/>
                  </a:cubicBezTo>
                  <a:cubicBezTo>
                    <a:pt x="722" y="510"/>
                    <a:pt x="1255" y="625"/>
                    <a:pt x="1746" y="819"/>
                  </a:cubicBezTo>
                  <a:cubicBezTo>
                    <a:pt x="1958" y="904"/>
                    <a:pt x="2152" y="1025"/>
                    <a:pt x="2304" y="1201"/>
                  </a:cubicBezTo>
                  <a:cubicBezTo>
                    <a:pt x="2449" y="1359"/>
                    <a:pt x="2594" y="1601"/>
                    <a:pt x="2552" y="1825"/>
                  </a:cubicBezTo>
                  <a:cubicBezTo>
                    <a:pt x="2530" y="1968"/>
                    <a:pt x="2649" y="2060"/>
                    <a:pt x="2756" y="2060"/>
                  </a:cubicBezTo>
                  <a:cubicBezTo>
                    <a:pt x="2827" y="2060"/>
                    <a:pt x="2893" y="2020"/>
                    <a:pt x="2910" y="1928"/>
                  </a:cubicBezTo>
                  <a:cubicBezTo>
                    <a:pt x="3019" y="1359"/>
                    <a:pt x="2576" y="819"/>
                    <a:pt x="2092" y="577"/>
                  </a:cubicBezTo>
                  <a:cubicBezTo>
                    <a:pt x="1831" y="444"/>
                    <a:pt x="1540" y="365"/>
                    <a:pt x="1261" y="280"/>
                  </a:cubicBezTo>
                  <a:lnTo>
                    <a:pt x="304" y="7"/>
                  </a:lnTo>
                  <a:cubicBezTo>
                    <a:pt x="287" y="3"/>
                    <a:pt x="270" y="0"/>
                    <a:pt x="25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4"/>
            <p:cNvSpPr/>
            <p:nvPr/>
          </p:nvSpPr>
          <p:spPr>
            <a:xfrm>
              <a:off x="1839750" y="3718050"/>
              <a:ext cx="13800" cy="12750"/>
            </a:xfrm>
            <a:custGeom>
              <a:avLst/>
              <a:gdLst/>
              <a:ahLst/>
              <a:cxnLst/>
              <a:rect l="l" t="t" r="r" b="b"/>
              <a:pathLst>
                <a:path w="552" h="510" extrusionOk="0">
                  <a:moveTo>
                    <a:pt x="388" y="0"/>
                  </a:moveTo>
                  <a:cubicBezTo>
                    <a:pt x="340" y="0"/>
                    <a:pt x="291" y="24"/>
                    <a:pt x="261" y="55"/>
                  </a:cubicBezTo>
                  <a:cubicBezTo>
                    <a:pt x="243" y="73"/>
                    <a:pt x="231" y="79"/>
                    <a:pt x="212" y="91"/>
                  </a:cubicBezTo>
                  <a:cubicBezTo>
                    <a:pt x="176" y="121"/>
                    <a:pt x="140" y="145"/>
                    <a:pt x="91" y="170"/>
                  </a:cubicBezTo>
                  <a:cubicBezTo>
                    <a:pt x="67" y="182"/>
                    <a:pt x="55" y="200"/>
                    <a:pt x="37" y="212"/>
                  </a:cubicBezTo>
                  <a:cubicBezTo>
                    <a:pt x="25" y="230"/>
                    <a:pt x="6" y="255"/>
                    <a:pt x="6" y="273"/>
                  </a:cubicBezTo>
                  <a:cubicBezTo>
                    <a:pt x="0" y="297"/>
                    <a:pt x="0" y="321"/>
                    <a:pt x="0" y="352"/>
                  </a:cubicBezTo>
                  <a:cubicBezTo>
                    <a:pt x="0" y="376"/>
                    <a:pt x="6" y="394"/>
                    <a:pt x="25" y="418"/>
                  </a:cubicBezTo>
                  <a:cubicBezTo>
                    <a:pt x="49" y="455"/>
                    <a:pt x="85" y="497"/>
                    <a:pt x="128" y="503"/>
                  </a:cubicBezTo>
                  <a:cubicBezTo>
                    <a:pt x="146" y="503"/>
                    <a:pt x="158" y="509"/>
                    <a:pt x="176" y="509"/>
                  </a:cubicBezTo>
                  <a:cubicBezTo>
                    <a:pt x="206" y="509"/>
                    <a:pt x="237" y="503"/>
                    <a:pt x="267" y="485"/>
                  </a:cubicBezTo>
                  <a:cubicBezTo>
                    <a:pt x="303" y="473"/>
                    <a:pt x="340" y="448"/>
                    <a:pt x="370" y="424"/>
                  </a:cubicBezTo>
                  <a:cubicBezTo>
                    <a:pt x="418" y="394"/>
                    <a:pt x="461" y="358"/>
                    <a:pt x="503" y="321"/>
                  </a:cubicBezTo>
                  <a:cubicBezTo>
                    <a:pt x="515" y="303"/>
                    <a:pt x="534" y="285"/>
                    <a:pt x="540" y="261"/>
                  </a:cubicBezTo>
                  <a:cubicBezTo>
                    <a:pt x="552" y="236"/>
                    <a:pt x="552" y="212"/>
                    <a:pt x="552" y="188"/>
                  </a:cubicBezTo>
                  <a:cubicBezTo>
                    <a:pt x="552" y="170"/>
                    <a:pt x="546" y="145"/>
                    <a:pt x="540" y="121"/>
                  </a:cubicBezTo>
                  <a:cubicBezTo>
                    <a:pt x="546" y="91"/>
                    <a:pt x="534" y="73"/>
                    <a:pt x="515" y="55"/>
                  </a:cubicBezTo>
                  <a:cubicBezTo>
                    <a:pt x="479" y="24"/>
                    <a:pt x="431" y="0"/>
                    <a:pt x="388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4"/>
            <p:cNvSpPr/>
            <p:nvPr/>
          </p:nvSpPr>
          <p:spPr>
            <a:xfrm>
              <a:off x="1661300" y="3756650"/>
              <a:ext cx="33350" cy="36875"/>
            </a:xfrm>
            <a:custGeom>
              <a:avLst/>
              <a:gdLst/>
              <a:ahLst/>
              <a:cxnLst/>
              <a:rect l="l" t="t" r="r" b="b"/>
              <a:pathLst>
                <a:path w="1334" h="1475" extrusionOk="0">
                  <a:moveTo>
                    <a:pt x="220" y="1"/>
                  </a:moveTo>
                  <a:cubicBezTo>
                    <a:pt x="218" y="1"/>
                    <a:pt x="215" y="1"/>
                    <a:pt x="212" y="1"/>
                  </a:cubicBezTo>
                  <a:cubicBezTo>
                    <a:pt x="103" y="13"/>
                    <a:pt x="36" y="86"/>
                    <a:pt x="30" y="183"/>
                  </a:cubicBezTo>
                  <a:cubicBezTo>
                    <a:pt x="0" y="474"/>
                    <a:pt x="6" y="801"/>
                    <a:pt x="230" y="1013"/>
                  </a:cubicBezTo>
                  <a:cubicBezTo>
                    <a:pt x="345" y="1116"/>
                    <a:pt x="491" y="1195"/>
                    <a:pt x="636" y="1268"/>
                  </a:cubicBezTo>
                  <a:cubicBezTo>
                    <a:pt x="788" y="1347"/>
                    <a:pt x="939" y="1413"/>
                    <a:pt x="1097" y="1468"/>
                  </a:cubicBezTo>
                  <a:cubicBezTo>
                    <a:pt x="1111" y="1472"/>
                    <a:pt x="1126" y="1475"/>
                    <a:pt x="1141" y="1475"/>
                  </a:cubicBezTo>
                  <a:cubicBezTo>
                    <a:pt x="1222" y="1475"/>
                    <a:pt x="1306" y="1411"/>
                    <a:pt x="1321" y="1334"/>
                  </a:cubicBezTo>
                  <a:cubicBezTo>
                    <a:pt x="1333" y="1237"/>
                    <a:pt x="1279" y="1140"/>
                    <a:pt x="1182" y="1110"/>
                  </a:cubicBezTo>
                  <a:cubicBezTo>
                    <a:pt x="1042" y="1062"/>
                    <a:pt x="945" y="1025"/>
                    <a:pt x="818" y="959"/>
                  </a:cubicBezTo>
                  <a:cubicBezTo>
                    <a:pt x="751" y="928"/>
                    <a:pt x="691" y="898"/>
                    <a:pt x="642" y="862"/>
                  </a:cubicBezTo>
                  <a:cubicBezTo>
                    <a:pt x="612" y="844"/>
                    <a:pt x="588" y="831"/>
                    <a:pt x="558" y="807"/>
                  </a:cubicBezTo>
                  <a:cubicBezTo>
                    <a:pt x="539" y="801"/>
                    <a:pt x="527" y="783"/>
                    <a:pt x="509" y="777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500" y="762"/>
                    <a:pt x="503" y="763"/>
                    <a:pt x="504" y="763"/>
                  </a:cubicBezTo>
                  <a:cubicBezTo>
                    <a:pt x="504" y="763"/>
                    <a:pt x="503" y="762"/>
                    <a:pt x="497" y="759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479" y="753"/>
                    <a:pt x="473" y="741"/>
                    <a:pt x="467" y="728"/>
                  </a:cubicBezTo>
                  <a:cubicBezTo>
                    <a:pt x="467" y="725"/>
                    <a:pt x="454" y="713"/>
                    <a:pt x="446" y="707"/>
                  </a:cubicBezTo>
                  <a:lnTo>
                    <a:pt x="446" y="707"/>
                  </a:lnTo>
                  <a:cubicBezTo>
                    <a:pt x="442" y="700"/>
                    <a:pt x="430" y="686"/>
                    <a:pt x="430" y="686"/>
                  </a:cubicBezTo>
                  <a:cubicBezTo>
                    <a:pt x="418" y="668"/>
                    <a:pt x="412" y="662"/>
                    <a:pt x="406" y="650"/>
                  </a:cubicBezTo>
                  <a:lnTo>
                    <a:pt x="406" y="638"/>
                  </a:lnTo>
                  <a:cubicBezTo>
                    <a:pt x="400" y="625"/>
                    <a:pt x="400" y="607"/>
                    <a:pt x="388" y="595"/>
                  </a:cubicBezTo>
                  <a:cubicBezTo>
                    <a:pt x="382" y="571"/>
                    <a:pt x="376" y="547"/>
                    <a:pt x="376" y="516"/>
                  </a:cubicBezTo>
                  <a:lnTo>
                    <a:pt x="376" y="504"/>
                  </a:lnTo>
                  <a:lnTo>
                    <a:pt x="376" y="456"/>
                  </a:lnTo>
                  <a:lnTo>
                    <a:pt x="376" y="377"/>
                  </a:lnTo>
                  <a:cubicBezTo>
                    <a:pt x="376" y="316"/>
                    <a:pt x="382" y="244"/>
                    <a:pt x="388" y="183"/>
                  </a:cubicBezTo>
                  <a:cubicBezTo>
                    <a:pt x="400" y="89"/>
                    <a:pt x="303" y="1"/>
                    <a:pt x="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4"/>
            <p:cNvSpPr/>
            <p:nvPr/>
          </p:nvSpPr>
          <p:spPr>
            <a:xfrm>
              <a:off x="1703100" y="3787425"/>
              <a:ext cx="16700" cy="10025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182" y="0"/>
                  </a:moveTo>
                  <a:cubicBezTo>
                    <a:pt x="158" y="0"/>
                    <a:pt x="134" y="6"/>
                    <a:pt x="116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85"/>
                    <a:pt x="0" y="134"/>
                    <a:pt x="0" y="182"/>
                  </a:cubicBezTo>
                  <a:cubicBezTo>
                    <a:pt x="0" y="225"/>
                    <a:pt x="13" y="279"/>
                    <a:pt x="55" y="309"/>
                  </a:cubicBezTo>
                  <a:cubicBezTo>
                    <a:pt x="67" y="315"/>
                    <a:pt x="73" y="334"/>
                    <a:pt x="91" y="340"/>
                  </a:cubicBezTo>
                  <a:cubicBezTo>
                    <a:pt x="122" y="358"/>
                    <a:pt x="152" y="364"/>
                    <a:pt x="182" y="364"/>
                  </a:cubicBezTo>
                  <a:cubicBezTo>
                    <a:pt x="279" y="376"/>
                    <a:pt x="376" y="388"/>
                    <a:pt x="485" y="400"/>
                  </a:cubicBezTo>
                  <a:cubicBezTo>
                    <a:pt x="510" y="400"/>
                    <a:pt x="528" y="394"/>
                    <a:pt x="552" y="388"/>
                  </a:cubicBezTo>
                  <a:cubicBezTo>
                    <a:pt x="576" y="376"/>
                    <a:pt x="600" y="364"/>
                    <a:pt x="613" y="346"/>
                  </a:cubicBezTo>
                  <a:cubicBezTo>
                    <a:pt x="643" y="315"/>
                    <a:pt x="667" y="267"/>
                    <a:pt x="667" y="219"/>
                  </a:cubicBezTo>
                  <a:cubicBezTo>
                    <a:pt x="667" y="176"/>
                    <a:pt x="649" y="122"/>
                    <a:pt x="613" y="91"/>
                  </a:cubicBezTo>
                  <a:cubicBezTo>
                    <a:pt x="600" y="85"/>
                    <a:pt x="588" y="67"/>
                    <a:pt x="576" y="61"/>
                  </a:cubicBezTo>
                  <a:cubicBezTo>
                    <a:pt x="546" y="43"/>
                    <a:pt x="516" y="37"/>
                    <a:pt x="485" y="37"/>
                  </a:cubicBezTo>
                  <a:cubicBezTo>
                    <a:pt x="388" y="25"/>
                    <a:pt x="285" y="13"/>
                    <a:pt x="182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4"/>
            <p:cNvSpPr/>
            <p:nvPr/>
          </p:nvSpPr>
          <p:spPr>
            <a:xfrm>
              <a:off x="1862925" y="3804050"/>
              <a:ext cx="15925" cy="31175"/>
            </a:xfrm>
            <a:custGeom>
              <a:avLst/>
              <a:gdLst/>
              <a:ahLst/>
              <a:cxnLst/>
              <a:rect l="l" t="t" r="r" b="b"/>
              <a:pathLst>
                <a:path w="637" h="1247" extrusionOk="0">
                  <a:moveTo>
                    <a:pt x="260" y="1"/>
                  </a:moveTo>
                  <a:cubicBezTo>
                    <a:pt x="230" y="1"/>
                    <a:pt x="201" y="9"/>
                    <a:pt x="176" y="26"/>
                  </a:cubicBezTo>
                  <a:cubicBezTo>
                    <a:pt x="91" y="75"/>
                    <a:pt x="55" y="190"/>
                    <a:pt x="103" y="275"/>
                  </a:cubicBezTo>
                  <a:cubicBezTo>
                    <a:pt x="128" y="311"/>
                    <a:pt x="152" y="347"/>
                    <a:pt x="164" y="390"/>
                  </a:cubicBezTo>
                  <a:cubicBezTo>
                    <a:pt x="176" y="396"/>
                    <a:pt x="176" y="402"/>
                    <a:pt x="182" y="420"/>
                  </a:cubicBezTo>
                  <a:cubicBezTo>
                    <a:pt x="182" y="420"/>
                    <a:pt x="188" y="426"/>
                    <a:pt x="188" y="432"/>
                  </a:cubicBezTo>
                  <a:cubicBezTo>
                    <a:pt x="188" y="438"/>
                    <a:pt x="194" y="438"/>
                    <a:pt x="194" y="450"/>
                  </a:cubicBezTo>
                  <a:cubicBezTo>
                    <a:pt x="206" y="456"/>
                    <a:pt x="206" y="469"/>
                    <a:pt x="206" y="481"/>
                  </a:cubicBezTo>
                  <a:lnTo>
                    <a:pt x="225" y="547"/>
                  </a:lnTo>
                  <a:cubicBezTo>
                    <a:pt x="225" y="553"/>
                    <a:pt x="243" y="584"/>
                    <a:pt x="243" y="602"/>
                  </a:cubicBezTo>
                  <a:lnTo>
                    <a:pt x="243" y="632"/>
                  </a:lnTo>
                  <a:lnTo>
                    <a:pt x="243" y="693"/>
                  </a:lnTo>
                  <a:lnTo>
                    <a:pt x="243" y="699"/>
                  </a:lnTo>
                  <a:cubicBezTo>
                    <a:pt x="243" y="711"/>
                    <a:pt x="237" y="729"/>
                    <a:pt x="225" y="741"/>
                  </a:cubicBezTo>
                  <a:cubicBezTo>
                    <a:pt x="225" y="753"/>
                    <a:pt x="219" y="759"/>
                    <a:pt x="219" y="765"/>
                  </a:cubicBezTo>
                  <a:cubicBezTo>
                    <a:pt x="219" y="772"/>
                    <a:pt x="213" y="784"/>
                    <a:pt x="213" y="784"/>
                  </a:cubicBezTo>
                  <a:cubicBezTo>
                    <a:pt x="206" y="790"/>
                    <a:pt x="206" y="796"/>
                    <a:pt x="194" y="802"/>
                  </a:cubicBezTo>
                  <a:cubicBezTo>
                    <a:pt x="188" y="814"/>
                    <a:pt x="188" y="820"/>
                    <a:pt x="182" y="826"/>
                  </a:cubicBezTo>
                  <a:cubicBezTo>
                    <a:pt x="170" y="832"/>
                    <a:pt x="164" y="850"/>
                    <a:pt x="158" y="856"/>
                  </a:cubicBezTo>
                  <a:lnTo>
                    <a:pt x="152" y="862"/>
                  </a:lnTo>
                  <a:cubicBezTo>
                    <a:pt x="138" y="872"/>
                    <a:pt x="110" y="885"/>
                    <a:pt x="117" y="885"/>
                  </a:cubicBezTo>
                  <a:cubicBezTo>
                    <a:pt x="119" y="885"/>
                    <a:pt x="124" y="883"/>
                    <a:pt x="134" y="881"/>
                  </a:cubicBezTo>
                  <a:lnTo>
                    <a:pt x="134" y="881"/>
                  </a:lnTo>
                  <a:cubicBezTo>
                    <a:pt x="91" y="905"/>
                    <a:pt x="49" y="917"/>
                    <a:pt x="31" y="965"/>
                  </a:cubicBezTo>
                  <a:cubicBezTo>
                    <a:pt x="7" y="1002"/>
                    <a:pt x="0" y="1062"/>
                    <a:pt x="7" y="1105"/>
                  </a:cubicBezTo>
                  <a:cubicBezTo>
                    <a:pt x="32" y="1176"/>
                    <a:pt x="104" y="1247"/>
                    <a:pt x="187" y="1247"/>
                  </a:cubicBezTo>
                  <a:cubicBezTo>
                    <a:pt x="203" y="1247"/>
                    <a:pt x="220" y="1244"/>
                    <a:pt x="237" y="1238"/>
                  </a:cubicBezTo>
                  <a:cubicBezTo>
                    <a:pt x="346" y="1190"/>
                    <a:pt x="431" y="1129"/>
                    <a:pt x="497" y="1032"/>
                  </a:cubicBezTo>
                  <a:cubicBezTo>
                    <a:pt x="558" y="947"/>
                    <a:pt x="588" y="850"/>
                    <a:pt x="606" y="753"/>
                  </a:cubicBezTo>
                  <a:cubicBezTo>
                    <a:pt x="637" y="523"/>
                    <a:pt x="546" y="305"/>
                    <a:pt x="431" y="105"/>
                  </a:cubicBezTo>
                  <a:cubicBezTo>
                    <a:pt x="393" y="39"/>
                    <a:pt x="325" y="1"/>
                    <a:pt x="26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4"/>
            <p:cNvSpPr/>
            <p:nvPr/>
          </p:nvSpPr>
          <p:spPr>
            <a:xfrm>
              <a:off x="1506525" y="3632625"/>
              <a:ext cx="63125" cy="17125"/>
            </a:xfrm>
            <a:custGeom>
              <a:avLst/>
              <a:gdLst/>
              <a:ahLst/>
              <a:cxnLst/>
              <a:rect l="l" t="t" r="r" b="b"/>
              <a:pathLst>
                <a:path w="2525" h="685" extrusionOk="0">
                  <a:moveTo>
                    <a:pt x="276" y="1"/>
                  </a:moveTo>
                  <a:cubicBezTo>
                    <a:pt x="72" y="1"/>
                    <a:pt x="0" y="317"/>
                    <a:pt x="216" y="357"/>
                  </a:cubicBezTo>
                  <a:cubicBezTo>
                    <a:pt x="913" y="502"/>
                    <a:pt x="1622" y="611"/>
                    <a:pt x="2331" y="684"/>
                  </a:cubicBezTo>
                  <a:cubicBezTo>
                    <a:pt x="2334" y="684"/>
                    <a:pt x="2337" y="684"/>
                    <a:pt x="2340" y="684"/>
                  </a:cubicBezTo>
                  <a:cubicBezTo>
                    <a:pt x="2433" y="684"/>
                    <a:pt x="2513" y="591"/>
                    <a:pt x="2513" y="502"/>
                  </a:cubicBezTo>
                  <a:cubicBezTo>
                    <a:pt x="2525" y="381"/>
                    <a:pt x="2434" y="321"/>
                    <a:pt x="2331" y="314"/>
                  </a:cubicBezTo>
                  <a:cubicBezTo>
                    <a:pt x="1658" y="248"/>
                    <a:pt x="986" y="139"/>
                    <a:pt x="319" y="5"/>
                  </a:cubicBezTo>
                  <a:cubicBezTo>
                    <a:pt x="304" y="2"/>
                    <a:pt x="290" y="1"/>
                    <a:pt x="276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4"/>
            <p:cNvSpPr/>
            <p:nvPr/>
          </p:nvSpPr>
          <p:spPr>
            <a:xfrm>
              <a:off x="1582200" y="3644800"/>
              <a:ext cx="18225" cy="10400"/>
            </a:xfrm>
            <a:custGeom>
              <a:avLst/>
              <a:gdLst/>
              <a:ahLst/>
              <a:cxnLst/>
              <a:rect l="l" t="t" r="r" b="b"/>
              <a:pathLst>
                <a:path w="729" h="416" extrusionOk="0">
                  <a:moveTo>
                    <a:pt x="193" y="1"/>
                  </a:moveTo>
                  <a:cubicBezTo>
                    <a:pt x="160" y="1"/>
                    <a:pt x="125" y="13"/>
                    <a:pt x="92" y="34"/>
                  </a:cubicBezTo>
                  <a:cubicBezTo>
                    <a:pt x="55" y="52"/>
                    <a:pt x="19" y="100"/>
                    <a:pt x="13" y="137"/>
                  </a:cubicBezTo>
                  <a:cubicBezTo>
                    <a:pt x="1" y="185"/>
                    <a:pt x="1" y="233"/>
                    <a:pt x="31" y="282"/>
                  </a:cubicBezTo>
                  <a:cubicBezTo>
                    <a:pt x="61" y="318"/>
                    <a:pt x="92" y="349"/>
                    <a:pt x="140" y="367"/>
                  </a:cubicBezTo>
                  <a:cubicBezTo>
                    <a:pt x="238" y="395"/>
                    <a:pt x="346" y="415"/>
                    <a:pt x="451" y="415"/>
                  </a:cubicBezTo>
                  <a:cubicBezTo>
                    <a:pt x="483" y="415"/>
                    <a:pt x="515" y="413"/>
                    <a:pt x="546" y="409"/>
                  </a:cubicBezTo>
                  <a:cubicBezTo>
                    <a:pt x="601" y="403"/>
                    <a:pt x="637" y="391"/>
                    <a:pt x="673" y="355"/>
                  </a:cubicBezTo>
                  <a:cubicBezTo>
                    <a:pt x="704" y="324"/>
                    <a:pt x="728" y="276"/>
                    <a:pt x="728" y="227"/>
                  </a:cubicBezTo>
                  <a:cubicBezTo>
                    <a:pt x="728" y="185"/>
                    <a:pt x="716" y="130"/>
                    <a:pt x="673" y="100"/>
                  </a:cubicBezTo>
                  <a:cubicBezTo>
                    <a:pt x="651" y="73"/>
                    <a:pt x="604" y="45"/>
                    <a:pt x="559" y="45"/>
                  </a:cubicBezTo>
                  <a:cubicBezTo>
                    <a:pt x="555" y="45"/>
                    <a:pt x="550" y="45"/>
                    <a:pt x="546" y="46"/>
                  </a:cubicBezTo>
                  <a:cubicBezTo>
                    <a:pt x="528" y="47"/>
                    <a:pt x="510" y="48"/>
                    <a:pt x="492" y="48"/>
                  </a:cubicBezTo>
                  <a:cubicBezTo>
                    <a:pt x="447" y="48"/>
                    <a:pt x="401" y="44"/>
                    <a:pt x="358" y="40"/>
                  </a:cubicBezTo>
                  <a:cubicBezTo>
                    <a:pt x="316" y="34"/>
                    <a:pt x="274" y="21"/>
                    <a:pt x="237" y="9"/>
                  </a:cubicBezTo>
                  <a:cubicBezTo>
                    <a:pt x="224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44"/>
          <p:cNvGrpSpPr/>
          <p:nvPr/>
        </p:nvGrpSpPr>
        <p:grpSpPr>
          <a:xfrm rot="5067383">
            <a:off x="6743714" y="2742509"/>
            <a:ext cx="2474531" cy="3279029"/>
            <a:chOff x="4616475" y="3056250"/>
            <a:chExt cx="1294250" cy="1715025"/>
          </a:xfrm>
        </p:grpSpPr>
        <p:sp>
          <p:nvSpPr>
            <p:cNvPr id="1785" name="Google Shape;1785;p44"/>
            <p:cNvSpPr/>
            <p:nvPr/>
          </p:nvSpPr>
          <p:spPr>
            <a:xfrm>
              <a:off x="5690300" y="4292225"/>
              <a:ext cx="175975" cy="159500"/>
            </a:xfrm>
            <a:custGeom>
              <a:avLst/>
              <a:gdLst/>
              <a:ahLst/>
              <a:cxnLst/>
              <a:rect l="l" t="t" r="r" b="b"/>
              <a:pathLst>
                <a:path w="7039" h="6380" extrusionOk="0">
                  <a:moveTo>
                    <a:pt x="3525" y="0"/>
                  </a:moveTo>
                  <a:cubicBezTo>
                    <a:pt x="3270" y="0"/>
                    <a:pt x="3010" y="31"/>
                    <a:pt x="2752" y="95"/>
                  </a:cubicBezTo>
                  <a:cubicBezTo>
                    <a:pt x="1044" y="521"/>
                    <a:pt x="0" y="2249"/>
                    <a:pt x="426" y="3960"/>
                  </a:cubicBezTo>
                  <a:cubicBezTo>
                    <a:pt x="788" y="5411"/>
                    <a:pt x="2089" y="6380"/>
                    <a:pt x="3522" y="6380"/>
                  </a:cubicBezTo>
                  <a:cubicBezTo>
                    <a:pt x="3776" y="6380"/>
                    <a:pt x="4034" y="6349"/>
                    <a:pt x="4291" y="6286"/>
                  </a:cubicBezTo>
                  <a:cubicBezTo>
                    <a:pt x="5999" y="5860"/>
                    <a:pt x="7039" y="4132"/>
                    <a:pt x="6617" y="2421"/>
                  </a:cubicBezTo>
                  <a:cubicBezTo>
                    <a:pt x="6255" y="971"/>
                    <a:pt x="4956" y="0"/>
                    <a:pt x="3525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720500" y="4316925"/>
              <a:ext cx="46900" cy="42575"/>
            </a:xfrm>
            <a:custGeom>
              <a:avLst/>
              <a:gdLst/>
              <a:ahLst/>
              <a:cxnLst/>
              <a:rect l="l" t="t" r="r" b="b"/>
              <a:pathLst>
                <a:path w="1876" h="1703" extrusionOk="0">
                  <a:moveTo>
                    <a:pt x="939" y="1"/>
                  </a:moveTo>
                  <a:cubicBezTo>
                    <a:pt x="872" y="1"/>
                    <a:pt x="803" y="9"/>
                    <a:pt x="735" y="26"/>
                  </a:cubicBezTo>
                  <a:cubicBezTo>
                    <a:pt x="277" y="139"/>
                    <a:pt x="0" y="604"/>
                    <a:pt x="113" y="1058"/>
                  </a:cubicBezTo>
                  <a:cubicBezTo>
                    <a:pt x="210" y="1444"/>
                    <a:pt x="559" y="1703"/>
                    <a:pt x="944" y="1703"/>
                  </a:cubicBezTo>
                  <a:cubicBezTo>
                    <a:pt x="1010" y="1703"/>
                    <a:pt x="1078" y="1695"/>
                    <a:pt x="1145" y="1679"/>
                  </a:cubicBezTo>
                  <a:cubicBezTo>
                    <a:pt x="1598" y="1566"/>
                    <a:pt x="1876" y="1101"/>
                    <a:pt x="1763" y="647"/>
                  </a:cubicBezTo>
                  <a:cubicBezTo>
                    <a:pt x="1669" y="262"/>
                    <a:pt x="1322" y="1"/>
                    <a:pt x="939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789275" y="4346200"/>
              <a:ext cx="18575" cy="42700"/>
            </a:xfrm>
            <a:custGeom>
              <a:avLst/>
              <a:gdLst/>
              <a:ahLst/>
              <a:cxnLst/>
              <a:rect l="l" t="t" r="r" b="b"/>
              <a:pathLst>
                <a:path w="743" h="1708" extrusionOk="0">
                  <a:moveTo>
                    <a:pt x="70" y="0"/>
                  </a:moveTo>
                  <a:cubicBezTo>
                    <a:pt x="33" y="0"/>
                    <a:pt x="0" y="51"/>
                    <a:pt x="35" y="86"/>
                  </a:cubicBezTo>
                  <a:cubicBezTo>
                    <a:pt x="157" y="219"/>
                    <a:pt x="250" y="379"/>
                    <a:pt x="336" y="539"/>
                  </a:cubicBezTo>
                  <a:cubicBezTo>
                    <a:pt x="516" y="883"/>
                    <a:pt x="626" y="1270"/>
                    <a:pt x="602" y="1661"/>
                  </a:cubicBezTo>
                  <a:cubicBezTo>
                    <a:pt x="598" y="1692"/>
                    <a:pt x="623" y="1708"/>
                    <a:pt x="648" y="1708"/>
                  </a:cubicBezTo>
                  <a:cubicBezTo>
                    <a:pt x="674" y="1708"/>
                    <a:pt x="702" y="1692"/>
                    <a:pt x="704" y="1661"/>
                  </a:cubicBezTo>
                  <a:cubicBezTo>
                    <a:pt x="743" y="1079"/>
                    <a:pt x="497" y="453"/>
                    <a:pt x="106" y="19"/>
                  </a:cubicBezTo>
                  <a:cubicBezTo>
                    <a:pt x="95" y="6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5776625" y="4354550"/>
              <a:ext cx="43725" cy="18725"/>
            </a:xfrm>
            <a:custGeom>
              <a:avLst/>
              <a:gdLst/>
              <a:ahLst/>
              <a:cxnLst/>
              <a:rect l="l" t="t" r="r" b="b"/>
              <a:pathLst>
                <a:path w="1749" h="749" extrusionOk="0">
                  <a:moveTo>
                    <a:pt x="1668" y="1"/>
                  </a:moveTo>
                  <a:cubicBezTo>
                    <a:pt x="1660" y="1"/>
                    <a:pt x="1652" y="2"/>
                    <a:pt x="1643" y="6"/>
                  </a:cubicBezTo>
                  <a:cubicBezTo>
                    <a:pt x="1128" y="244"/>
                    <a:pt x="588" y="448"/>
                    <a:pt x="57" y="647"/>
                  </a:cubicBezTo>
                  <a:cubicBezTo>
                    <a:pt x="1" y="668"/>
                    <a:pt x="14" y="748"/>
                    <a:pt x="62" y="748"/>
                  </a:cubicBezTo>
                  <a:cubicBezTo>
                    <a:pt x="67" y="748"/>
                    <a:pt x="74" y="747"/>
                    <a:pt x="80" y="745"/>
                  </a:cubicBezTo>
                  <a:cubicBezTo>
                    <a:pt x="623" y="537"/>
                    <a:pt x="1171" y="334"/>
                    <a:pt x="1698" y="96"/>
                  </a:cubicBezTo>
                  <a:cubicBezTo>
                    <a:pt x="1749" y="69"/>
                    <a:pt x="1718" y="1"/>
                    <a:pt x="166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5447525" y="4627475"/>
              <a:ext cx="158975" cy="143800"/>
            </a:xfrm>
            <a:custGeom>
              <a:avLst/>
              <a:gdLst/>
              <a:ahLst/>
              <a:cxnLst/>
              <a:rect l="l" t="t" r="r" b="b"/>
              <a:pathLst>
                <a:path w="6359" h="5752" extrusionOk="0">
                  <a:moveTo>
                    <a:pt x="3176" y="1"/>
                  </a:moveTo>
                  <a:cubicBezTo>
                    <a:pt x="1891" y="1"/>
                    <a:pt x="722" y="870"/>
                    <a:pt x="391" y="2173"/>
                  </a:cubicBezTo>
                  <a:cubicBezTo>
                    <a:pt x="0" y="3709"/>
                    <a:pt x="934" y="5280"/>
                    <a:pt x="2474" y="5663"/>
                  </a:cubicBezTo>
                  <a:cubicBezTo>
                    <a:pt x="2712" y="5723"/>
                    <a:pt x="2950" y="5752"/>
                    <a:pt x="3184" y="5752"/>
                  </a:cubicBezTo>
                  <a:cubicBezTo>
                    <a:pt x="4468" y="5752"/>
                    <a:pt x="5637" y="4886"/>
                    <a:pt x="5968" y="3584"/>
                  </a:cubicBezTo>
                  <a:cubicBezTo>
                    <a:pt x="6358" y="2044"/>
                    <a:pt x="5424" y="481"/>
                    <a:pt x="3885" y="90"/>
                  </a:cubicBezTo>
                  <a:cubicBezTo>
                    <a:pt x="3648" y="30"/>
                    <a:pt x="3410" y="1"/>
                    <a:pt x="3176" y="1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480550" y="4639825"/>
              <a:ext cx="36450" cy="30025"/>
            </a:xfrm>
            <a:custGeom>
              <a:avLst/>
              <a:gdLst/>
              <a:ahLst/>
              <a:cxnLst/>
              <a:rect l="l" t="t" r="r" b="b"/>
              <a:pathLst>
                <a:path w="1458" h="1201" extrusionOk="0">
                  <a:moveTo>
                    <a:pt x="935" y="0"/>
                  </a:moveTo>
                  <a:cubicBezTo>
                    <a:pt x="863" y="0"/>
                    <a:pt x="787" y="10"/>
                    <a:pt x="707" y="30"/>
                  </a:cubicBezTo>
                  <a:cubicBezTo>
                    <a:pt x="313" y="139"/>
                    <a:pt x="0" y="475"/>
                    <a:pt x="8" y="788"/>
                  </a:cubicBezTo>
                  <a:cubicBezTo>
                    <a:pt x="17" y="1040"/>
                    <a:pt x="234" y="1200"/>
                    <a:pt x="527" y="1200"/>
                  </a:cubicBezTo>
                  <a:cubicBezTo>
                    <a:pt x="597" y="1200"/>
                    <a:pt x="673" y="1191"/>
                    <a:pt x="750" y="1171"/>
                  </a:cubicBezTo>
                  <a:cubicBezTo>
                    <a:pt x="1149" y="1061"/>
                    <a:pt x="1458" y="725"/>
                    <a:pt x="1450" y="413"/>
                  </a:cubicBezTo>
                  <a:cubicBezTo>
                    <a:pt x="1444" y="159"/>
                    <a:pt x="1228" y="0"/>
                    <a:pt x="935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502125" y="4674075"/>
              <a:ext cx="11625" cy="40675"/>
            </a:xfrm>
            <a:custGeom>
              <a:avLst/>
              <a:gdLst/>
              <a:ahLst/>
              <a:cxnLst/>
              <a:rect l="l" t="t" r="r" b="b"/>
              <a:pathLst>
                <a:path w="465" h="1627" extrusionOk="0">
                  <a:moveTo>
                    <a:pt x="392" y="1"/>
                  </a:moveTo>
                  <a:cubicBezTo>
                    <a:pt x="377" y="1"/>
                    <a:pt x="363" y="8"/>
                    <a:pt x="352" y="24"/>
                  </a:cubicBezTo>
                  <a:cubicBezTo>
                    <a:pt x="75" y="473"/>
                    <a:pt x="1" y="1075"/>
                    <a:pt x="122" y="1587"/>
                  </a:cubicBezTo>
                  <a:cubicBezTo>
                    <a:pt x="128" y="1615"/>
                    <a:pt x="148" y="1627"/>
                    <a:pt x="168" y="1627"/>
                  </a:cubicBezTo>
                  <a:cubicBezTo>
                    <a:pt x="198" y="1627"/>
                    <a:pt x="229" y="1601"/>
                    <a:pt x="220" y="1563"/>
                  </a:cubicBezTo>
                  <a:cubicBezTo>
                    <a:pt x="102" y="1079"/>
                    <a:pt x="173" y="504"/>
                    <a:pt x="442" y="78"/>
                  </a:cubicBezTo>
                  <a:cubicBezTo>
                    <a:pt x="464" y="40"/>
                    <a:pt x="428" y="1"/>
                    <a:pt x="39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5486600" y="4693975"/>
              <a:ext cx="42025" cy="6725"/>
            </a:xfrm>
            <a:custGeom>
              <a:avLst/>
              <a:gdLst/>
              <a:ahLst/>
              <a:cxnLst/>
              <a:rect l="l" t="t" r="r" b="b"/>
              <a:pathLst>
                <a:path w="1681" h="269" extrusionOk="0">
                  <a:moveTo>
                    <a:pt x="60" y="1"/>
                  </a:moveTo>
                  <a:cubicBezTo>
                    <a:pt x="0" y="1"/>
                    <a:pt x="3" y="99"/>
                    <a:pt x="67" y="103"/>
                  </a:cubicBezTo>
                  <a:cubicBezTo>
                    <a:pt x="583" y="134"/>
                    <a:pt x="1102" y="205"/>
                    <a:pt x="1614" y="267"/>
                  </a:cubicBezTo>
                  <a:cubicBezTo>
                    <a:pt x="1618" y="268"/>
                    <a:pt x="1621" y="268"/>
                    <a:pt x="1625" y="268"/>
                  </a:cubicBezTo>
                  <a:cubicBezTo>
                    <a:pt x="1681" y="268"/>
                    <a:pt x="1677" y="177"/>
                    <a:pt x="1614" y="165"/>
                  </a:cubicBezTo>
                  <a:cubicBezTo>
                    <a:pt x="1102" y="99"/>
                    <a:pt x="583" y="29"/>
                    <a:pt x="67" y="1"/>
                  </a:cubicBezTo>
                  <a:cubicBezTo>
                    <a:pt x="64" y="1"/>
                    <a:pt x="62" y="1"/>
                    <a:pt x="60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5132725" y="4422450"/>
              <a:ext cx="126150" cy="114275"/>
            </a:xfrm>
            <a:custGeom>
              <a:avLst/>
              <a:gdLst/>
              <a:ahLst/>
              <a:cxnLst/>
              <a:rect l="l" t="t" r="r" b="b"/>
              <a:pathLst>
                <a:path w="5046" h="4571" extrusionOk="0">
                  <a:moveTo>
                    <a:pt x="2529" y="0"/>
                  </a:moveTo>
                  <a:cubicBezTo>
                    <a:pt x="1504" y="0"/>
                    <a:pt x="568" y="691"/>
                    <a:pt x="309" y="1725"/>
                  </a:cubicBezTo>
                  <a:cubicBezTo>
                    <a:pt x="1" y="2953"/>
                    <a:pt x="739" y="4191"/>
                    <a:pt x="1962" y="4500"/>
                  </a:cubicBezTo>
                  <a:cubicBezTo>
                    <a:pt x="2150" y="4547"/>
                    <a:pt x="2338" y="4570"/>
                    <a:pt x="2523" y="4570"/>
                  </a:cubicBezTo>
                  <a:cubicBezTo>
                    <a:pt x="3546" y="4570"/>
                    <a:pt x="4479" y="3879"/>
                    <a:pt x="4737" y="2843"/>
                  </a:cubicBezTo>
                  <a:cubicBezTo>
                    <a:pt x="5046" y="1624"/>
                    <a:pt x="4303" y="377"/>
                    <a:pt x="3084" y="68"/>
                  </a:cubicBezTo>
                  <a:cubicBezTo>
                    <a:pt x="2898" y="22"/>
                    <a:pt x="2712" y="0"/>
                    <a:pt x="2529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5160175" y="4430750"/>
              <a:ext cx="29725" cy="24900"/>
            </a:xfrm>
            <a:custGeom>
              <a:avLst/>
              <a:gdLst/>
              <a:ahLst/>
              <a:cxnLst/>
              <a:rect l="l" t="t" r="r" b="b"/>
              <a:pathLst>
                <a:path w="1189" h="996" extrusionOk="0">
                  <a:moveTo>
                    <a:pt x="758" y="0"/>
                  </a:moveTo>
                  <a:cubicBezTo>
                    <a:pt x="691" y="0"/>
                    <a:pt x="618" y="12"/>
                    <a:pt x="544" y="37"/>
                  </a:cubicBezTo>
                  <a:cubicBezTo>
                    <a:pt x="231" y="139"/>
                    <a:pt x="1" y="428"/>
                    <a:pt x="32" y="682"/>
                  </a:cubicBezTo>
                  <a:cubicBezTo>
                    <a:pt x="53" y="876"/>
                    <a:pt x="217" y="995"/>
                    <a:pt x="433" y="995"/>
                  </a:cubicBezTo>
                  <a:cubicBezTo>
                    <a:pt x="500" y="995"/>
                    <a:pt x="572" y="984"/>
                    <a:pt x="646" y="960"/>
                  </a:cubicBezTo>
                  <a:cubicBezTo>
                    <a:pt x="958" y="858"/>
                    <a:pt x="1189" y="569"/>
                    <a:pt x="1158" y="315"/>
                  </a:cubicBezTo>
                  <a:cubicBezTo>
                    <a:pt x="1137" y="121"/>
                    <a:pt x="973" y="0"/>
                    <a:pt x="758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5179725" y="4461100"/>
              <a:ext cx="9750" cy="32850"/>
            </a:xfrm>
            <a:custGeom>
              <a:avLst/>
              <a:gdLst/>
              <a:ahLst/>
              <a:cxnLst/>
              <a:rect l="l" t="t" r="r" b="b"/>
              <a:pathLst>
                <a:path w="390" h="1314" extrusionOk="0">
                  <a:moveTo>
                    <a:pt x="318" y="0"/>
                  </a:moveTo>
                  <a:cubicBezTo>
                    <a:pt x="303" y="0"/>
                    <a:pt x="288" y="7"/>
                    <a:pt x="278" y="23"/>
                  </a:cubicBezTo>
                  <a:cubicBezTo>
                    <a:pt x="55" y="379"/>
                    <a:pt x="0" y="863"/>
                    <a:pt x="98" y="1274"/>
                  </a:cubicBezTo>
                  <a:cubicBezTo>
                    <a:pt x="104" y="1302"/>
                    <a:pt x="124" y="1314"/>
                    <a:pt x="144" y="1314"/>
                  </a:cubicBezTo>
                  <a:cubicBezTo>
                    <a:pt x="174" y="1314"/>
                    <a:pt x="205" y="1288"/>
                    <a:pt x="196" y="1250"/>
                  </a:cubicBezTo>
                  <a:cubicBezTo>
                    <a:pt x="102" y="863"/>
                    <a:pt x="157" y="414"/>
                    <a:pt x="368" y="78"/>
                  </a:cubicBezTo>
                  <a:cubicBezTo>
                    <a:pt x="390" y="39"/>
                    <a:pt x="353" y="0"/>
                    <a:pt x="3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5167325" y="4476900"/>
              <a:ext cx="34000" cy="5900"/>
            </a:xfrm>
            <a:custGeom>
              <a:avLst/>
              <a:gdLst/>
              <a:ahLst/>
              <a:cxnLst/>
              <a:rect l="l" t="t" r="r" b="b"/>
              <a:pathLst>
                <a:path w="1360" h="236" extrusionOk="0">
                  <a:moveTo>
                    <a:pt x="59" y="1"/>
                  </a:moveTo>
                  <a:cubicBezTo>
                    <a:pt x="0" y="1"/>
                    <a:pt x="1" y="99"/>
                    <a:pt x="63" y="106"/>
                  </a:cubicBezTo>
                  <a:cubicBezTo>
                    <a:pt x="473" y="130"/>
                    <a:pt x="883" y="188"/>
                    <a:pt x="1294" y="235"/>
                  </a:cubicBezTo>
                  <a:cubicBezTo>
                    <a:pt x="1296" y="236"/>
                    <a:pt x="1298" y="236"/>
                    <a:pt x="1300" y="236"/>
                  </a:cubicBezTo>
                  <a:cubicBezTo>
                    <a:pt x="1360" y="236"/>
                    <a:pt x="1358" y="137"/>
                    <a:pt x="1294" y="134"/>
                  </a:cubicBezTo>
                  <a:cubicBezTo>
                    <a:pt x="883" y="79"/>
                    <a:pt x="473" y="28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4616475" y="3056250"/>
              <a:ext cx="1294250" cy="1294350"/>
            </a:xfrm>
            <a:custGeom>
              <a:avLst/>
              <a:gdLst/>
              <a:ahLst/>
              <a:cxnLst/>
              <a:rect l="l" t="t" r="r" b="b"/>
              <a:pathLst>
                <a:path w="51770" h="51774" extrusionOk="0">
                  <a:moveTo>
                    <a:pt x="25887" y="1"/>
                  </a:moveTo>
                  <a:cubicBezTo>
                    <a:pt x="19021" y="1"/>
                    <a:pt x="12436" y="2729"/>
                    <a:pt x="7582" y="7582"/>
                  </a:cubicBezTo>
                  <a:cubicBezTo>
                    <a:pt x="2729" y="12436"/>
                    <a:pt x="1" y="19021"/>
                    <a:pt x="1" y="25887"/>
                  </a:cubicBezTo>
                  <a:cubicBezTo>
                    <a:pt x="1" y="32750"/>
                    <a:pt x="2729" y="39335"/>
                    <a:pt x="7582" y="44188"/>
                  </a:cubicBezTo>
                  <a:cubicBezTo>
                    <a:pt x="12436" y="49046"/>
                    <a:pt x="19021" y="51774"/>
                    <a:pt x="25887" y="51774"/>
                  </a:cubicBezTo>
                  <a:cubicBezTo>
                    <a:pt x="32750" y="51774"/>
                    <a:pt x="39335" y="49046"/>
                    <a:pt x="44188" y="44188"/>
                  </a:cubicBezTo>
                  <a:cubicBezTo>
                    <a:pt x="49046" y="39335"/>
                    <a:pt x="51770" y="32750"/>
                    <a:pt x="51770" y="25887"/>
                  </a:cubicBezTo>
                  <a:cubicBezTo>
                    <a:pt x="51770" y="19021"/>
                    <a:pt x="49046" y="12436"/>
                    <a:pt x="44188" y="7582"/>
                  </a:cubicBezTo>
                  <a:cubicBezTo>
                    <a:pt x="39335" y="2729"/>
                    <a:pt x="32750" y="1"/>
                    <a:pt x="25887" y="1"/>
                  </a:cubicBezTo>
                  <a:close/>
                </a:path>
              </a:pathLst>
            </a:custGeom>
            <a:solidFill>
              <a:srgbClr val="FFFFFF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4816275" y="3256050"/>
              <a:ext cx="894675" cy="894675"/>
            </a:xfrm>
            <a:custGeom>
              <a:avLst/>
              <a:gdLst/>
              <a:ahLst/>
              <a:cxnLst/>
              <a:rect l="l" t="t" r="r" b="b"/>
              <a:pathLst>
                <a:path w="35787" h="35787" extrusionOk="0">
                  <a:moveTo>
                    <a:pt x="17895" y="1"/>
                  </a:moveTo>
                  <a:cubicBezTo>
                    <a:pt x="8012" y="1"/>
                    <a:pt x="1" y="8012"/>
                    <a:pt x="1" y="17895"/>
                  </a:cubicBezTo>
                  <a:cubicBezTo>
                    <a:pt x="1" y="27779"/>
                    <a:pt x="8012" y="35786"/>
                    <a:pt x="17895" y="35786"/>
                  </a:cubicBezTo>
                  <a:cubicBezTo>
                    <a:pt x="27779" y="35786"/>
                    <a:pt x="35786" y="27779"/>
                    <a:pt x="35786" y="17895"/>
                  </a:cubicBezTo>
                  <a:cubicBezTo>
                    <a:pt x="35786" y="8012"/>
                    <a:pt x="27779" y="1"/>
                    <a:pt x="17895" y="1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4699525" y="3139100"/>
              <a:ext cx="1128450" cy="1128450"/>
            </a:xfrm>
            <a:custGeom>
              <a:avLst/>
              <a:gdLst/>
              <a:ahLst/>
              <a:cxnLst/>
              <a:rect l="l" t="t" r="r" b="b"/>
              <a:pathLst>
                <a:path w="45138" h="45138" fill="none" extrusionOk="0">
                  <a:moveTo>
                    <a:pt x="38525" y="6613"/>
                  </a:moveTo>
                  <a:cubicBezTo>
                    <a:pt x="42758" y="10845"/>
                    <a:pt x="45138" y="16586"/>
                    <a:pt x="45138" y="22569"/>
                  </a:cubicBezTo>
                  <a:cubicBezTo>
                    <a:pt x="45138" y="28556"/>
                    <a:pt x="42758" y="34297"/>
                    <a:pt x="38525" y="38530"/>
                  </a:cubicBezTo>
                  <a:cubicBezTo>
                    <a:pt x="34293" y="42762"/>
                    <a:pt x="28552" y="45138"/>
                    <a:pt x="22569" y="45138"/>
                  </a:cubicBezTo>
                  <a:cubicBezTo>
                    <a:pt x="16582" y="45138"/>
                    <a:pt x="10841" y="42762"/>
                    <a:pt x="6609" y="38530"/>
                  </a:cubicBezTo>
                  <a:cubicBezTo>
                    <a:pt x="2377" y="34297"/>
                    <a:pt x="1" y="28556"/>
                    <a:pt x="1" y="22569"/>
                  </a:cubicBezTo>
                  <a:cubicBezTo>
                    <a:pt x="1" y="16586"/>
                    <a:pt x="2377" y="10845"/>
                    <a:pt x="6609" y="6613"/>
                  </a:cubicBezTo>
                  <a:cubicBezTo>
                    <a:pt x="10841" y="2381"/>
                    <a:pt x="16582" y="1"/>
                    <a:pt x="22569" y="1"/>
                  </a:cubicBezTo>
                  <a:cubicBezTo>
                    <a:pt x="28552" y="1"/>
                    <a:pt x="34293" y="2381"/>
                    <a:pt x="38525" y="6613"/>
                  </a:cubicBezTo>
                  <a:close/>
                </a:path>
              </a:pathLst>
            </a:custGeom>
            <a:noFill/>
            <a:ln w="300" cap="flat" cmpd="sng">
              <a:solidFill>
                <a:srgbClr val="BD7C86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4953150" y="3292275"/>
              <a:ext cx="832325" cy="885675"/>
            </a:xfrm>
            <a:custGeom>
              <a:avLst/>
              <a:gdLst/>
              <a:ahLst/>
              <a:cxnLst/>
              <a:rect l="l" t="t" r="r" b="b"/>
              <a:pathLst>
                <a:path w="33293" h="35427" extrusionOk="0">
                  <a:moveTo>
                    <a:pt x="11688" y="1"/>
                  </a:moveTo>
                  <a:cubicBezTo>
                    <a:pt x="11596" y="1"/>
                    <a:pt x="11509" y="5"/>
                    <a:pt x="11428" y="13"/>
                  </a:cubicBezTo>
                  <a:cubicBezTo>
                    <a:pt x="7883" y="381"/>
                    <a:pt x="4952" y="6305"/>
                    <a:pt x="4425" y="8318"/>
                  </a:cubicBezTo>
                  <a:cubicBezTo>
                    <a:pt x="3903" y="10292"/>
                    <a:pt x="6048" y="10311"/>
                    <a:pt x="6130" y="10311"/>
                  </a:cubicBezTo>
                  <a:cubicBezTo>
                    <a:pt x="6132" y="10311"/>
                    <a:pt x="6132" y="10311"/>
                    <a:pt x="6132" y="10311"/>
                  </a:cubicBezTo>
                  <a:lnTo>
                    <a:pt x="6132" y="10311"/>
                  </a:lnTo>
                  <a:cubicBezTo>
                    <a:pt x="6132" y="10311"/>
                    <a:pt x="1" y="22175"/>
                    <a:pt x="556" y="25536"/>
                  </a:cubicBezTo>
                  <a:cubicBezTo>
                    <a:pt x="1103" y="28897"/>
                    <a:pt x="11107" y="32668"/>
                    <a:pt x="11107" y="32668"/>
                  </a:cubicBezTo>
                  <a:cubicBezTo>
                    <a:pt x="11107" y="32668"/>
                    <a:pt x="16801" y="35005"/>
                    <a:pt x="18509" y="35377"/>
                  </a:cubicBezTo>
                  <a:cubicBezTo>
                    <a:pt x="18666" y="35411"/>
                    <a:pt x="18815" y="35426"/>
                    <a:pt x="18959" y="35426"/>
                  </a:cubicBezTo>
                  <a:cubicBezTo>
                    <a:pt x="20387" y="35426"/>
                    <a:pt x="21207" y="33851"/>
                    <a:pt x="21882" y="32672"/>
                  </a:cubicBezTo>
                  <a:cubicBezTo>
                    <a:pt x="22624" y="31379"/>
                    <a:pt x="26716" y="20722"/>
                    <a:pt x="26716" y="20722"/>
                  </a:cubicBezTo>
                  <a:cubicBezTo>
                    <a:pt x="26716" y="20722"/>
                    <a:pt x="26976" y="20774"/>
                    <a:pt x="27476" y="20774"/>
                  </a:cubicBezTo>
                  <a:cubicBezTo>
                    <a:pt x="27727" y="20774"/>
                    <a:pt x="28037" y="20761"/>
                    <a:pt x="28404" y="20722"/>
                  </a:cubicBezTo>
                  <a:cubicBezTo>
                    <a:pt x="29502" y="20604"/>
                    <a:pt x="31456" y="15528"/>
                    <a:pt x="32007" y="13648"/>
                  </a:cubicBezTo>
                  <a:cubicBezTo>
                    <a:pt x="32562" y="11765"/>
                    <a:pt x="33293" y="10455"/>
                    <a:pt x="31636" y="8966"/>
                  </a:cubicBezTo>
                  <a:cubicBezTo>
                    <a:pt x="30021" y="7512"/>
                    <a:pt x="15648" y="1"/>
                    <a:pt x="1168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5012750" y="3355500"/>
              <a:ext cx="717725" cy="753500"/>
            </a:xfrm>
            <a:custGeom>
              <a:avLst/>
              <a:gdLst/>
              <a:ahLst/>
              <a:cxnLst/>
              <a:rect l="l" t="t" r="r" b="b"/>
              <a:pathLst>
                <a:path w="28709" h="30140" extrusionOk="0">
                  <a:moveTo>
                    <a:pt x="10857" y="1"/>
                  </a:moveTo>
                  <a:cubicBezTo>
                    <a:pt x="7371" y="1"/>
                    <a:pt x="5218" y="4358"/>
                    <a:pt x="4768" y="5617"/>
                  </a:cubicBezTo>
                  <a:cubicBezTo>
                    <a:pt x="4319" y="6883"/>
                    <a:pt x="6152" y="7778"/>
                    <a:pt x="6152" y="7778"/>
                  </a:cubicBezTo>
                  <a:cubicBezTo>
                    <a:pt x="6152" y="7778"/>
                    <a:pt x="1" y="19994"/>
                    <a:pt x="208" y="21948"/>
                  </a:cubicBezTo>
                  <a:cubicBezTo>
                    <a:pt x="407" y="23902"/>
                    <a:pt x="4409" y="25938"/>
                    <a:pt x="4409" y="25938"/>
                  </a:cubicBezTo>
                  <a:cubicBezTo>
                    <a:pt x="7066" y="27697"/>
                    <a:pt x="13600" y="29725"/>
                    <a:pt x="14870" y="30053"/>
                  </a:cubicBezTo>
                  <a:cubicBezTo>
                    <a:pt x="15103" y="30112"/>
                    <a:pt x="15343" y="30140"/>
                    <a:pt x="15584" y="30140"/>
                  </a:cubicBezTo>
                  <a:cubicBezTo>
                    <a:pt x="16653" y="30140"/>
                    <a:pt x="17732" y="29599"/>
                    <a:pt x="18153" y="28869"/>
                  </a:cubicBezTo>
                  <a:cubicBezTo>
                    <a:pt x="18665" y="27970"/>
                    <a:pt x="23296" y="16493"/>
                    <a:pt x="23296" y="16493"/>
                  </a:cubicBezTo>
                  <a:cubicBezTo>
                    <a:pt x="23296" y="16493"/>
                    <a:pt x="23910" y="16532"/>
                    <a:pt x="24801" y="16653"/>
                  </a:cubicBezTo>
                  <a:cubicBezTo>
                    <a:pt x="24815" y="16655"/>
                    <a:pt x="24830" y="16656"/>
                    <a:pt x="24845" y="16656"/>
                  </a:cubicBezTo>
                  <a:cubicBezTo>
                    <a:pt x="25747" y="16656"/>
                    <a:pt x="27178" y="13080"/>
                    <a:pt x="27939" y="11107"/>
                  </a:cubicBezTo>
                  <a:cubicBezTo>
                    <a:pt x="28709" y="9110"/>
                    <a:pt x="27939" y="7450"/>
                    <a:pt x="26962" y="6676"/>
                  </a:cubicBezTo>
                  <a:cubicBezTo>
                    <a:pt x="25985" y="5906"/>
                    <a:pt x="14339" y="1"/>
                    <a:pt x="1085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5228175" y="396027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691" y="0"/>
                  </a:moveTo>
                  <a:cubicBezTo>
                    <a:pt x="308" y="0"/>
                    <a:pt x="1" y="8"/>
                    <a:pt x="1" y="712"/>
                  </a:cubicBezTo>
                  <a:cubicBezTo>
                    <a:pt x="1" y="1106"/>
                    <a:pt x="321" y="1427"/>
                    <a:pt x="716" y="1427"/>
                  </a:cubicBezTo>
                  <a:cubicBezTo>
                    <a:pt x="1111" y="1427"/>
                    <a:pt x="1427" y="1106"/>
                    <a:pt x="1427" y="712"/>
                  </a:cubicBezTo>
                  <a:cubicBezTo>
                    <a:pt x="1427" y="317"/>
                    <a:pt x="1111" y="0"/>
                    <a:pt x="716" y="0"/>
                  </a:cubicBezTo>
                  <a:cubicBezTo>
                    <a:pt x="707" y="0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5330475" y="400092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4" y="0"/>
                    <a:pt x="0" y="274"/>
                    <a:pt x="0" y="610"/>
                  </a:cubicBezTo>
                  <a:cubicBezTo>
                    <a:pt x="0" y="946"/>
                    <a:pt x="274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5402875" y="3939950"/>
              <a:ext cx="39575" cy="39600"/>
            </a:xfrm>
            <a:custGeom>
              <a:avLst/>
              <a:gdLst/>
              <a:ahLst/>
              <a:cxnLst/>
              <a:rect l="l" t="t" r="r" b="b"/>
              <a:pathLst>
                <a:path w="1583" h="1584" extrusionOk="0">
                  <a:moveTo>
                    <a:pt x="797" y="0"/>
                  </a:moveTo>
                  <a:cubicBezTo>
                    <a:pt x="794" y="0"/>
                    <a:pt x="792" y="0"/>
                    <a:pt x="790" y="1"/>
                  </a:cubicBezTo>
                  <a:cubicBezTo>
                    <a:pt x="356" y="1"/>
                    <a:pt x="0" y="352"/>
                    <a:pt x="0" y="794"/>
                  </a:cubicBezTo>
                  <a:cubicBezTo>
                    <a:pt x="0" y="1228"/>
                    <a:pt x="352" y="1583"/>
                    <a:pt x="790" y="1583"/>
                  </a:cubicBezTo>
                  <a:cubicBezTo>
                    <a:pt x="1227" y="1583"/>
                    <a:pt x="1583" y="1232"/>
                    <a:pt x="1583" y="794"/>
                  </a:cubicBezTo>
                  <a:cubicBezTo>
                    <a:pt x="1583" y="355"/>
                    <a:pt x="1231" y="0"/>
                    <a:pt x="7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5402575" y="4038625"/>
              <a:ext cx="18400" cy="18400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368" y="1"/>
                  </a:moveTo>
                  <a:cubicBezTo>
                    <a:pt x="168" y="1"/>
                    <a:pt x="0" y="169"/>
                    <a:pt x="0" y="368"/>
                  </a:cubicBezTo>
                  <a:cubicBezTo>
                    <a:pt x="0" y="567"/>
                    <a:pt x="168" y="735"/>
                    <a:pt x="368" y="735"/>
                  </a:cubicBezTo>
                  <a:cubicBezTo>
                    <a:pt x="567" y="735"/>
                    <a:pt x="735" y="567"/>
                    <a:pt x="735" y="368"/>
                  </a:cubicBezTo>
                  <a:cubicBezTo>
                    <a:pt x="735" y="161"/>
                    <a:pt x="575" y="1"/>
                    <a:pt x="368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5091300" y="3818800"/>
              <a:ext cx="20350" cy="20350"/>
            </a:xfrm>
            <a:custGeom>
              <a:avLst/>
              <a:gdLst/>
              <a:ahLst/>
              <a:cxnLst/>
              <a:rect l="l" t="t" r="r" b="b"/>
              <a:pathLst>
                <a:path w="814" h="814" extrusionOk="0">
                  <a:moveTo>
                    <a:pt x="414" y="1"/>
                  </a:moveTo>
                  <a:cubicBezTo>
                    <a:pt x="412" y="1"/>
                    <a:pt x="409" y="1"/>
                    <a:pt x="407" y="1"/>
                  </a:cubicBezTo>
                  <a:cubicBezTo>
                    <a:pt x="180" y="1"/>
                    <a:pt x="1" y="180"/>
                    <a:pt x="1" y="407"/>
                  </a:cubicBezTo>
                  <a:cubicBezTo>
                    <a:pt x="1" y="630"/>
                    <a:pt x="180" y="813"/>
                    <a:pt x="407" y="813"/>
                  </a:cubicBezTo>
                  <a:cubicBezTo>
                    <a:pt x="630" y="813"/>
                    <a:pt x="813" y="630"/>
                    <a:pt x="813" y="407"/>
                  </a:cubicBezTo>
                  <a:cubicBezTo>
                    <a:pt x="813" y="183"/>
                    <a:pt x="630" y="1"/>
                    <a:pt x="414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5152275" y="3633275"/>
              <a:ext cx="37825" cy="37925"/>
            </a:xfrm>
            <a:custGeom>
              <a:avLst/>
              <a:gdLst/>
              <a:ahLst/>
              <a:cxnLst/>
              <a:rect l="l" t="t" r="r" b="b"/>
              <a:pathLst>
                <a:path w="1513" h="1517" extrusionOk="0">
                  <a:moveTo>
                    <a:pt x="754" y="0"/>
                  </a:moveTo>
                  <a:cubicBezTo>
                    <a:pt x="336" y="0"/>
                    <a:pt x="0" y="340"/>
                    <a:pt x="0" y="759"/>
                  </a:cubicBezTo>
                  <a:cubicBezTo>
                    <a:pt x="0" y="1177"/>
                    <a:pt x="336" y="1517"/>
                    <a:pt x="754" y="1517"/>
                  </a:cubicBezTo>
                  <a:cubicBezTo>
                    <a:pt x="1177" y="1517"/>
                    <a:pt x="1513" y="1177"/>
                    <a:pt x="1513" y="759"/>
                  </a:cubicBezTo>
                  <a:cubicBezTo>
                    <a:pt x="1513" y="340"/>
                    <a:pt x="1177" y="0"/>
                    <a:pt x="75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5211275" y="356722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12" y="1"/>
                  </a:moveTo>
                  <a:cubicBezTo>
                    <a:pt x="317" y="1"/>
                    <a:pt x="1" y="317"/>
                    <a:pt x="1" y="716"/>
                  </a:cubicBezTo>
                  <a:cubicBezTo>
                    <a:pt x="1" y="1110"/>
                    <a:pt x="317" y="1427"/>
                    <a:pt x="712" y="1427"/>
                  </a:cubicBezTo>
                  <a:cubicBezTo>
                    <a:pt x="1107" y="1427"/>
                    <a:pt x="1427" y="1110"/>
                    <a:pt x="1427" y="716"/>
                  </a:cubicBezTo>
                  <a:cubicBezTo>
                    <a:pt x="1427" y="325"/>
                    <a:pt x="1107" y="1"/>
                    <a:pt x="712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5211175" y="3464450"/>
              <a:ext cx="27675" cy="27575"/>
            </a:xfrm>
            <a:custGeom>
              <a:avLst/>
              <a:gdLst/>
              <a:ahLst/>
              <a:cxnLst/>
              <a:rect l="l" t="t" r="r" b="b"/>
              <a:pathLst>
                <a:path w="1107" h="1103" extrusionOk="0">
                  <a:moveTo>
                    <a:pt x="556" y="0"/>
                  </a:moveTo>
                  <a:cubicBezTo>
                    <a:pt x="247" y="0"/>
                    <a:pt x="1" y="247"/>
                    <a:pt x="1" y="551"/>
                  </a:cubicBezTo>
                  <a:cubicBezTo>
                    <a:pt x="1" y="860"/>
                    <a:pt x="251" y="1102"/>
                    <a:pt x="556" y="1102"/>
                  </a:cubicBezTo>
                  <a:cubicBezTo>
                    <a:pt x="864" y="1102"/>
                    <a:pt x="1107" y="852"/>
                    <a:pt x="1107" y="551"/>
                  </a:cubicBezTo>
                  <a:cubicBezTo>
                    <a:pt x="1107" y="247"/>
                    <a:pt x="857" y="4"/>
                    <a:pt x="556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5176800" y="3491900"/>
              <a:ext cx="16425" cy="16350"/>
            </a:xfrm>
            <a:custGeom>
              <a:avLst/>
              <a:gdLst/>
              <a:ahLst/>
              <a:cxnLst/>
              <a:rect l="l" t="t" r="r" b="b"/>
              <a:pathLst>
                <a:path w="657" h="654" extrusionOk="0">
                  <a:moveTo>
                    <a:pt x="328" y="1"/>
                  </a:moveTo>
                  <a:cubicBezTo>
                    <a:pt x="149" y="1"/>
                    <a:pt x="0" y="145"/>
                    <a:pt x="0" y="329"/>
                  </a:cubicBezTo>
                  <a:cubicBezTo>
                    <a:pt x="0" y="509"/>
                    <a:pt x="149" y="653"/>
                    <a:pt x="328" y="653"/>
                  </a:cubicBezTo>
                  <a:cubicBezTo>
                    <a:pt x="508" y="653"/>
                    <a:pt x="657" y="509"/>
                    <a:pt x="657" y="329"/>
                  </a:cubicBezTo>
                  <a:cubicBezTo>
                    <a:pt x="657" y="145"/>
                    <a:pt x="508" y="1"/>
                    <a:pt x="328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5286700" y="3483800"/>
              <a:ext cx="38625" cy="38600"/>
            </a:xfrm>
            <a:custGeom>
              <a:avLst/>
              <a:gdLst/>
              <a:ahLst/>
              <a:cxnLst/>
              <a:rect l="l" t="t" r="r" b="b"/>
              <a:pathLst>
                <a:path w="1545" h="1544" extrusionOk="0">
                  <a:moveTo>
                    <a:pt x="774" y="0"/>
                  </a:moveTo>
                  <a:cubicBezTo>
                    <a:pt x="348" y="0"/>
                    <a:pt x="1" y="348"/>
                    <a:pt x="1" y="774"/>
                  </a:cubicBezTo>
                  <a:cubicBezTo>
                    <a:pt x="1" y="1200"/>
                    <a:pt x="348" y="1544"/>
                    <a:pt x="774" y="1544"/>
                  </a:cubicBezTo>
                  <a:cubicBezTo>
                    <a:pt x="1196" y="1544"/>
                    <a:pt x="1544" y="1200"/>
                    <a:pt x="1544" y="774"/>
                  </a:cubicBezTo>
                  <a:cubicBezTo>
                    <a:pt x="1544" y="348"/>
                    <a:pt x="1196" y="0"/>
                    <a:pt x="77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5274500" y="3418725"/>
              <a:ext cx="19350" cy="1937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7" y="0"/>
                  </a:moveTo>
                  <a:cubicBezTo>
                    <a:pt x="172" y="0"/>
                    <a:pt x="0" y="172"/>
                    <a:pt x="0" y="387"/>
                  </a:cubicBezTo>
                  <a:cubicBezTo>
                    <a:pt x="0" y="602"/>
                    <a:pt x="172" y="774"/>
                    <a:pt x="387" y="774"/>
                  </a:cubicBezTo>
                  <a:cubicBezTo>
                    <a:pt x="602" y="774"/>
                    <a:pt x="774" y="602"/>
                    <a:pt x="774" y="387"/>
                  </a:cubicBezTo>
                  <a:cubicBezTo>
                    <a:pt x="774" y="172"/>
                    <a:pt x="598" y="0"/>
                    <a:pt x="387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5339550" y="3428400"/>
              <a:ext cx="36175" cy="36175"/>
            </a:xfrm>
            <a:custGeom>
              <a:avLst/>
              <a:gdLst/>
              <a:ahLst/>
              <a:cxnLst/>
              <a:rect l="l" t="t" r="r" b="b"/>
              <a:pathLst>
                <a:path w="1447" h="1447" extrusionOk="0">
                  <a:moveTo>
                    <a:pt x="724" y="0"/>
                  </a:moveTo>
                  <a:cubicBezTo>
                    <a:pt x="325" y="0"/>
                    <a:pt x="1" y="325"/>
                    <a:pt x="1" y="723"/>
                  </a:cubicBezTo>
                  <a:cubicBezTo>
                    <a:pt x="1" y="1122"/>
                    <a:pt x="325" y="1446"/>
                    <a:pt x="724" y="1446"/>
                  </a:cubicBezTo>
                  <a:cubicBezTo>
                    <a:pt x="1122" y="1446"/>
                    <a:pt x="1447" y="1122"/>
                    <a:pt x="1447" y="723"/>
                  </a:cubicBezTo>
                  <a:cubicBezTo>
                    <a:pt x="1447" y="325"/>
                    <a:pt x="1122" y="0"/>
                    <a:pt x="72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5391525" y="3483800"/>
              <a:ext cx="24450" cy="24450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89" y="0"/>
                  </a:moveTo>
                  <a:cubicBezTo>
                    <a:pt x="220" y="0"/>
                    <a:pt x="1" y="223"/>
                    <a:pt x="1" y="489"/>
                  </a:cubicBezTo>
                  <a:cubicBezTo>
                    <a:pt x="1" y="758"/>
                    <a:pt x="220" y="977"/>
                    <a:pt x="489" y="977"/>
                  </a:cubicBezTo>
                  <a:cubicBezTo>
                    <a:pt x="755" y="977"/>
                    <a:pt x="978" y="758"/>
                    <a:pt x="978" y="489"/>
                  </a:cubicBezTo>
                  <a:cubicBezTo>
                    <a:pt x="978" y="223"/>
                    <a:pt x="755" y="0"/>
                    <a:pt x="489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5454650" y="34593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1" y="0"/>
                  </a:moveTo>
                  <a:cubicBezTo>
                    <a:pt x="329" y="0"/>
                    <a:pt x="0" y="328"/>
                    <a:pt x="0" y="735"/>
                  </a:cubicBezTo>
                  <a:cubicBezTo>
                    <a:pt x="0" y="1141"/>
                    <a:pt x="329" y="1466"/>
                    <a:pt x="731" y="1466"/>
                  </a:cubicBezTo>
                  <a:cubicBezTo>
                    <a:pt x="1138" y="1466"/>
                    <a:pt x="1466" y="1141"/>
                    <a:pt x="1466" y="735"/>
                  </a:cubicBezTo>
                  <a:cubicBezTo>
                    <a:pt x="1466" y="328"/>
                    <a:pt x="1134" y="0"/>
                    <a:pt x="731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5472925" y="3550025"/>
              <a:ext cx="43775" cy="43700"/>
            </a:xfrm>
            <a:custGeom>
              <a:avLst/>
              <a:gdLst/>
              <a:ahLst/>
              <a:cxnLst/>
              <a:rect l="l" t="t" r="r" b="b"/>
              <a:pathLst>
                <a:path w="1751" h="1748" extrusionOk="0">
                  <a:moveTo>
                    <a:pt x="876" y="1"/>
                  </a:moveTo>
                  <a:cubicBezTo>
                    <a:pt x="391" y="1"/>
                    <a:pt x="0" y="392"/>
                    <a:pt x="0" y="876"/>
                  </a:cubicBezTo>
                  <a:cubicBezTo>
                    <a:pt x="0" y="1357"/>
                    <a:pt x="391" y="1748"/>
                    <a:pt x="876" y="1748"/>
                  </a:cubicBezTo>
                  <a:cubicBezTo>
                    <a:pt x="1360" y="1748"/>
                    <a:pt x="1751" y="1357"/>
                    <a:pt x="1751" y="876"/>
                  </a:cubicBezTo>
                  <a:cubicBezTo>
                    <a:pt x="1751" y="392"/>
                    <a:pt x="1360" y="1"/>
                    <a:pt x="876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5595050" y="3633275"/>
              <a:ext cx="52100" cy="52100"/>
            </a:xfrm>
            <a:custGeom>
              <a:avLst/>
              <a:gdLst/>
              <a:ahLst/>
              <a:cxnLst/>
              <a:rect l="l" t="t" r="r" b="b"/>
              <a:pathLst>
                <a:path w="2084" h="2084" extrusionOk="0">
                  <a:moveTo>
                    <a:pt x="1044" y="0"/>
                  </a:moveTo>
                  <a:cubicBezTo>
                    <a:pt x="465" y="0"/>
                    <a:pt x="0" y="465"/>
                    <a:pt x="0" y="1040"/>
                  </a:cubicBezTo>
                  <a:cubicBezTo>
                    <a:pt x="0" y="1618"/>
                    <a:pt x="465" y="2083"/>
                    <a:pt x="1044" y="2083"/>
                  </a:cubicBezTo>
                  <a:cubicBezTo>
                    <a:pt x="1618" y="2083"/>
                    <a:pt x="2083" y="1618"/>
                    <a:pt x="2083" y="1040"/>
                  </a:cubicBezTo>
                  <a:cubicBezTo>
                    <a:pt x="2083" y="465"/>
                    <a:pt x="1618" y="0"/>
                    <a:pt x="104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5632650" y="356722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4" y="1"/>
                    <a:pt x="1" y="200"/>
                    <a:pt x="1" y="450"/>
                  </a:cubicBezTo>
                  <a:cubicBezTo>
                    <a:pt x="1" y="700"/>
                    <a:pt x="204" y="899"/>
                    <a:pt x="450" y="899"/>
                  </a:cubicBezTo>
                  <a:cubicBezTo>
                    <a:pt x="700" y="899"/>
                    <a:pt x="900" y="700"/>
                    <a:pt x="900" y="450"/>
                  </a:cubicBezTo>
                  <a:cubicBezTo>
                    <a:pt x="900" y="200"/>
                    <a:pt x="700" y="1"/>
                    <a:pt x="450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5595225" y="350205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143" h="1143" extrusionOk="0">
                  <a:moveTo>
                    <a:pt x="585" y="1"/>
                  </a:moveTo>
                  <a:cubicBezTo>
                    <a:pt x="581" y="1"/>
                    <a:pt x="576" y="1"/>
                    <a:pt x="572" y="1"/>
                  </a:cubicBezTo>
                  <a:cubicBezTo>
                    <a:pt x="259" y="1"/>
                    <a:pt x="1" y="255"/>
                    <a:pt x="1" y="571"/>
                  </a:cubicBezTo>
                  <a:cubicBezTo>
                    <a:pt x="1" y="884"/>
                    <a:pt x="255" y="1142"/>
                    <a:pt x="572" y="1142"/>
                  </a:cubicBezTo>
                  <a:cubicBezTo>
                    <a:pt x="884" y="1142"/>
                    <a:pt x="1142" y="888"/>
                    <a:pt x="1142" y="571"/>
                  </a:cubicBezTo>
                  <a:cubicBezTo>
                    <a:pt x="1142" y="260"/>
                    <a:pt x="892" y="1"/>
                    <a:pt x="5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5063750" y="3891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64" y="1"/>
                  </a:moveTo>
                  <a:cubicBezTo>
                    <a:pt x="165" y="1"/>
                    <a:pt x="1" y="165"/>
                    <a:pt x="1" y="368"/>
                  </a:cubicBezTo>
                  <a:cubicBezTo>
                    <a:pt x="1" y="567"/>
                    <a:pt x="165" y="731"/>
                    <a:pt x="364" y="731"/>
                  </a:cubicBezTo>
                  <a:cubicBezTo>
                    <a:pt x="567" y="731"/>
                    <a:pt x="731" y="567"/>
                    <a:pt x="731" y="368"/>
                  </a:cubicBezTo>
                  <a:cubicBezTo>
                    <a:pt x="731" y="165"/>
                    <a:pt x="567" y="1"/>
                    <a:pt x="364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5106550" y="3876825"/>
              <a:ext cx="50825" cy="50850"/>
            </a:xfrm>
            <a:custGeom>
              <a:avLst/>
              <a:gdLst/>
              <a:ahLst/>
              <a:cxnLst/>
              <a:rect l="l" t="t" r="r" b="b"/>
              <a:pathLst>
                <a:path w="2033" h="2034" extrusionOk="0">
                  <a:moveTo>
                    <a:pt x="1023" y="1"/>
                  </a:moveTo>
                  <a:cubicBezTo>
                    <a:pt x="1021" y="1"/>
                    <a:pt x="1019" y="1"/>
                    <a:pt x="1016" y="1"/>
                  </a:cubicBezTo>
                  <a:cubicBezTo>
                    <a:pt x="458" y="1"/>
                    <a:pt x="0" y="454"/>
                    <a:pt x="0" y="1017"/>
                  </a:cubicBezTo>
                  <a:cubicBezTo>
                    <a:pt x="0" y="1580"/>
                    <a:pt x="458" y="2033"/>
                    <a:pt x="1016" y="2033"/>
                  </a:cubicBezTo>
                  <a:cubicBezTo>
                    <a:pt x="1579" y="2033"/>
                    <a:pt x="2032" y="1580"/>
                    <a:pt x="2032" y="1017"/>
                  </a:cubicBezTo>
                  <a:cubicBezTo>
                    <a:pt x="2032" y="457"/>
                    <a:pt x="1579" y="1"/>
                    <a:pt x="1023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5500475" y="3786175"/>
              <a:ext cx="44675" cy="44775"/>
            </a:xfrm>
            <a:custGeom>
              <a:avLst/>
              <a:gdLst/>
              <a:ahLst/>
              <a:cxnLst/>
              <a:rect l="l" t="t" r="r" b="b"/>
              <a:pathLst>
                <a:path w="1787" h="1791" extrusionOk="0">
                  <a:moveTo>
                    <a:pt x="898" y="0"/>
                  </a:moveTo>
                  <a:cubicBezTo>
                    <a:pt x="896" y="0"/>
                    <a:pt x="894" y="0"/>
                    <a:pt x="891" y="0"/>
                  </a:cubicBezTo>
                  <a:cubicBezTo>
                    <a:pt x="399" y="0"/>
                    <a:pt x="0" y="403"/>
                    <a:pt x="0" y="895"/>
                  </a:cubicBezTo>
                  <a:cubicBezTo>
                    <a:pt x="0" y="1388"/>
                    <a:pt x="399" y="1790"/>
                    <a:pt x="891" y="1790"/>
                  </a:cubicBezTo>
                  <a:cubicBezTo>
                    <a:pt x="1388" y="1790"/>
                    <a:pt x="1786" y="1388"/>
                    <a:pt x="1786" y="895"/>
                  </a:cubicBezTo>
                  <a:cubicBezTo>
                    <a:pt x="1786" y="401"/>
                    <a:pt x="1391" y="0"/>
                    <a:pt x="898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5460600" y="3910250"/>
              <a:ext cx="29625" cy="29625"/>
            </a:xfrm>
            <a:custGeom>
              <a:avLst/>
              <a:gdLst/>
              <a:ahLst/>
              <a:cxnLst/>
              <a:rect l="l" t="t" r="r" b="b"/>
              <a:pathLst>
                <a:path w="1185" h="1185" extrusionOk="0">
                  <a:moveTo>
                    <a:pt x="591" y="0"/>
                  </a:moveTo>
                  <a:cubicBezTo>
                    <a:pt x="267" y="0"/>
                    <a:pt x="1" y="266"/>
                    <a:pt x="1" y="595"/>
                  </a:cubicBezTo>
                  <a:cubicBezTo>
                    <a:pt x="1" y="919"/>
                    <a:pt x="267" y="1185"/>
                    <a:pt x="591" y="1185"/>
                  </a:cubicBezTo>
                  <a:cubicBezTo>
                    <a:pt x="919" y="1185"/>
                    <a:pt x="1185" y="919"/>
                    <a:pt x="1185" y="595"/>
                  </a:cubicBezTo>
                  <a:cubicBezTo>
                    <a:pt x="1185" y="266"/>
                    <a:pt x="919" y="0"/>
                    <a:pt x="5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5466475" y="3982750"/>
              <a:ext cx="14975" cy="14875"/>
            </a:xfrm>
            <a:custGeom>
              <a:avLst/>
              <a:gdLst/>
              <a:ahLst/>
              <a:cxnLst/>
              <a:rect l="l" t="t" r="r" b="b"/>
              <a:pathLst>
                <a:path w="599" h="595" extrusionOk="0">
                  <a:moveTo>
                    <a:pt x="297" y="0"/>
                  </a:moveTo>
                  <a:cubicBezTo>
                    <a:pt x="133" y="0"/>
                    <a:pt x="0" y="133"/>
                    <a:pt x="0" y="297"/>
                  </a:cubicBezTo>
                  <a:cubicBezTo>
                    <a:pt x="0" y="461"/>
                    <a:pt x="133" y="594"/>
                    <a:pt x="297" y="594"/>
                  </a:cubicBezTo>
                  <a:cubicBezTo>
                    <a:pt x="461" y="594"/>
                    <a:pt x="598" y="461"/>
                    <a:pt x="598" y="297"/>
                  </a:cubicBezTo>
                  <a:cubicBezTo>
                    <a:pt x="598" y="133"/>
                    <a:pt x="461" y="0"/>
                    <a:pt x="2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5107425" y="3660600"/>
              <a:ext cx="133850" cy="311500"/>
            </a:xfrm>
            <a:custGeom>
              <a:avLst/>
              <a:gdLst/>
              <a:ahLst/>
              <a:cxnLst/>
              <a:rect l="l" t="t" r="r" b="b"/>
              <a:pathLst>
                <a:path w="5354" h="12460" extrusionOk="0">
                  <a:moveTo>
                    <a:pt x="2867" y="0"/>
                  </a:moveTo>
                  <a:cubicBezTo>
                    <a:pt x="2813" y="0"/>
                    <a:pt x="2757" y="6"/>
                    <a:pt x="2701" y="17"/>
                  </a:cubicBezTo>
                  <a:cubicBezTo>
                    <a:pt x="680" y="424"/>
                    <a:pt x="0" y="6696"/>
                    <a:pt x="1251" y="10686"/>
                  </a:cubicBezTo>
                  <a:cubicBezTo>
                    <a:pt x="1668" y="12016"/>
                    <a:pt x="2184" y="12459"/>
                    <a:pt x="2687" y="12459"/>
                  </a:cubicBezTo>
                  <a:cubicBezTo>
                    <a:pt x="3693" y="12459"/>
                    <a:pt x="4647" y="10686"/>
                    <a:pt x="4647" y="10686"/>
                  </a:cubicBezTo>
                  <a:cubicBezTo>
                    <a:pt x="5354" y="6807"/>
                    <a:pt x="4760" y="0"/>
                    <a:pt x="2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5219575" y="3508100"/>
              <a:ext cx="315400" cy="517850"/>
            </a:xfrm>
            <a:custGeom>
              <a:avLst/>
              <a:gdLst/>
              <a:ahLst/>
              <a:cxnLst/>
              <a:rect l="l" t="t" r="r" b="b"/>
              <a:pathLst>
                <a:path w="12616" h="20714" extrusionOk="0">
                  <a:moveTo>
                    <a:pt x="2842" y="1"/>
                  </a:moveTo>
                  <a:cubicBezTo>
                    <a:pt x="1861" y="1"/>
                    <a:pt x="720" y="593"/>
                    <a:pt x="454" y="1732"/>
                  </a:cubicBezTo>
                  <a:cubicBezTo>
                    <a:pt x="1" y="3675"/>
                    <a:pt x="1220" y="14750"/>
                    <a:pt x="1220" y="17435"/>
                  </a:cubicBezTo>
                  <a:cubicBezTo>
                    <a:pt x="1220" y="17435"/>
                    <a:pt x="814" y="20452"/>
                    <a:pt x="2443" y="20694"/>
                  </a:cubicBezTo>
                  <a:cubicBezTo>
                    <a:pt x="2531" y="20707"/>
                    <a:pt x="2614" y="20714"/>
                    <a:pt x="2693" y="20714"/>
                  </a:cubicBezTo>
                  <a:cubicBezTo>
                    <a:pt x="4086" y="20714"/>
                    <a:pt x="4237" y="18664"/>
                    <a:pt x="4311" y="14504"/>
                  </a:cubicBezTo>
                  <a:cubicBezTo>
                    <a:pt x="4311" y="14402"/>
                    <a:pt x="4319" y="14297"/>
                    <a:pt x="4319" y="14183"/>
                  </a:cubicBezTo>
                  <a:cubicBezTo>
                    <a:pt x="4936" y="16186"/>
                    <a:pt x="5887" y="16977"/>
                    <a:pt x="6836" y="16977"/>
                  </a:cubicBezTo>
                  <a:cubicBezTo>
                    <a:pt x="6944" y="16977"/>
                    <a:pt x="7052" y="16966"/>
                    <a:pt x="7160" y="16946"/>
                  </a:cubicBezTo>
                  <a:cubicBezTo>
                    <a:pt x="8465" y="16704"/>
                    <a:pt x="8708" y="12878"/>
                    <a:pt x="8708" y="12878"/>
                  </a:cubicBezTo>
                  <a:cubicBezTo>
                    <a:pt x="9242" y="14639"/>
                    <a:pt x="9813" y="15392"/>
                    <a:pt x="10345" y="15392"/>
                  </a:cubicBezTo>
                  <a:cubicBezTo>
                    <a:pt x="10945" y="15392"/>
                    <a:pt x="11495" y="14432"/>
                    <a:pt x="11885" y="12878"/>
                  </a:cubicBezTo>
                  <a:cubicBezTo>
                    <a:pt x="12616" y="9943"/>
                    <a:pt x="11557" y="982"/>
                    <a:pt x="9442" y="580"/>
                  </a:cubicBezTo>
                  <a:cubicBezTo>
                    <a:pt x="9199" y="533"/>
                    <a:pt x="8982" y="512"/>
                    <a:pt x="8789" y="512"/>
                  </a:cubicBezTo>
                  <a:cubicBezTo>
                    <a:pt x="7310" y="512"/>
                    <a:pt x="7242" y="1732"/>
                    <a:pt x="7242" y="1732"/>
                  </a:cubicBezTo>
                  <a:cubicBezTo>
                    <a:pt x="7242" y="1732"/>
                    <a:pt x="6840" y="13"/>
                    <a:pt x="5374" y="1"/>
                  </a:cubicBezTo>
                  <a:cubicBezTo>
                    <a:pt x="5372" y="1"/>
                    <a:pt x="5370" y="1"/>
                    <a:pt x="5368" y="1"/>
                  </a:cubicBezTo>
                  <a:cubicBezTo>
                    <a:pt x="4895" y="1"/>
                    <a:pt x="4576" y="473"/>
                    <a:pt x="4362" y="1111"/>
                  </a:cubicBezTo>
                  <a:cubicBezTo>
                    <a:pt x="4346" y="1033"/>
                    <a:pt x="4331" y="959"/>
                    <a:pt x="4319" y="904"/>
                  </a:cubicBezTo>
                  <a:cubicBezTo>
                    <a:pt x="4151" y="297"/>
                    <a:pt x="3536" y="1"/>
                    <a:pt x="28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5499675" y="3508300"/>
              <a:ext cx="129575" cy="250175"/>
            </a:xfrm>
            <a:custGeom>
              <a:avLst/>
              <a:gdLst/>
              <a:ahLst/>
              <a:cxnLst/>
              <a:rect l="l" t="t" r="r" b="b"/>
              <a:pathLst>
                <a:path w="5183" h="10007" extrusionOk="0">
                  <a:moveTo>
                    <a:pt x="2105" y="0"/>
                  </a:moveTo>
                  <a:cubicBezTo>
                    <a:pt x="1642" y="0"/>
                    <a:pt x="1214" y="272"/>
                    <a:pt x="912" y="814"/>
                  </a:cubicBezTo>
                  <a:cubicBezTo>
                    <a:pt x="1" y="2440"/>
                    <a:pt x="2225" y="9286"/>
                    <a:pt x="2225" y="9286"/>
                  </a:cubicBezTo>
                  <a:cubicBezTo>
                    <a:pt x="2514" y="9789"/>
                    <a:pt x="2804" y="10006"/>
                    <a:pt x="3079" y="10006"/>
                  </a:cubicBezTo>
                  <a:cubicBezTo>
                    <a:pt x="4272" y="10006"/>
                    <a:pt x="5183" y="5906"/>
                    <a:pt x="4589" y="3256"/>
                  </a:cubicBezTo>
                  <a:cubicBezTo>
                    <a:pt x="4099" y="1084"/>
                    <a:pt x="3032" y="0"/>
                    <a:pt x="2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4785800" y="3743500"/>
              <a:ext cx="109925" cy="80325"/>
            </a:xfrm>
            <a:custGeom>
              <a:avLst/>
              <a:gdLst/>
              <a:ahLst/>
              <a:cxnLst/>
              <a:rect l="l" t="t" r="r" b="b"/>
              <a:pathLst>
                <a:path w="4397" h="3213" extrusionOk="0">
                  <a:moveTo>
                    <a:pt x="3059" y="1"/>
                  </a:moveTo>
                  <a:cubicBezTo>
                    <a:pt x="2867" y="1"/>
                    <a:pt x="2673" y="29"/>
                    <a:pt x="2486" y="62"/>
                  </a:cubicBezTo>
                  <a:cubicBezTo>
                    <a:pt x="2267" y="101"/>
                    <a:pt x="2060" y="175"/>
                    <a:pt x="1857" y="257"/>
                  </a:cubicBezTo>
                  <a:cubicBezTo>
                    <a:pt x="1587" y="371"/>
                    <a:pt x="1321" y="492"/>
                    <a:pt x="1067" y="629"/>
                  </a:cubicBezTo>
                  <a:cubicBezTo>
                    <a:pt x="805" y="769"/>
                    <a:pt x="567" y="922"/>
                    <a:pt x="379" y="1160"/>
                  </a:cubicBezTo>
                  <a:cubicBezTo>
                    <a:pt x="0" y="1649"/>
                    <a:pt x="59" y="2305"/>
                    <a:pt x="462" y="2759"/>
                  </a:cubicBezTo>
                  <a:cubicBezTo>
                    <a:pt x="770" y="3102"/>
                    <a:pt x="1231" y="3204"/>
                    <a:pt x="1669" y="3212"/>
                  </a:cubicBezTo>
                  <a:cubicBezTo>
                    <a:pt x="1681" y="3213"/>
                    <a:pt x="1693" y="3213"/>
                    <a:pt x="1705" y="3213"/>
                  </a:cubicBezTo>
                  <a:cubicBezTo>
                    <a:pt x="1832" y="3213"/>
                    <a:pt x="1953" y="3175"/>
                    <a:pt x="2068" y="3114"/>
                  </a:cubicBezTo>
                  <a:cubicBezTo>
                    <a:pt x="2144" y="3132"/>
                    <a:pt x="2222" y="3142"/>
                    <a:pt x="2301" y="3142"/>
                  </a:cubicBezTo>
                  <a:cubicBezTo>
                    <a:pt x="2377" y="3142"/>
                    <a:pt x="2453" y="3133"/>
                    <a:pt x="2529" y="3114"/>
                  </a:cubicBezTo>
                  <a:cubicBezTo>
                    <a:pt x="2795" y="3052"/>
                    <a:pt x="3053" y="2946"/>
                    <a:pt x="3283" y="2809"/>
                  </a:cubicBezTo>
                  <a:cubicBezTo>
                    <a:pt x="3518" y="2669"/>
                    <a:pt x="3748" y="2493"/>
                    <a:pt x="3932" y="2294"/>
                  </a:cubicBezTo>
                  <a:cubicBezTo>
                    <a:pt x="4194" y="2000"/>
                    <a:pt x="4385" y="1645"/>
                    <a:pt x="4389" y="1238"/>
                  </a:cubicBezTo>
                  <a:cubicBezTo>
                    <a:pt x="4397" y="687"/>
                    <a:pt x="4010" y="222"/>
                    <a:pt x="3498" y="62"/>
                  </a:cubicBezTo>
                  <a:cubicBezTo>
                    <a:pt x="3355" y="18"/>
                    <a:pt x="3207" y="1"/>
                    <a:pt x="3059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4854275" y="3646350"/>
              <a:ext cx="51025" cy="51575"/>
            </a:xfrm>
            <a:custGeom>
              <a:avLst/>
              <a:gdLst/>
              <a:ahLst/>
              <a:cxnLst/>
              <a:rect l="l" t="t" r="r" b="b"/>
              <a:pathLst>
                <a:path w="2041" h="2063" extrusionOk="0">
                  <a:moveTo>
                    <a:pt x="961" y="1"/>
                  </a:moveTo>
                  <a:cubicBezTo>
                    <a:pt x="952" y="1"/>
                    <a:pt x="943" y="1"/>
                    <a:pt x="935" y="1"/>
                  </a:cubicBezTo>
                  <a:cubicBezTo>
                    <a:pt x="849" y="13"/>
                    <a:pt x="767" y="24"/>
                    <a:pt x="685" y="36"/>
                  </a:cubicBezTo>
                  <a:cubicBezTo>
                    <a:pt x="564" y="64"/>
                    <a:pt x="454" y="118"/>
                    <a:pt x="368" y="200"/>
                  </a:cubicBezTo>
                  <a:cubicBezTo>
                    <a:pt x="298" y="247"/>
                    <a:pt x="239" y="298"/>
                    <a:pt x="200" y="368"/>
                  </a:cubicBezTo>
                  <a:cubicBezTo>
                    <a:pt x="118" y="462"/>
                    <a:pt x="63" y="564"/>
                    <a:pt x="36" y="685"/>
                  </a:cubicBezTo>
                  <a:cubicBezTo>
                    <a:pt x="24" y="767"/>
                    <a:pt x="9" y="853"/>
                    <a:pt x="1" y="935"/>
                  </a:cubicBezTo>
                  <a:cubicBezTo>
                    <a:pt x="1" y="1107"/>
                    <a:pt x="44" y="1263"/>
                    <a:pt x="126" y="1408"/>
                  </a:cubicBezTo>
                  <a:cubicBezTo>
                    <a:pt x="173" y="1470"/>
                    <a:pt x="220" y="1537"/>
                    <a:pt x="263" y="1599"/>
                  </a:cubicBezTo>
                  <a:lnTo>
                    <a:pt x="411" y="1791"/>
                  </a:lnTo>
                  <a:lnTo>
                    <a:pt x="603" y="1935"/>
                  </a:lnTo>
                  <a:cubicBezTo>
                    <a:pt x="673" y="1967"/>
                    <a:pt x="751" y="1998"/>
                    <a:pt x="825" y="2029"/>
                  </a:cubicBezTo>
                  <a:cubicBezTo>
                    <a:pt x="895" y="2052"/>
                    <a:pt x="967" y="2063"/>
                    <a:pt x="1040" y="2063"/>
                  </a:cubicBezTo>
                  <a:cubicBezTo>
                    <a:pt x="1093" y="2063"/>
                    <a:pt x="1147" y="2057"/>
                    <a:pt x="1201" y="2045"/>
                  </a:cubicBezTo>
                  <a:cubicBezTo>
                    <a:pt x="1287" y="2045"/>
                    <a:pt x="1365" y="2025"/>
                    <a:pt x="1435" y="1978"/>
                  </a:cubicBezTo>
                  <a:cubicBezTo>
                    <a:pt x="1513" y="1955"/>
                    <a:pt x="1584" y="1916"/>
                    <a:pt x="1642" y="1857"/>
                  </a:cubicBezTo>
                  <a:cubicBezTo>
                    <a:pt x="1709" y="1814"/>
                    <a:pt x="1767" y="1760"/>
                    <a:pt x="1806" y="1693"/>
                  </a:cubicBezTo>
                  <a:cubicBezTo>
                    <a:pt x="1892" y="1599"/>
                    <a:pt x="1943" y="1498"/>
                    <a:pt x="1974" y="1373"/>
                  </a:cubicBezTo>
                  <a:cubicBezTo>
                    <a:pt x="1974" y="1369"/>
                    <a:pt x="1974" y="1365"/>
                    <a:pt x="1978" y="1365"/>
                  </a:cubicBezTo>
                  <a:lnTo>
                    <a:pt x="1994" y="1275"/>
                  </a:lnTo>
                  <a:cubicBezTo>
                    <a:pt x="2021" y="1193"/>
                    <a:pt x="2041" y="1107"/>
                    <a:pt x="2037" y="1013"/>
                  </a:cubicBezTo>
                  <a:cubicBezTo>
                    <a:pt x="2013" y="931"/>
                    <a:pt x="2002" y="845"/>
                    <a:pt x="1994" y="763"/>
                  </a:cubicBezTo>
                  <a:cubicBezTo>
                    <a:pt x="1951" y="603"/>
                    <a:pt x="1865" y="466"/>
                    <a:pt x="1756" y="349"/>
                  </a:cubicBezTo>
                  <a:lnTo>
                    <a:pt x="1564" y="200"/>
                  </a:lnTo>
                  <a:cubicBezTo>
                    <a:pt x="1541" y="189"/>
                    <a:pt x="1513" y="181"/>
                    <a:pt x="1490" y="173"/>
                  </a:cubicBezTo>
                  <a:lnTo>
                    <a:pt x="1482" y="161"/>
                  </a:lnTo>
                  <a:cubicBezTo>
                    <a:pt x="1416" y="122"/>
                    <a:pt x="1349" y="95"/>
                    <a:pt x="1275" y="75"/>
                  </a:cubicBezTo>
                  <a:cubicBezTo>
                    <a:pt x="1177" y="24"/>
                    <a:pt x="1072" y="1"/>
                    <a:pt x="9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4928350" y="3672650"/>
              <a:ext cx="58350" cy="66500"/>
            </a:xfrm>
            <a:custGeom>
              <a:avLst/>
              <a:gdLst/>
              <a:ahLst/>
              <a:cxnLst/>
              <a:rect l="l" t="t" r="r" b="b"/>
              <a:pathLst>
                <a:path w="2334" h="2660" extrusionOk="0">
                  <a:moveTo>
                    <a:pt x="1264" y="0"/>
                  </a:moveTo>
                  <a:cubicBezTo>
                    <a:pt x="1260" y="0"/>
                    <a:pt x="1255" y="0"/>
                    <a:pt x="1251" y="0"/>
                  </a:cubicBezTo>
                  <a:cubicBezTo>
                    <a:pt x="1032" y="4"/>
                    <a:pt x="872" y="51"/>
                    <a:pt x="680" y="157"/>
                  </a:cubicBezTo>
                  <a:cubicBezTo>
                    <a:pt x="594" y="200"/>
                    <a:pt x="520" y="270"/>
                    <a:pt x="446" y="332"/>
                  </a:cubicBezTo>
                  <a:lnTo>
                    <a:pt x="403" y="375"/>
                  </a:lnTo>
                  <a:cubicBezTo>
                    <a:pt x="242" y="563"/>
                    <a:pt x="184" y="669"/>
                    <a:pt x="98" y="899"/>
                  </a:cubicBezTo>
                  <a:cubicBezTo>
                    <a:pt x="90" y="923"/>
                    <a:pt x="86" y="946"/>
                    <a:pt x="78" y="969"/>
                  </a:cubicBezTo>
                  <a:cubicBezTo>
                    <a:pt x="67" y="1048"/>
                    <a:pt x="39" y="1184"/>
                    <a:pt x="39" y="1282"/>
                  </a:cubicBezTo>
                  <a:cubicBezTo>
                    <a:pt x="39" y="1294"/>
                    <a:pt x="47" y="1309"/>
                    <a:pt x="47" y="1317"/>
                  </a:cubicBezTo>
                  <a:cubicBezTo>
                    <a:pt x="31" y="1388"/>
                    <a:pt x="20" y="1454"/>
                    <a:pt x="16" y="1532"/>
                  </a:cubicBezTo>
                  <a:cubicBezTo>
                    <a:pt x="0" y="1728"/>
                    <a:pt x="70" y="1939"/>
                    <a:pt x="164" y="2103"/>
                  </a:cubicBezTo>
                  <a:cubicBezTo>
                    <a:pt x="262" y="2275"/>
                    <a:pt x="391" y="2388"/>
                    <a:pt x="547" y="2494"/>
                  </a:cubicBezTo>
                  <a:cubicBezTo>
                    <a:pt x="641" y="2560"/>
                    <a:pt x="754" y="2607"/>
                    <a:pt x="868" y="2626"/>
                  </a:cubicBezTo>
                  <a:cubicBezTo>
                    <a:pt x="984" y="2645"/>
                    <a:pt x="1078" y="2660"/>
                    <a:pt x="1175" y="2660"/>
                  </a:cubicBezTo>
                  <a:cubicBezTo>
                    <a:pt x="1258" y="2660"/>
                    <a:pt x="1342" y="2649"/>
                    <a:pt x="1442" y="2623"/>
                  </a:cubicBezTo>
                  <a:cubicBezTo>
                    <a:pt x="1630" y="2576"/>
                    <a:pt x="1813" y="2466"/>
                    <a:pt x="1946" y="2329"/>
                  </a:cubicBezTo>
                  <a:cubicBezTo>
                    <a:pt x="2118" y="2146"/>
                    <a:pt x="2235" y="1911"/>
                    <a:pt x="2275" y="1657"/>
                  </a:cubicBezTo>
                  <a:cubicBezTo>
                    <a:pt x="2302" y="1466"/>
                    <a:pt x="2333" y="1278"/>
                    <a:pt x="2306" y="1083"/>
                  </a:cubicBezTo>
                  <a:cubicBezTo>
                    <a:pt x="2298" y="1016"/>
                    <a:pt x="2286" y="864"/>
                    <a:pt x="2263" y="770"/>
                  </a:cubicBezTo>
                  <a:cubicBezTo>
                    <a:pt x="2220" y="602"/>
                    <a:pt x="2126" y="446"/>
                    <a:pt x="2005" y="313"/>
                  </a:cubicBezTo>
                  <a:cubicBezTo>
                    <a:pt x="1817" y="117"/>
                    <a:pt x="1541" y="0"/>
                    <a:pt x="1264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4887600" y="3386750"/>
              <a:ext cx="71825" cy="102175"/>
            </a:xfrm>
            <a:custGeom>
              <a:avLst/>
              <a:gdLst/>
              <a:ahLst/>
              <a:cxnLst/>
              <a:rect l="l" t="t" r="r" b="b"/>
              <a:pathLst>
                <a:path w="2873" h="4087" extrusionOk="0">
                  <a:moveTo>
                    <a:pt x="1186" y="1"/>
                  </a:moveTo>
                  <a:cubicBezTo>
                    <a:pt x="945" y="1"/>
                    <a:pt x="708" y="81"/>
                    <a:pt x="505" y="236"/>
                  </a:cubicBezTo>
                  <a:cubicBezTo>
                    <a:pt x="278" y="412"/>
                    <a:pt x="110" y="639"/>
                    <a:pt x="51" y="928"/>
                  </a:cubicBezTo>
                  <a:cubicBezTo>
                    <a:pt x="1" y="1186"/>
                    <a:pt x="16" y="1397"/>
                    <a:pt x="51" y="1651"/>
                  </a:cubicBezTo>
                  <a:cubicBezTo>
                    <a:pt x="141" y="2354"/>
                    <a:pt x="387" y="3038"/>
                    <a:pt x="794" y="3624"/>
                  </a:cubicBezTo>
                  <a:cubicBezTo>
                    <a:pt x="935" y="3831"/>
                    <a:pt x="1110" y="3988"/>
                    <a:pt x="1353" y="4054"/>
                  </a:cubicBezTo>
                  <a:cubicBezTo>
                    <a:pt x="1430" y="4075"/>
                    <a:pt x="1515" y="4086"/>
                    <a:pt x="1602" y="4086"/>
                  </a:cubicBezTo>
                  <a:cubicBezTo>
                    <a:pt x="1770" y="4086"/>
                    <a:pt x="1944" y="4045"/>
                    <a:pt x="2076" y="3960"/>
                  </a:cubicBezTo>
                  <a:cubicBezTo>
                    <a:pt x="2279" y="3835"/>
                    <a:pt x="2455" y="3640"/>
                    <a:pt x="2506" y="3405"/>
                  </a:cubicBezTo>
                  <a:cubicBezTo>
                    <a:pt x="2517" y="3362"/>
                    <a:pt x="2521" y="3312"/>
                    <a:pt x="2525" y="3269"/>
                  </a:cubicBezTo>
                  <a:cubicBezTo>
                    <a:pt x="2623" y="3155"/>
                    <a:pt x="2701" y="3022"/>
                    <a:pt x="2752" y="2874"/>
                  </a:cubicBezTo>
                  <a:cubicBezTo>
                    <a:pt x="2873" y="2475"/>
                    <a:pt x="2736" y="2096"/>
                    <a:pt x="2611" y="1725"/>
                  </a:cubicBezTo>
                  <a:cubicBezTo>
                    <a:pt x="2513" y="1440"/>
                    <a:pt x="2408" y="1158"/>
                    <a:pt x="2298" y="877"/>
                  </a:cubicBezTo>
                  <a:cubicBezTo>
                    <a:pt x="2228" y="705"/>
                    <a:pt x="2181" y="584"/>
                    <a:pt x="2072" y="443"/>
                  </a:cubicBezTo>
                  <a:cubicBezTo>
                    <a:pt x="1951" y="287"/>
                    <a:pt x="1814" y="170"/>
                    <a:pt x="1626" y="91"/>
                  </a:cubicBezTo>
                  <a:cubicBezTo>
                    <a:pt x="1482" y="31"/>
                    <a:pt x="1334" y="1"/>
                    <a:pt x="118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4964675" y="3536250"/>
              <a:ext cx="50450" cy="49950"/>
            </a:xfrm>
            <a:custGeom>
              <a:avLst/>
              <a:gdLst/>
              <a:ahLst/>
              <a:cxnLst/>
              <a:rect l="l" t="t" r="r" b="b"/>
              <a:pathLst>
                <a:path w="2018" h="1998" extrusionOk="0">
                  <a:moveTo>
                    <a:pt x="1072" y="1"/>
                  </a:moveTo>
                  <a:cubicBezTo>
                    <a:pt x="986" y="9"/>
                    <a:pt x="904" y="24"/>
                    <a:pt x="822" y="32"/>
                  </a:cubicBezTo>
                  <a:cubicBezTo>
                    <a:pt x="661" y="79"/>
                    <a:pt x="525" y="161"/>
                    <a:pt x="407" y="274"/>
                  </a:cubicBezTo>
                  <a:lnTo>
                    <a:pt x="282" y="395"/>
                  </a:lnTo>
                  <a:cubicBezTo>
                    <a:pt x="192" y="477"/>
                    <a:pt x="126" y="579"/>
                    <a:pt x="87" y="696"/>
                  </a:cubicBezTo>
                  <a:cubicBezTo>
                    <a:pt x="28" y="810"/>
                    <a:pt x="1" y="931"/>
                    <a:pt x="5" y="1060"/>
                  </a:cubicBezTo>
                  <a:cubicBezTo>
                    <a:pt x="1" y="1185"/>
                    <a:pt x="28" y="1310"/>
                    <a:pt x="87" y="1419"/>
                  </a:cubicBezTo>
                  <a:cubicBezTo>
                    <a:pt x="126" y="1537"/>
                    <a:pt x="196" y="1642"/>
                    <a:pt x="282" y="1724"/>
                  </a:cubicBezTo>
                  <a:lnTo>
                    <a:pt x="474" y="1869"/>
                  </a:lnTo>
                  <a:cubicBezTo>
                    <a:pt x="622" y="1955"/>
                    <a:pt x="779" y="1998"/>
                    <a:pt x="947" y="1998"/>
                  </a:cubicBezTo>
                  <a:cubicBezTo>
                    <a:pt x="1033" y="1986"/>
                    <a:pt x="1115" y="1974"/>
                    <a:pt x="1197" y="1963"/>
                  </a:cubicBezTo>
                  <a:cubicBezTo>
                    <a:pt x="1357" y="1920"/>
                    <a:pt x="1494" y="1837"/>
                    <a:pt x="1611" y="1724"/>
                  </a:cubicBezTo>
                  <a:lnTo>
                    <a:pt x="1736" y="1603"/>
                  </a:lnTo>
                  <a:cubicBezTo>
                    <a:pt x="1826" y="1517"/>
                    <a:pt x="1892" y="1415"/>
                    <a:pt x="1931" y="1298"/>
                  </a:cubicBezTo>
                  <a:cubicBezTo>
                    <a:pt x="1990" y="1185"/>
                    <a:pt x="2017" y="1064"/>
                    <a:pt x="2014" y="939"/>
                  </a:cubicBezTo>
                  <a:cubicBezTo>
                    <a:pt x="2017" y="810"/>
                    <a:pt x="1990" y="689"/>
                    <a:pt x="1931" y="575"/>
                  </a:cubicBezTo>
                  <a:cubicBezTo>
                    <a:pt x="1892" y="458"/>
                    <a:pt x="1826" y="360"/>
                    <a:pt x="1736" y="274"/>
                  </a:cubicBezTo>
                  <a:lnTo>
                    <a:pt x="1545" y="126"/>
                  </a:lnTo>
                  <a:cubicBezTo>
                    <a:pt x="1396" y="44"/>
                    <a:pt x="1240" y="1"/>
                    <a:pt x="1072" y="1"/>
                  </a:cubicBezTo>
                  <a:close/>
                </a:path>
              </a:pathLst>
            </a:custGeom>
            <a:solidFill>
              <a:srgbClr val="AF7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5584000" y="3915000"/>
              <a:ext cx="67925" cy="99150"/>
            </a:xfrm>
            <a:custGeom>
              <a:avLst/>
              <a:gdLst/>
              <a:ahLst/>
              <a:cxnLst/>
              <a:rect l="l" t="t" r="r" b="b"/>
              <a:pathLst>
                <a:path w="2717" h="3966" extrusionOk="0">
                  <a:moveTo>
                    <a:pt x="1141" y="1"/>
                  </a:moveTo>
                  <a:cubicBezTo>
                    <a:pt x="957" y="1"/>
                    <a:pt x="774" y="47"/>
                    <a:pt x="614" y="143"/>
                  </a:cubicBezTo>
                  <a:cubicBezTo>
                    <a:pt x="348" y="299"/>
                    <a:pt x="153" y="580"/>
                    <a:pt x="90" y="881"/>
                  </a:cubicBezTo>
                  <a:cubicBezTo>
                    <a:pt x="1" y="1311"/>
                    <a:pt x="24" y="1745"/>
                    <a:pt x="130" y="2171"/>
                  </a:cubicBezTo>
                  <a:cubicBezTo>
                    <a:pt x="188" y="2401"/>
                    <a:pt x="278" y="2624"/>
                    <a:pt x="372" y="2847"/>
                  </a:cubicBezTo>
                  <a:cubicBezTo>
                    <a:pt x="470" y="3144"/>
                    <a:pt x="626" y="3464"/>
                    <a:pt x="849" y="3672"/>
                  </a:cubicBezTo>
                  <a:cubicBezTo>
                    <a:pt x="1058" y="3863"/>
                    <a:pt x="1318" y="3965"/>
                    <a:pt x="1583" y="3965"/>
                  </a:cubicBezTo>
                  <a:cubicBezTo>
                    <a:pt x="1757" y="3965"/>
                    <a:pt x="1933" y="3921"/>
                    <a:pt x="2099" y="3828"/>
                  </a:cubicBezTo>
                  <a:cubicBezTo>
                    <a:pt x="2392" y="3660"/>
                    <a:pt x="2541" y="3355"/>
                    <a:pt x="2603" y="3042"/>
                  </a:cubicBezTo>
                  <a:cubicBezTo>
                    <a:pt x="2717" y="2441"/>
                    <a:pt x="2697" y="1800"/>
                    <a:pt x="2463" y="1225"/>
                  </a:cubicBezTo>
                  <a:cubicBezTo>
                    <a:pt x="2298" y="827"/>
                    <a:pt x="2095" y="393"/>
                    <a:pt x="1712" y="158"/>
                  </a:cubicBezTo>
                  <a:cubicBezTo>
                    <a:pt x="1540" y="55"/>
                    <a:pt x="1340" y="1"/>
                    <a:pt x="114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4958425" y="4026900"/>
              <a:ext cx="63350" cy="60075"/>
            </a:xfrm>
            <a:custGeom>
              <a:avLst/>
              <a:gdLst/>
              <a:ahLst/>
              <a:cxnLst/>
              <a:rect l="l" t="t" r="r" b="b"/>
              <a:pathLst>
                <a:path w="2534" h="2403" extrusionOk="0">
                  <a:moveTo>
                    <a:pt x="1447" y="1"/>
                  </a:moveTo>
                  <a:cubicBezTo>
                    <a:pt x="1404" y="1"/>
                    <a:pt x="1341" y="16"/>
                    <a:pt x="1306" y="20"/>
                  </a:cubicBezTo>
                  <a:cubicBezTo>
                    <a:pt x="1267" y="24"/>
                    <a:pt x="1208" y="32"/>
                    <a:pt x="1165" y="40"/>
                  </a:cubicBezTo>
                  <a:cubicBezTo>
                    <a:pt x="1150" y="44"/>
                    <a:pt x="1130" y="51"/>
                    <a:pt x="1115" y="55"/>
                  </a:cubicBezTo>
                  <a:cubicBezTo>
                    <a:pt x="1048" y="79"/>
                    <a:pt x="982" y="110"/>
                    <a:pt x="915" y="141"/>
                  </a:cubicBezTo>
                  <a:cubicBezTo>
                    <a:pt x="775" y="188"/>
                    <a:pt x="646" y="259"/>
                    <a:pt x="540" y="368"/>
                  </a:cubicBezTo>
                  <a:cubicBezTo>
                    <a:pt x="509" y="391"/>
                    <a:pt x="485" y="415"/>
                    <a:pt x="462" y="446"/>
                  </a:cubicBezTo>
                  <a:cubicBezTo>
                    <a:pt x="415" y="485"/>
                    <a:pt x="368" y="524"/>
                    <a:pt x="329" y="567"/>
                  </a:cubicBezTo>
                  <a:cubicBezTo>
                    <a:pt x="235" y="649"/>
                    <a:pt x="173" y="755"/>
                    <a:pt x="134" y="872"/>
                  </a:cubicBezTo>
                  <a:cubicBezTo>
                    <a:pt x="91" y="954"/>
                    <a:pt x="71" y="1040"/>
                    <a:pt x="59" y="1134"/>
                  </a:cubicBezTo>
                  <a:cubicBezTo>
                    <a:pt x="52" y="1157"/>
                    <a:pt x="40" y="1189"/>
                    <a:pt x="36" y="1212"/>
                  </a:cubicBezTo>
                  <a:cubicBezTo>
                    <a:pt x="24" y="1294"/>
                    <a:pt x="13" y="1380"/>
                    <a:pt x="1" y="1462"/>
                  </a:cubicBezTo>
                  <a:cubicBezTo>
                    <a:pt x="13" y="1544"/>
                    <a:pt x="24" y="1626"/>
                    <a:pt x="36" y="1712"/>
                  </a:cubicBezTo>
                  <a:cubicBezTo>
                    <a:pt x="63" y="1783"/>
                    <a:pt x="98" y="1861"/>
                    <a:pt x="130" y="1935"/>
                  </a:cubicBezTo>
                  <a:cubicBezTo>
                    <a:pt x="188" y="2044"/>
                    <a:pt x="267" y="2130"/>
                    <a:pt x="368" y="2201"/>
                  </a:cubicBezTo>
                  <a:cubicBezTo>
                    <a:pt x="427" y="2259"/>
                    <a:pt x="493" y="2299"/>
                    <a:pt x="571" y="2322"/>
                  </a:cubicBezTo>
                  <a:cubicBezTo>
                    <a:pt x="646" y="2365"/>
                    <a:pt x="724" y="2384"/>
                    <a:pt x="806" y="2384"/>
                  </a:cubicBezTo>
                  <a:cubicBezTo>
                    <a:pt x="849" y="2396"/>
                    <a:pt x="891" y="2402"/>
                    <a:pt x="932" y="2402"/>
                  </a:cubicBezTo>
                  <a:cubicBezTo>
                    <a:pt x="974" y="2402"/>
                    <a:pt x="1015" y="2396"/>
                    <a:pt x="1056" y="2384"/>
                  </a:cubicBezTo>
                  <a:cubicBezTo>
                    <a:pt x="1105" y="2381"/>
                    <a:pt x="1150" y="2370"/>
                    <a:pt x="1198" y="2362"/>
                  </a:cubicBezTo>
                  <a:lnTo>
                    <a:pt x="1198" y="2362"/>
                  </a:lnTo>
                  <a:cubicBezTo>
                    <a:pt x="1194" y="2363"/>
                    <a:pt x="1193" y="2365"/>
                    <a:pt x="1193" y="2365"/>
                  </a:cubicBezTo>
                  <a:cubicBezTo>
                    <a:pt x="1204" y="2361"/>
                    <a:pt x="1216" y="2361"/>
                    <a:pt x="1228" y="2357"/>
                  </a:cubicBezTo>
                  <a:cubicBezTo>
                    <a:pt x="1232" y="2357"/>
                    <a:pt x="1236" y="2349"/>
                    <a:pt x="1244" y="2349"/>
                  </a:cubicBezTo>
                  <a:cubicBezTo>
                    <a:pt x="1349" y="2318"/>
                    <a:pt x="1462" y="2310"/>
                    <a:pt x="1568" y="2283"/>
                  </a:cubicBezTo>
                  <a:cubicBezTo>
                    <a:pt x="1595" y="2279"/>
                    <a:pt x="1623" y="2267"/>
                    <a:pt x="1646" y="2259"/>
                  </a:cubicBezTo>
                  <a:cubicBezTo>
                    <a:pt x="1732" y="2224"/>
                    <a:pt x="1818" y="2189"/>
                    <a:pt x="1900" y="2150"/>
                  </a:cubicBezTo>
                  <a:cubicBezTo>
                    <a:pt x="1916" y="2146"/>
                    <a:pt x="1927" y="2134"/>
                    <a:pt x="1939" y="2130"/>
                  </a:cubicBezTo>
                  <a:cubicBezTo>
                    <a:pt x="1986" y="2107"/>
                    <a:pt x="2029" y="2068"/>
                    <a:pt x="2068" y="2037"/>
                  </a:cubicBezTo>
                  <a:cubicBezTo>
                    <a:pt x="2107" y="2009"/>
                    <a:pt x="2154" y="1974"/>
                    <a:pt x="2189" y="1939"/>
                  </a:cubicBezTo>
                  <a:cubicBezTo>
                    <a:pt x="2264" y="1869"/>
                    <a:pt x="2330" y="1783"/>
                    <a:pt x="2381" y="1697"/>
                  </a:cubicBezTo>
                  <a:cubicBezTo>
                    <a:pt x="2385" y="1693"/>
                    <a:pt x="2385" y="1685"/>
                    <a:pt x="2385" y="1681"/>
                  </a:cubicBezTo>
                  <a:cubicBezTo>
                    <a:pt x="2416" y="1619"/>
                    <a:pt x="2459" y="1517"/>
                    <a:pt x="2482" y="1450"/>
                  </a:cubicBezTo>
                  <a:cubicBezTo>
                    <a:pt x="2486" y="1443"/>
                    <a:pt x="2494" y="1431"/>
                    <a:pt x="2494" y="1423"/>
                  </a:cubicBezTo>
                  <a:cubicBezTo>
                    <a:pt x="2494" y="1419"/>
                    <a:pt x="2498" y="1407"/>
                    <a:pt x="2498" y="1404"/>
                  </a:cubicBezTo>
                  <a:cubicBezTo>
                    <a:pt x="2514" y="1329"/>
                    <a:pt x="2525" y="1216"/>
                    <a:pt x="2533" y="1146"/>
                  </a:cubicBezTo>
                  <a:lnTo>
                    <a:pt x="2533" y="1107"/>
                  </a:lnTo>
                  <a:lnTo>
                    <a:pt x="2533" y="1091"/>
                  </a:lnTo>
                  <a:cubicBezTo>
                    <a:pt x="2533" y="1013"/>
                    <a:pt x="2518" y="903"/>
                    <a:pt x="2502" y="833"/>
                  </a:cubicBezTo>
                  <a:cubicBezTo>
                    <a:pt x="2502" y="821"/>
                    <a:pt x="2498" y="813"/>
                    <a:pt x="2498" y="802"/>
                  </a:cubicBezTo>
                  <a:cubicBezTo>
                    <a:pt x="2467" y="704"/>
                    <a:pt x="2435" y="606"/>
                    <a:pt x="2377" y="524"/>
                  </a:cubicBezTo>
                  <a:cubicBezTo>
                    <a:pt x="2264" y="348"/>
                    <a:pt x="2181" y="270"/>
                    <a:pt x="2009" y="153"/>
                  </a:cubicBezTo>
                  <a:cubicBezTo>
                    <a:pt x="1998" y="149"/>
                    <a:pt x="1994" y="141"/>
                    <a:pt x="1986" y="137"/>
                  </a:cubicBezTo>
                  <a:cubicBezTo>
                    <a:pt x="1978" y="137"/>
                    <a:pt x="1978" y="137"/>
                    <a:pt x="1978" y="133"/>
                  </a:cubicBezTo>
                  <a:cubicBezTo>
                    <a:pt x="1908" y="102"/>
                    <a:pt x="1830" y="71"/>
                    <a:pt x="1755" y="40"/>
                  </a:cubicBezTo>
                  <a:cubicBezTo>
                    <a:pt x="1752" y="36"/>
                    <a:pt x="1740" y="36"/>
                    <a:pt x="1736" y="36"/>
                  </a:cubicBezTo>
                  <a:lnTo>
                    <a:pt x="1724" y="36"/>
                  </a:lnTo>
                  <a:cubicBezTo>
                    <a:pt x="1642" y="24"/>
                    <a:pt x="1560" y="12"/>
                    <a:pt x="147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4931475" y="3303650"/>
              <a:ext cx="658600" cy="611675"/>
            </a:xfrm>
            <a:custGeom>
              <a:avLst/>
              <a:gdLst/>
              <a:ahLst/>
              <a:cxnLst/>
              <a:rect l="l" t="t" r="r" b="b"/>
              <a:pathLst>
                <a:path w="26344" h="24467" extrusionOk="0">
                  <a:moveTo>
                    <a:pt x="23836" y="0"/>
                  </a:moveTo>
                  <a:cubicBezTo>
                    <a:pt x="23412" y="0"/>
                    <a:pt x="22883" y="492"/>
                    <a:pt x="21631" y="1375"/>
                  </a:cubicBezTo>
                  <a:cubicBezTo>
                    <a:pt x="19544" y="2841"/>
                    <a:pt x="16070" y="2223"/>
                    <a:pt x="10427" y="3036"/>
                  </a:cubicBezTo>
                  <a:cubicBezTo>
                    <a:pt x="4791" y="3845"/>
                    <a:pt x="926" y="8097"/>
                    <a:pt x="461" y="11263"/>
                  </a:cubicBezTo>
                  <a:cubicBezTo>
                    <a:pt x="0" y="14428"/>
                    <a:pt x="2626" y="17132"/>
                    <a:pt x="2626" y="17132"/>
                  </a:cubicBezTo>
                  <a:cubicBezTo>
                    <a:pt x="3892" y="22149"/>
                    <a:pt x="6878" y="24466"/>
                    <a:pt x="10503" y="24466"/>
                  </a:cubicBezTo>
                  <a:cubicBezTo>
                    <a:pt x="12408" y="24466"/>
                    <a:pt x="14489" y="23827"/>
                    <a:pt x="16590" y="22604"/>
                  </a:cubicBezTo>
                  <a:cubicBezTo>
                    <a:pt x="22694" y="19047"/>
                    <a:pt x="22459" y="13138"/>
                    <a:pt x="22616" y="9043"/>
                  </a:cubicBezTo>
                  <a:cubicBezTo>
                    <a:pt x="22772" y="4947"/>
                    <a:pt x="24030" y="5006"/>
                    <a:pt x="25187" y="3845"/>
                  </a:cubicBezTo>
                  <a:cubicBezTo>
                    <a:pt x="26344" y="2689"/>
                    <a:pt x="25652" y="1844"/>
                    <a:pt x="24722" y="680"/>
                  </a:cubicBezTo>
                  <a:cubicBezTo>
                    <a:pt x="24353" y="217"/>
                    <a:pt x="24117" y="0"/>
                    <a:pt x="23836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4944375" y="3309975"/>
              <a:ext cx="602025" cy="340900"/>
            </a:xfrm>
            <a:custGeom>
              <a:avLst/>
              <a:gdLst/>
              <a:ahLst/>
              <a:cxnLst/>
              <a:rect l="l" t="t" r="r" b="b"/>
              <a:pathLst>
                <a:path w="24081" h="13636" extrusionOk="0">
                  <a:moveTo>
                    <a:pt x="23839" y="1"/>
                  </a:moveTo>
                  <a:cubicBezTo>
                    <a:pt x="22795" y="950"/>
                    <a:pt x="20368" y="2733"/>
                    <a:pt x="16754" y="2869"/>
                  </a:cubicBezTo>
                  <a:cubicBezTo>
                    <a:pt x="12048" y="3049"/>
                    <a:pt x="8867" y="3330"/>
                    <a:pt x="4393" y="5714"/>
                  </a:cubicBezTo>
                  <a:cubicBezTo>
                    <a:pt x="2595" y="6664"/>
                    <a:pt x="1200" y="8684"/>
                    <a:pt x="344" y="11545"/>
                  </a:cubicBezTo>
                  <a:cubicBezTo>
                    <a:pt x="203" y="11994"/>
                    <a:pt x="90" y="12432"/>
                    <a:pt x="0" y="12842"/>
                  </a:cubicBezTo>
                  <a:cubicBezTo>
                    <a:pt x="55" y="13116"/>
                    <a:pt x="125" y="13382"/>
                    <a:pt x="207" y="13636"/>
                  </a:cubicBezTo>
                  <a:cubicBezTo>
                    <a:pt x="645" y="11287"/>
                    <a:pt x="1774" y="7508"/>
                    <a:pt x="4553" y="6027"/>
                  </a:cubicBezTo>
                  <a:cubicBezTo>
                    <a:pt x="8820" y="3760"/>
                    <a:pt x="11677" y="3420"/>
                    <a:pt x="16761" y="3225"/>
                  </a:cubicBezTo>
                  <a:cubicBezTo>
                    <a:pt x="20490" y="3084"/>
                    <a:pt x="22995" y="1247"/>
                    <a:pt x="24081" y="263"/>
                  </a:cubicBezTo>
                  <a:cubicBezTo>
                    <a:pt x="23991" y="161"/>
                    <a:pt x="23913" y="71"/>
                    <a:pt x="2383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5130475" y="3461800"/>
              <a:ext cx="376650" cy="449350"/>
            </a:xfrm>
            <a:custGeom>
              <a:avLst/>
              <a:gdLst/>
              <a:ahLst/>
              <a:cxnLst/>
              <a:rect l="l" t="t" r="r" b="b"/>
              <a:pathLst>
                <a:path w="15066" h="17974" extrusionOk="0">
                  <a:moveTo>
                    <a:pt x="15066" y="1"/>
                  </a:moveTo>
                  <a:lnTo>
                    <a:pt x="15066" y="1"/>
                  </a:lnTo>
                  <a:cubicBezTo>
                    <a:pt x="14550" y="767"/>
                    <a:pt x="14202" y="1982"/>
                    <a:pt x="13964" y="4139"/>
                  </a:cubicBezTo>
                  <a:cubicBezTo>
                    <a:pt x="13511" y="8200"/>
                    <a:pt x="12682" y="10044"/>
                    <a:pt x="10279" y="13886"/>
                  </a:cubicBezTo>
                  <a:cubicBezTo>
                    <a:pt x="8755" y="16324"/>
                    <a:pt x="3467" y="17321"/>
                    <a:pt x="1" y="17716"/>
                  </a:cubicBezTo>
                  <a:cubicBezTo>
                    <a:pt x="302" y="17821"/>
                    <a:pt x="603" y="17907"/>
                    <a:pt x="911" y="17974"/>
                  </a:cubicBezTo>
                  <a:cubicBezTo>
                    <a:pt x="4393" y="17516"/>
                    <a:pt x="9095" y="16461"/>
                    <a:pt x="10584" y="14077"/>
                  </a:cubicBezTo>
                  <a:cubicBezTo>
                    <a:pt x="13022" y="10181"/>
                    <a:pt x="13851" y="8313"/>
                    <a:pt x="14320" y="4182"/>
                  </a:cubicBezTo>
                  <a:cubicBezTo>
                    <a:pt x="14429" y="3174"/>
                    <a:pt x="14566" y="2381"/>
                    <a:pt x="14726" y="1756"/>
                  </a:cubicBezTo>
                  <a:cubicBezTo>
                    <a:pt x="14800" y="1017"/>
                    <a:pt x="14917" y="450"/>
                    <a:pt x="1506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4999475" y="3345350"/>
              <a:ext cx="572825" cy="404025"/>
            </a:xfrm>
            <a:custGeom>
              <a:avLst/>
              <a:gdLst/>
              <a:ahLst/>
              <a:cxnLst/>
              <a:rect l="l" t="t" r="r" b="b"/>
              <a:pathLst>
                <a:path w="22913" h="16161" extrusionOk="0">
                  <a:moveTo>
                    <a:pt x="22741" y="1"/>
                  </a:moveTo>
                  <a:cubicBezTo>
                    <a:pt x="21811" y="669"/>
                    <a:pt x="20294" y="1826"/>
                    <a:pt x="19403" y="2795"/>
                  </a:cubicBezTo>
                  <a:cubicBezTo>
                    <a:pt x="18723" y="3533"/>
                    <a:pt x="12658" y="10040"/>
                    <a:pt x="7988" y="11631"/>
                  </a:cubicBezTo>
                  <a:cubicBezTo>
                    <a:pt x="4850" y="12701"/>
                    <a:pt x="1614" y="14718"/>
                    <a:pt x="0" y="15797"/>
                  </a:cubicBezTo>
                  <a:cubicBezTo>
                    <a:pt x="35" y="15922"/>
                    <a:pt x="63" y="16043"/>
                    <a:pt x="98" y="16160"/>
                  </a:cubicBezTo>
                  <a:cubicBezTo>
                    <a:pt x="1657" y="15109"/>
                    <a:pt x="4928" y="13053"/>
                    <a:pt x="8101" y="11967"/>
                  </a:cubicBezTo>
                  <a:cubicBezTo>
                    <a:pt x="12853" y="10345"/>
                    <a:pt x="18977" y="3776"/>
                    <a:pt x="19661" y="3033"/>
                  </a:cubicBezTo>
                  <a:cubicBezTo>
                    <a:pt x="20509" y="2115"/>
                    <a:pt x="21986" y="985"/>
                    <a:pt x="22913" y="317"/>
                  </a:cubicBezTo>
                  <a:cubicBezTo>
                    <a:pt x="22862" y="215"/>
                    <a:pt x="22803" y="106"/>
                    <a:pt x="2274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5025750" y="3367825"/>
              <a:ext cx="550750" cy="448550"/>
            </a:xfrm>
            <a:custGeom>
              <a:avLst/>
              <a:gdLst/>
              <a:ahLst/>
              <a:cxnLst/>
              <a:rect l="l" t="t" r="r" b="b"/>
              <a:pathLst>
                <a:path w="22030" h="17942" extrusionOk="0">
                  <a:moveTo>
                    <a:pt x="22018" y="0"/>
                  </a:moveTo>
                  <a:cubicBezTo>
                    <a:pt x="20904" y="829"/>
                    <a:pt x="18137" y="3010"/>
                    <a:pt x="17918" y="4276"/>
                  </a:cubicBezTo>
                  <a:cubicBezTo>
                    <a:pt x="17688" y="5593"/>
                    <a:pt x="14819" y="13815"/>
                    <a:pt x="10790" y="15499"/>
                  </a:cubicBezTo>
                  <a:cubicBezTo>
                    <a:pt x="8739" y="16355"/>
                    <a:pt x="5937" y="16730"/>
                    <a:pt x="3463" y="17063"/>
                  </a:cubicBezTo>
                  <a:cubicBezTo>
                    <a:pt x="2099" y="17242"/>
                    <a:pt x="899" y="17407"/>
                    <a:pt x="0" y="17621"/>
                  </a:cubicBezTo>
                  <a:cubicBezTo>
                    <a:pt x="59" y="17731"/>
                    <a:pt x="122" y="17840"/>
                    <a:pt x="180" y="17942"/>
                  </a:cubicBezTo>
                  <a:cubicBezTo>
                    <a:pt x="1079" y="17739"/>
                    <a:pt x="2275" y="17575"/>
                    <a:pt x="3506" y="17410"/>
                  </a:cubicBezTo>
                  <a:cubicBezTo>
                    <a:pt x="6003" y="17078"/>
                    <a:pt x="8832" y="16695"/>
                    <a:pt x="10927" y="15824"/>
                  </a:cubicBezTo>
                  <a:cubicBezTo>
                    <a:pt x="15089" y="14085"/>
                    <a:pt x="18036" y="5683"/>
                    <a:pt x="18270" y="4334"/>
                  </a:cubicBezTo>
                  <a:cubicBezTo>
                    <a:pt x="18442" y="3361"/>
                    <a:pt x="20564" y="1552"/>
                    <a:pt x="21948" y="497"/>
                  </a:cubicBezTo>
                  <a:cubicBezTo>
                    <a:pt x="22006" y="329"/>
                    <a:pt x="22030" y="164"/>
                    <a:pt x="220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4966550" y="3328250"/>
              <a:ext cx="594700" cy="370300"/>
            </a:xfrm>
            <a:custGeom>
              <a:avLst/>
              <a:gdLst/>
              <a:ahLst/>
              <a:cxnLst/>
              <a:rect l="l" t="t" r="r" b="b"/>
              <a:pathLst>
                <a:path w="23788" h="14812" extrusionOk="0">
                  <a:moveTo>
                    <a:pt x="23573" y="1"/>
                  </a:moveTo>
                  <a:cubicBezTo>
                    <a:pt x="21459" y="1529"/>
                    <a:pt x="15190" y="5929"/>
                    <a:pt x="11873" y="6992"/>
                  </a:cubicBezTo>
                  <a:lnTo>
                    <a:pt x="11556" y="7094"/>
                  </a:lnTo>
                  <a:cubicBezTo>
                    <a:pt x="7836" y="8274"/>
                    <a:pt x="1868" y="10177"/>
                    <a:pt x="0" y="14429"/>
                  </a:cubicBezTo>
                  <a:cubicBezTo>
                    <a:pt x="70" y="14562"/>
                    <a:pt x="149" y="14691"/>
                    <a:pt x="223" y="14812"/>
                  </a:cubicBezTo>
                  <a:cubicBezTo>
                    <a:pt x="1899" y="10537"/>
                    <a:pt x="7922" y="8618"/>
                    <a:pt x="11654" y="7430"/>
                  </a:cubicBezTo>
                  <a:lnTo>
                    <a:pt x="11978" y="7328"/>
                  </a:lnTo>
                  <a:cubicBezTo>
                    <a:pt x="15398" y="6238"/>
                    <a:pt x="21662" y="1822"/>
                    <a:pt x="23788" y="282"/>
                  </a:cubicBezTo>
                  <a:cubicBezTo>
                    <a:pt x="23722" y="192"/>
                    <a:pt x="23647" y="98"/>
                    <a:pt x="2357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4965750" y="3398900"/>
              <a:ext cx="525175" cy="476100"/>
            </a:xfrm>
            <a:custGeom>
              <a:avLst/>
              <a:gdLst/>
              <a:ahLst/>
              <a:cxnLst/>
              <a:rect l="l" t="t" r="r" b="b"/>
              <a:pathLst>
                <a:path w="21007" h="19044" extrusionOk="0">
                  <a:moveTo>
                    <a:pt x="20170" y="0"/>
                  </a:moveTo>
                  <a:lnTo>
                    <a:pt x="20170" y="0"/>
                  </a:lnTo>
                  <a:cubicBezTo>
                    <a:pt x="20170" y="0"/>
                    <a:pt x="18138" y="254"/>
                    <a:pt x="14003" y="309"/>
                  </a:cubicBezTo>
                  <a:cubicBezTo>
                    <a:pt x="6074" y="414"/>
                    <a:pt x="2717" y="3013"/>
                    <a:pt x="1361" y="6065"/>
                  </a:cubicBezTo>
                  <a:cubicBezTo>
                    <a:pt x="1" y="9117"/>
                    <a:pt x="3170" y="12627"/>
                    <a:pt x="3170" y="12627"/>
                  </a:cubicBezTo>
                  <a:cubicBezTo>
                    <a:pt x="4841" y="17403"/>
                    <a:pt x="7075" y="19044"/>
                    <a:pt x="9348" y="19044"/>
                  </a:cubicBezTo>
                  <a:cubicBezTo>
                    <a:pt x="12620" y="19044"/>
                    <a:pt x="15973" y="15643"/>
                    <a:pt x="17841" y="13307"/>
                  </a:cubicBezTo>
                  <a:cubicBezTo>
                    <a:pt x="21006" y="9348"/>
                    <a:pt x="20170" y="0"/>
                    <a:pt x="2017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5050750" y="3481700"/>
              <a:ext cx="364550" cy="314700"/>
            </a:xfrm>
            <a:custGeom>
              <a:avLst/>
              <a:gdLst/>
              <a:ahLst/>
              <a:cxnLst/>
              <a:rect l="l" t="t" r="r" b="b"/>
              <a:pathLst>
                <a:path w="14582" h="12588" extrusionOk="0">
                  <a:moveTo>
                    <a:pt x="12522" y="1"/>
                  </a:moveTo>
                  <a:cubicBezTo>
                    <a:pt x="12022" y="1"/>
                    <a:pt x="11425" y="13"/>
                    <a:pt x="10727" y="13"/>
                  </a:cubicBezTo>
                  <a:cubicBezTo>
                    <a:pt x="10450" y="13"/>
                    <a:pt x="10158" y="11"/>
                    <a:pt x="9849" y="6"/>
                  </a:cubicBezTo>
                  <a:cubicBezTo>
                    <a:pt x="9793" y="5"/>
                    <a:pt x="9736" y="4"/>
                    <a:pt x="9679" y="4"/>
                  </a:cubicBezTo>
                  <a:cubicBezTo>
                    <a:pt x="6384" y="4"/>
                    <a:pt x="1721" y="1657"/>
                    <a:pt x="864" y="3367"/>
                  </a:cubicBezTo>
                  <a:cubicBezTo>
                    <a:pt x="1" y="5106"/>
                    <a:pt x="1818" y="6943"/>
                    <a:pt x="1912" y="7134"/>
                  </a:cubicBezTo>
                  <a:cubicBezTo>
                    <a:pt x="3871" y="11217"/>
                    <a:pt x="5478" y="12588"/>
                    <a:pt x="6955" y="12588"/>
                  </a:cubicBezTo>
                  <a:cubicBezTo>
                    <a:pt x="8538" y="12588"/>
                    <a:pt x="9972" y="11011"/>
                    <a:pt x="11529" y="9510"/>
                  </a:cubicBezTo>
                  <a:cubicBezTo>
                    <a:pt x="14542" y="6610"/>
                    <a:pt x="14484" y="2034"/>
                    <a:pt x="14542" y="877"/>
                  </a:cubicBezTo>
                  <a:cubicBezTo>
                    <a:pt x="14582" y="102"/>
                    <a:pt x="13943" y="1"/>
                    <a:pt x="1252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5125400" y="35036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43" y="0"/>
                  </a:moveTo>
                  <a:cubicBezTo>
                    <a:pt x="555" y="0"/>
                    <a:pt x="1" y="555"/>
                    <a:pt x="1" y="1243"/>
                  </a:cubicBezTo>
                  <a:cubicBezTo>
                    <a:pt x="1" y="1935"/>
                    <a:pt x="555" y="2490"/>
                    <a:pt x="1243" y="2490"/>
                  </a:cubicBezTo>
                  <a:cubicBezTo>
                    <a:pt x="1935" y="2490"/>
                    <a:pt x="2490" y="1935"/>
                    <a:pt x="2490" y="1243"/>
                  </a:cubicBezTo>
                  <a:cubicBezTo>
                    <a:pt x="2490" y="555"/>
                    <a:pt x="1935" y="0"/>
                    <a:pt x="124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5112125" y="3605725"/>
              <a:ext cx="34700" cy="34700"/>
            </a:xfrm>
            <a:custGeom>
              <a:avLst/>
              <a:gdLst/>
              <a:ahLst/>
              <a:cxnLst/>
              <a:rect l="l" t="t" r="r" b="b"/>
              <a:pathLst>
                <a:path w="1388" h="1388" extrusionOk="0">
                  <a:moveTo>
                    <a:pt x="692" y="0"/>
                  </a:moveTo>
                  <a:cubicBezTo>
                    <a:pt x="313" y="0"/>
                    <a:pt x="0" y="313"/>
                    <a:pt x="0" y="692"/>
                  </a:cubicBezTo>
                  <a:cubicBezTo>
                    <a:pt x="0" y="1075"/>
                    <a:pt x="313" y="1388"/>
                    <a:pt x="692" y="1388"/>
                  </a:cubicBezTo>
                  <a:cubicBezTo>
                    <a:pt x="1075" y="1388"/>
                    <a:pt x="1387" y="1075"/>
                    <a:pt x="1387" y="692"/>
                  </a:cubicBezTo>
                  <a:cubicBezTo>
                    <a:pt x="1387" y="309"/>
                    <a:pt x="1079" y="0"/>
                    <a:pt x="69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5183725" y="3583825"/>
              <a:ext cx="88450" cy="88450"/>
            </a:xfrm>
            <a:custGeom>
              <a:avLst/>
              <a:gdLst/>
              <a:ahLst/>
              <a:cxnLst/>
              <a:rect l="l" t="t" r="r" b="b"/>
              <a:pathLst>
                <a:path w="3538" h="3538" extrusionOk="0">
                  <a:moveTo>
                    <a:pt x="1771" y="1"/>
                  </a:moveTo>
                  <a:cubicBezTo>
                    <a:pt x="794" y="1"/>
                    <a:pt x="1" y="794"/>
                    <a:pt x="1" y="1771"/>
                  </a:cubicBezTo>
                  <a:cubicBezTo>
                    <a:pt x="1" y="2748"/>
                    <a:pt x="794" y="3538"/>
                    <a:pt x="1771" y="3538"/>
                  </a:cubicBezTo>
                  <a:cubicBezTo>
                    <a:pt x="2748" y="3538"/>
                    <a:pt x="3537" y="2748"/>
                    <a:pt x="3537" y="1771"/>
                  </a:cubicBezTo>
                  <a:cubicBezTo>
                    <a:pt x="3537" y="794"/>
                    <a:pt x="2748" y="1"/>
                    <a:pt x="177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5169375" y="3677225"/>
              <a:ext cx="23175" cy="23300"/>
            </a:xfrm>
            <a:custGeom>
              <a:avLst/>
              <a:gdLst/>
              <a:ahLst/>
              <a:cxnLst/>
              <a:rect l="l" t="t" r="r" b="b"/>
              <a:pathLst>
                <a:path w="927" h="932" extrusionOk="0">
                  <a:moveTo>
                    <a:pt x="461" y="1"/>
                  </a:moveTo>
                  <a:cubicBezTo>
                    <a:pt x="207" y="1"/>
                    <a:pt x="0" y="208"/>
                    <a:pt x="0" y="466"/>
                  </a:cubicBezTo>
                  <a:cubicBezTo>
                    <a:pt x="0" y="724"/>
                    <a:pt x="207" y="931"/>
                    <a:pt x="461" y="931"/>
                  </a:cubicBezTo>
                  <a:cubicBezTo>
                    <a:pt x="719" y="931"/>
                    <a:pt x="926" y="724"/>
                    <a:pt x="926" y="466"/>
                  </a:cubicBezTo>
                  <a:cubicBezTo>
                    <a:pt x="926" y="208"/>
                    <a:pt x="719" y="1"/>
                    <a:pt x="4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5220750" y="3688850"/>
              <a:ext cx="87475" cy="87475"/>
            </a:xfrm>
            <a:custGeom>
              <a:avLst/>
              <a:gdLst/>
              <a:ahLst/>
              <a:cxnLst/>
              <a:rect l="l" t="t" r="r" b="b"/>
              <a:pathLst>
                <a:path w="3499" h="3499" extrusionOk="0">
                  <a:moveTo>
                    <a:pt x="1751" y="1"/>
                  </a:moveTo>
                  <a:cubicBezTo>
                    <a:pt x="782" y="1"/>
                    <a:pt x="1" y="783"/>
                    <a:pt x="1" y="1752"/>
                  </a:cubicBezTo>
                  <a:cubicBezTo>
                    <a:pt x="1" y="2717"/>
                    <a:pt x="782" y="3499"/>
                    <a:pt x="1751" y="3499"/>
                  </a:cubicBezTo>
                  <a:cubicBezTo>
                    <a:pt x="2717" y="3499"/>
                    <a:pt x="3498" y="2717"/>
                    <a:pt x="3498" y="1752"/>
                  </a:cubicBezTo>
                  <a:cubicBezTo>
                    <a:pt x="3498" y="783"/>
                    <a:pt x="2717" y="1"/>
                    <a:pt x="175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5152850" y="3726575"/>
              <a:ext cx="52775" cy="527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6" y="0"/>
                  </a:moveTo>
                  <a:cubicBezTo>
                    <a:pt x="474" y="0"/>
                    <a:pt x="1" y="477"/>
                    <a:pt x="1" y="1056"/>
                  </a:cubicBezTo>
                  <a:cubicBezTo>
                    <a:pt x="1" y="1638"/>
                    <a:pt x="470" y="2111"/>
                    <a:pt x="1056" y="2111"/>
                  </a:cubicBezTo>
                  <a:cubicBezTo>
                    <a:pt x="1638" y="2111"/>
                    <a:pt x="2111" y="1642"/>
                    <a:pt x="2111" y="1056"/>
                  </a:cubicBezTo>
                  <a:cubicBezTo>
                    <a:pt x="2111" y="469"/>
                    <a:pt x="1638" y="0"/>
                    <a:pt x="1056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5286025" y="36497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0" y="1"/>
                    <a:pt x="0" y="200"/>
                    <a:pt x="0" y="450"/>
                  </a:cubicBezTo>
                  <a:cubicBezTo>
                    <a:pt x="0" y="700"/>
                    <a:pt x="200" y="900"/>
                    <a:pt x="450" y="900"/>
                  </a:cubicBezTo>
                  <a:cubicBezTo>
                    <a:pt x="696" y="900"/>
                    <a:pt x="899" y="700"/>
                    <a:pt x="899" y="450"/>
                  </a:cubicBezTo>
                  <a:cubicBezTo>
                    <a:pt x="899" y="200"/>
                    <a:pt x="696" y="1"/>
                    <a:pt x="450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5255150" y="3514950"/>
              <a:ext cx="47200" cy="47225"/>
            </a:xfrm>
            <a:custGeom>
              <a:avLst/>
              <a:gdLst/>
              <a:ahLst/>
              <a:cxnLst/>
              <a:rect l="l" t="t" r="r" b="b"/>
              <a:pathLst>
                <a:path w="1888" h="1889" extrusionOk="0">
                  <a:moveTo>
                    <a:pt x="946" y="1"/>
                  </a:moveTo>
                  <a:cubicBezTo>
                    <a:pt x="422" y="1"/>
                    <a:pt x="0" y="423"/>
                    <a:pt x="0" y="943"/>
                  </a:cubicBezTo>
                  <a:cubicBezTo>
                    <a:pt x="0" y="1466"/>
                    <a:pt x="422" y="1888"/>
                    <a:pt x="946" y="1888"/>
                  </a:cubicBezTo>
                  <a:cubicBezTo>
                    <a:pt x="1470" y="1888"/>
                    <a:pt x="1888" y="1466"/>
                    <a:pt x="1888" y="943"/>
                  </a:cubicBezTo>
                  <a:cubicBezTo>
                    <a:pt x="1888" y="427"/>
                    <a:pt x="1470" y="1"/>
                    <a:pt x="94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5200425" y="3530975"/>
              <a:ext cx="34725" cy="3472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6" y="1"/>
                  </a:moveTo>
                  <a:cubicBezTo>
                    <a:pt x="313" y="1"/>
                    <a:pt x="1" y="309"/>
                    <a:pt x="1" y="692"/>
                  </a:cubicBezTo>
                  <a:cubicBezTo>
                    <a:pt x="1" y="1075"/>
                    <a:pt x="313" y="1388"/>
                    <a:pt x="696" y="1388"/>
                  </a:cubicBezTo>
                  <a:cubicBezTo>
                    <a:pt x="1079" y="1388"/>
                    <a:pt x="1388" y="1075"/>
                    <a:pt x="1388" y="692"/>
                  </a:cubicBezTo>
                  <a:cubicBezTo>
                    <a:pt x="1388" y="309"/>
                    <a:pt x="1079" y="1"/>
                    <a:pt x="69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5282500" y="3569575"/>
              <a:ext cx="62350" cy="62250"/>
            </a:xfrm>
            <a:custGeom>
              <a:avLst/>
              <a:gdLst/>
              <a:ahLst/>
              <a:cxnLst/>
              <a:rect l="l" t="t" r="r" b="b"/>
              <a:pathLst>
                <a:path w="2494" h="2490" extrusionOk="0">
                  <a:moveTo>
                    <a:pt x="1247" y="0"/>
                  </a:moveTo>
                  <a:cubicBezTo>
                    <a:pt x="559" y="0"/>
                    <a:pt x="1" y="555"/>
                    <a:pt x="1" y="1243"/>
                  </a:cubicBezTo>
                  <a:cubicBezTo>
                    <a:pt x="1" y="1935"/>
                    <a:pt x="559" y="2490"/>
                    <a:pt x="1247" y="2490"/>
                  </a:cubicBezTo>
                  <a:cubicBezTo>
                    <a:pt x="1935" y="2490"/>
                    <a:pt x="2494" y="1935"/>
                    <a:pt x="2494" y="1243"/>
                  </a:cubicBezTo>
                  <a:cubicBezTo>
                    <a:pt x="2494" y="555"/>
                    <a:pt x="1935" y="0"/>
                    <a:pt x="1247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5220650" y="3565675"/>
              <a:ext cx="51525" cy="51500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33" y="0"/>
                  </a:moveTo>
                  <a:cubicBezTo>
                    <a:pt x="458" y="0"/>
                    <a:pt x="1" y="465"/>
                    <a:pt x="1" y="1032"/>
                  </a:cubicBezTo>
                  <a:cubicBezTo>
                    <a:pt x="1" y="1602"/>
                    <a:pt x="466" y="2060"/>
                    <a:pt x="1033" y="2060"/>
                  </a:cubicBezTo>
                  <a:cubicBezTo>
                    <a:pt x="1603" y="2060"/>
                    <a:pt x="2060" y="1598"/>
                    <a:pt x="2060" y="1032"/>
                  </a:cubicBezTo>
                  <a:cubicBezTo>
                    <a:pt x="2060" y="465"/>
                    <a:pt x="1603" y="4"/>
                    <a:pt x="103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5264425" y="3672250"/>
              <a:ext cx="16725" cy="16625"/>
            </a:xfrm>
            <a:custGeom>
              <a:avLst/>
              <a:gdLst/>
              <a:ahLst/>
              <a:cxnLst/>
              <a:rect l="l" t="t" r="r" b="b"/>
              <a:pathLst>
                <a:path w="669" h="665" extrusionOk="0">
                  <a:moveTo>
                    <a:pt x="333" y="1"/>
                  </a:moveTo>
                  <a:cubicBezTo>
                    <a:pt x="153" y="1"/>
                    <a:pt x="1" y="149"/>
                    <a:pt x="1" y="333"/>
                  </a:cubicBezTo>
                  <a:cubicBezTo>
                    <a:pt x="1" y="513"/>
                    <a:pt x="149" y="665"/>
                    <a:pt x="333" y="665"/>
                  </a:cubicBezTo>
                  <a:cubicBezTo>
                    <a:pt x="516" y="665"/>
                    <a:pt x="669" y="520"/>
                    <a:pt x="669" y="333"/>
                  </a:cubicBezTo>
                  <a:cubicBezTo>
                    <a:pt x="669" y="149"/>
                    <a:pt x="520" y="1"/>
                    <a:pt x="33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5329600" y="3636875"/>
              <a:ext cx="44175" cy="44200"/>
            </a:xfrm>
            <a:custGeom>
              <a:avLst/>
              <a:gdLst/>
              <a:ahLst/>
              <a:cxnLst/>
              <a:rect l="l" t="t" r="r" b="b"/>
              <a:pathLst>
                <a:path w="1767" h="1768" extrusionOk="0">
                  <a:moveTo>
                    <a:pt x="883" y="1"/>
                  </a:moveTo>
                  <a:cubicBezTo>
                    <a:pt x="395" y="1"/>
                    <a:pt x="0" y="396"/>
                    <a:pt x="0" y="884"/>
                  </a:cubicBezTo>
                  <a:cubicBezTo>
                    <a:pt x="0" y="1373"/>
                    <a:pt x="395" y="1767"/>
                    <a:pt x="883" y="1767"/>
                  </a:cubicBezTo>
                  <a:cubicBezTo>
                    <a:pt x="1372" y="1767"/>
                    <a:pt x="1767" y="1373"/>
                    <a:pt x="1767" y="884"/>
                  </a:cubicBezTo>
                  <a:cubicBezTo>
                    <a:pt x="1767" y="396"/>
                    <a:pt x="1372" y="1"/>
                    <a:pt x="88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5344825" y="353480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380" y="0"/>
                  </a:moveTo>
                  <a:cubicBezTo>
                    <a:pt x="618" y="0"/>
                    <a:pt x="1" y="614"/>
                    <a:pt x="1" y="1376"/>
                  </a:cubicBezTo>
                  <a:cubicBezTo>
                    <a:pt x="1" y="2138"/>
                    <a:pt x="618" y="2755"/>
                    <a:pt x="1380" y="2755"/>
                  </a:cubicBezTo>
                  <a:cubicBezTo>
                    <a:pt x="2142" y="2755"/>
                    <a:pt x="2756" y="2138"/>
                    <a:pt x="2756" y="1376"/>
                  </a:cubicBezTo>
                  <a:cubicBezTo>
                    <a:pt x="2756" y="614"/>
                    <a:pt x="2135" y="0"/>
                    <a:pt x="138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5323150" y="351877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0" y="0"/>
                    <a:pt x="0" y="274"/>
                    <a:pt x="0" y="610"/>
                  </a:cubicBezTo>
                  <a:cubicBezTo>
                    <a:pt x="0" y="946"/>
                    <a:pt x="270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5099400" y="3566050"/>
              <a:ext cx="15175" cy="15075"/>
            </a:xfrm>
            <a:custGeom>
              <a:avLst/>
              <a:gdLst/>
              <a:ahLst/>
              <a:cxnLst/>
              <a:rect l="l" t="t" r="r" b="b"/>
              <a:pathLst>
                <a:path w="607" h="603" extrusionOk="0">
                  <a:moveTo>
                    <a:pt x="302" y="1"/>
                  </a:moveTo>
                  <a:cubicBezTo>
                    <a:pt x="138" y="1"/>
                    <a:pt x="1" y="137"/>
                    <a:pt x="1" y="302"/>
                  </a:cubicBezTo>
                  <a:cubicBezTo>
                    <a:pt x="1" y="466"/>
                    <a:pt x="138" y="602"/>
                    <a:pt x="302" y="602"/>
                  </a:cubicBezTo>
                  <a:cubicBezTo>
                    <a:pt x="470" y="602"/>
                    <a:pt x="607" y="470"/>
                    <a:pt x="607" y="302"/>
                  </a:cubicBezTo>
                  <a:cubicBezTo>
                    <a:pt x="607" y="130"/>
                    <a:pt x="470" y="1"/>
                    <a:pt x="3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5289725" y="3475400"/>
              <a:ext cx="36950" cy="36850"/>
            </a:xfrm>
            <a:custGeom>
              <a:avLst/>
              <a:gdLst/>
              <a:ahLst/>
              <a:cxnLst/>
              <a:rect l="l" t="t" r="r" b="b"/>
              <a:pathLst>
                <a:path w="1478" h="1474" extrusionOk="0">
                  <a:moveTo>
                    <a:pt x="739" y="0"/>
                  </a:moveTo>
                  <a:cubicBezTo>
                    <a:pt x="333" y="0"/>
                    <a:pt x="1" y="332"/>
                    <a:pt x="1" y="739"/>
                  </a:cubicBezTo>
                  <a:cubicBezTo>
                    <a:pt x="1" y="1145"/>
                    <a:pt x="333" y="1473"/>
                    <a:pt x="739" y="1473"/>
                  </a:cubicBezTo>
                  <a:cubicBezTo>
                    <a:pt x="1146" y="1473"/>
                    <a:pt x="1478" y="1145"/>
                    <a:pt x="1478" y="739"/>
                  </a:cubicBezTo>
                  <a:cubicBezTo>
                    <a:pt x="1478" y="332"/>
                    <a:pt x="1146" y="0"/>
                    <a:pt x="73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5373750" y="3498550"/>
              <a:ext cx="17425" cy="17400"/>
            </a:xfrm>
            <a:custGeom>
              <a:avLst/>
              <a:gdLst/>
              <a:ahLst/>
              <a:cxnLst/>
              <a:rect l="l" t="t" r="r" b="b"/>
              <a:pathLst>
                <a:path w="697" h="696" extrusionOk="0">
                  <a:moveTo>
                    <a:pt x="348" y="0"/>
                  </a:moveTo>
                  <a:cubicBezTo>
                    <a:pt x="157" y="0"/>
                    <a:pt x="1" y="157"/>
                    <a:pt x="1" y="348"/>
                  </a:cubicBezTo>
                  <a:cubicBezTo>
                    <a:pt x="1" y="540"/>
                    <a:pt x="157" y="696"/>
                    <a:pt x="348" y="696"/>
                  </a:cubicBezTo>
                  <a:cubicBezTo>
                    <a:pt x="540" y="696"/>
                    <a:pt x="696" y="540"/>
                    <a:pt x="696" y="348"/>
                  </a:cubicBezTo>
                  <a:cubicBezTo>
                    <a:pt x="696" y="157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5215375" y="3653600"/>
              <a:ext cx="31300" cy="31275"/>
            </a:xfrm>
            <a:custGeom>
              <a:avLst/>
              <a:gdLst/>
              <a:ahLst/>
              <a:cxnLst/>
              <a:rect l="l" t="t" r="r" b="b"/>
              <a:pathLst>
                <a:path w="1252" h="1251" extrusionOk="0">
                  <a:moveTo>
                    <a:pt x="626" y="0"/>
                  </a:moveTo>
                  <a:cubicBezTo>
                    <a:pt x="282" y="0"/>
                    <a:pt x="1" y="278"/>
                    <a:pt x="1" y="625"/>
                  </a:cubicBezTo>
                  <a:cubicBezTo>
                    <a:pt x="1" y="969"/>
                    <a:pt x="282" y="1251"/>
                    <a:pt x="626" y="1251"/>
                  </a:cubicBezTo>
                  <a:cubicBezTo>
                    <a:pt x="970" y="1251"/>
                    <a:pt x="1251" y="969"/>
                    <a:pt x="1251" y="625"/>
                  </a:cubicBezTo>
                  <a:cubicBezTo>
                    <a:pt x="1251" y="278"/>
                    <a:pt x="970" y="0"/>
                    <a:pt x="62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5168300" y="3644225"/>
              <a:ext cx="20525" cy="20525"/>
            </a:xfrm>
            <a:custGeom>
              <a:avLst/>
              <a:gdLst/>
              <a:ahLst/>
              <a:cxnLst/>
              <a:rect l="l" t="t" r="r" b="b"/>
              <a:pathLst>
                <a:path w="821" h="821" extrusionOk="0">
                  <a:moveTo>
                    <a:pt x="410" y="0"/>
                  </a:moveTo>
                  <a:cubicBezTo>
                    <a:pt x="184" y="0"/>
                    <a:pt x="0" y="180"/>
                    <a:pt x="0" y="410"/>
                  </a:cubicBezTo>
                  <a:cubicBezTo>
                    <a:pt x="0" y="633"/>
                    <a:pt x="184" y="821"/>
                    <a:pt x="410" y="821"/>
                  </a:cubicBezTo>
                  <a:cubicBezTo>
                    <a:pt x="633" y="821"/>
                    <a:pt x="821" y="637"/>
                    <a:pt x="821" y="410"/>
                  </a:cubicBezTo>
                  <a:cubicBezTo>
                    <a:pt x="821" y="184"/>
                    <a:pt x="633" y="0"/>
                    <a:pt x="41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5173175" y="3573575"/>
              <a:ext cx="35875" cy="35975"/>
            </a:xfrm>
            <a:custGeom>
              <a:avLst/>
              <a:gdLst/>
              <a:ahLst/>
              <a:cxnLst/>
              <a:rect l="l" t="t" r="r" b="b"/>
              <a:pathLst>
                <a:path w="1435" h="1439" extrusionOk="0">
                  <a:moveTo>
                    <a:pt x="716" y="1"/>
                  </a:moveTo>
                  <a:cubicBezTo>
                    <a:pt x="321" y="1"/>
                    <a:pt x="1" y="325"/>
                    <a:pt x="1" y="720"/>
                  </a:cubicBezTo>
                  <a:cubicBezTo>
                    <a:pt x="1" y="1114"/>
                    <a:pt x="321" y="1439"/>
                    <a:pt x="716" y="1439"/>
                  </a:cubicBezTo>
                  <a:cubicBezTo>
                    <a:pt x="1114" y="1439"/>
                    <a:pt x="1435" y="1114"/>
                    <a:pt x="1435" y="720"/>
                  </a:cubicBezTo>
                  <a:cubicBezTo>
                    <a:pt x="1435" y="317"/>
                    <a:pt x="1118" y="1"/>
                    <a:pt x="71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5099225" y="36536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1204" y="0"/>
                  </a:moveTo>
                  <a:cubicBezTo>
                    <a:pt x="539" y="0"/>
                    <a:pt x="0" y="536"/>
                    <a:pt x="0" y="1200"/>
                  </a:cubicBezTo>
                  <a:cubicBezTo>
                    <a:pt x="0" y="1864"/>
                    <a:pt x="539" y="2404"/>
                    <a:pt x="1204" y="2404"/>
                  </a:cubicBezTo>
                  <a:cubicBezTo>
                    <a:pt x="1868" y="2404"/>
                    <a:pt x="2404" y="1864"/>
                    <a:pt x="2404" y="1200"/>
                  </a:cubicBezTo>
                  <a:cubicBezTo>
                    <a:pt x="2404" y="536"/>
                    <a:pt x="1868" y="0"/>
                    <a:pt x="120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5133325" y="3573575"/>
              <a:ext cx="21800" cy="21825"/>
            </a:xfrm>
            <a:custGeom>
              <a:avLst/>
              <a:gdLst/>
              <a:ahLst/>
              <a:cxnLst/>
              <a:rect l="l" t="t" r="r" b="b"/>
              <a:pathLst>
                <a:path w="872" h="873" extrusionOk="0">
                  <a:moveTo>
                    <a:pt x="434" y="1"/>
                  </a:moveTo>
                  <a:cubicBezTo>
                    <a:pt x="195" y="1"/>
                    <a:pt x="0" y="196"/>
                    <a:pt x="0" y="434"/>
                  </a:cubicBezTo>
                  <a:cubicBezTo>
                    <a:pt x="0" y="677"/>
                    <a:pt x="195" y="872"/>
                    <a:pt x="434" y="872"/>
                  </a:cubicBezTo>
                  <a:cubicBezTo>
                    <a:pt x="676" y="872"/>
                    <a:pt x="872" y="677"/>
                    <a:pt x="872" y="434"/>
                  </a:cubicBezTo>
                  <a:cubicBezTo>
                    <a:pt x="872" y="196"/>
                    <a:pt x="676" y="1"/>
                    <a:pt x="43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5224575" y="3507250"/>
              <a:ext cx="20050" cy="20050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399" y="0"/>
                  </a:moveTo>
                  <a:cubicBezTo>
                    <a:pt x="180" y="0"/>
                    <a:pt x="0" y="184"/>
                    <a:pt x="0" y="403"/>
                  </a:cubicBezTo>
                  <a:cubicBezTo>
                    <a:pt x="0" y="621"/>
                    <a:pt x="180" y="801"/>
                    <a:pt x="399" y="801"/>
                  </a:cubicBezTo>
                  <a:cubicBezTo>
                    <a:pt x="621" y="801"/>
                    <a:pt x="801" y="621"/>
                    <a:pt x="801" y="403"/>
                  </a:cubicBezTo>
                  <a:cubicBezTo>
                    <a:pt x="801" y="184"/>
                    <a:pt x="621" y="0"/>
                    <a:pt x="39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5258850" y="3591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56" y="1"/>
                  </a:moveTo>
                  <a:cubicBezTo>
                    <a:pt x="474" y="1"/>
                    <a:pt x="1" y="474"/>
                    <a:pt x="1" y="1056"/>
                  </a:cubicBezTo>
                  <a:cubicBezTo>
                    <a:pt x="1" y="1634"/>
                    <a:pt x="474" y="2111"/>
                    <a:pt x="1056" y="2111"/>
                  </a:cubicBezTo>
                  <a:cubicBezTo>
                    <a:pt x="1638" y="2111"/>
                    <a:pt x="2111" y="1634"/>
                    <a:pt x="2111" y="1056"/>
                  </a:cubicBezTo>
                  <a:cubicBezTo>
                    <a:pt x="2111" y="474"/>
                    <a:pt x="1642" y="5"/>
                    <a:pt x="105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5313675" y="3698250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cubicBezTo>
                    <a:pt x="0" y="481"/>
                    <a:pt x="137" y="618"/>
                    <a:pt x="309" y="618"/>
                  </a:cubicBezTo>
                  <a:cubicBezTo>
                    <a:pt x="481" y="618"/>
                    <a:pt x="618" y="481"/>
                    <a:pt x="618" y="309"/>
                  </a:cubicBezTo>
                  <a:cubicBezTo>
                    <a:pt x="618" y="137"/>
                    <a:pt x="481" y="0"/>
                    <a:pt x="30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5329700" y="353487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62" y="1"/>
                  </a:moveTo>
                  <a:cubicBezTo>
                    <a:pt x="1060" y="1"/>
                    <a:pt x="1058" y="1"/>
                    <a:pt x="1055" y="1"/>
                  </a:cubicBezTo>
                  <a:cubicBezTo>
                    <a:pt x="473" y="1"/>
                    <a:pt x="0" y="474"/>
                    <a:pt x="0" y="1056"/>
                  </a:cubicBezTo>
                  <a:cubicBezTo>
                    <a:pt x="0" y="1638"/>
                    <a:pt x="469" y="2111"/>
                    <a:pt x="1055" y="2111"/>
                  </a:cubicBezTo>
                  <a:cubicBezTo>
                    <a:pt x="1638" y="2111"/>
                    <a:pt x="2110" y="1642"/>
                    <a:pt x="2110" y="1056"/>
                  </a:cubicBezTo>
                  <a:cubicBezTo>
                    <a:pt x="2110" y="472"/>
                    <a:pt x="1641" y="1"/>
                    <a:pt x="106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5344825" y="3489550"/>
              <a:ext cx="22800" cy="22800"/>
            </a:xfrm>
            <a:custGeom>
              <a:avLst/>
              <a:gdLst/>
              <a:ahLst/>
              <a:cxnLst/>
              <a:rect l="l" t="t" r="r" b="b"/>
              <a:pathLst>
                <a:path w="912" h="912" extrusionOk="0">
                  <a:moveTo>
                    <a:pt x="454" y="1"/>
                  </a:moveTo>
                  <a:cubicBezTo>
                    <a:pt x="204" y="1"/>
                    <a:pt x="1" y="204"/>
                    <a:pt x="1" y="454"/>
                  </a:cubicBezTo>
                  <a:cubicBezTo>
                    <a:pt x="1" y="704"/>
                    <a:pt x="208" y="911"/>
                    <a:pt x="454" y="911"/>
                  </a:cubicBezTo>
                  <a:cubicBezTo>
                    <a:pt x="704" y="911"/>
                    <a:pt x="911" y="704"/>
                    <a:pt x="911" y="454"/>
                  </a:cubicBezTo>
                  <a:cubicBezTo>
                    <a:pt x="911" y="208"/>
                    <a:pt x="704" y="5"/>
                    <a:pt x="45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5317775" y="3595175"/>
              <a:ext cx="58350" cy="58450"/>
            </a:xfrm>
            <a:custGeom>
              <a:avLst/>
              <a:gdLst/>
              <a:ahLst/>
              <a:cxnLst/>
              <a:rect l="l" t="t" r="r" b="b"/>
              <a:pathLst>
                <a:path w="2334" h="2338" extrusionOk="0">
                  <a:moveTo>
                    <a:pt x="1165" y="0"/>
                  </a:moveTo>
                  <a:cubicBezTo>
                    <a:pt x="520" y="0"/>
                    <a:pt x="0" y="524"/>
                    <a:pt x="0" y="1169"/>
                  </a:cubicBezTo>
                  <a:cubicBezTo>
                    <a:pt x="0" y="1814"/>
                    <a:pt x="520" y="2337"/>
                    <a:pt x="1165" y="2337"/>
                  </a:cubicBezTo>
                  <a:cubicBezTo>
                    <a:pt x="1810" y="2337"/>
                    <a:pt x="2333" y="1814"/>
                    <a:pt x="2333" y="1169"/>
                  </a:cubicBezTo>
                  <a:cubicBezTo>
                    <a:pt x="2333" y="524"/>
                    <a:pt x="1810" y="0"/>
                    <a:pt x="1165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5215475" y="3713775"/>
              <a:ext cx="31775" cy="31775"/>
            </a:xfrm>
            <a:custGeom>
              <a:avLst/>
              <a:gdLst/>
              <a:ahLst/>
              <a:cxnLst/>
              <a:rect l="l" t="t" r="r" b="b"/>
              <a:pathLst>
                <a:path w="1271" h="1271" extrusionOk="0">
                  <a:moveTo>
                    <a:pt x="638" y="1"/>
                  </a:moveTo>
                  <a:cubicBezTo>
                    <a:pt x="286" y="1"/>
                    <a:pt x="1" y="286"/>
                    <a:pt x="1" y="638"/>
                  </a:cubicBezTo>
                  <a:cubicBezTo>
                    <a:pt x="1" y="989"/>
                    <a:pt x="286" y="1271"/>
                    <a:pt x="638" y="1271"/>
                  </a:cubicBezTo>
                  <a:cubicBezTo>
                    <a:pt x="989" y="1271"/>
                    <a:pt x="1271" y="989"/>
                    <a:pt x="1271" y="638"/>
                  </a:cubicBezTo>
                  <a:cubicBezTo>
                    <a:pt x="1271" y="286"/>
                    <a:pt x="989" y="1"/>
                    <a:pt x="6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5E3A4A-5FDF-49F4-9594-1701206BC017}"/>
              </a:ext>
            </a:extLst>
          </p:cNvPr>
          <p:cNvSpPr txBox="1"/>
          <p:nvPr/>
        </p:nvSpPr>
        <p:spPr>
          <a:xfrm>
            <a:off x="2048540" y="1382233"/>
            <a:ext cx="264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D11A2-E1DB-4AAF-9EC7-4AD6D30FE8E4}"/>
              </a:ext>
            </a:extLst>
          </p:cNvPr>
          <p:cNvSpPr txBox="1"/>
          <p:nvPr/>
        </p:nvSpPr>
        <p:spPr>
          <a:xfrm>
            <a:off x="2133600" y="2374605"/>
            <a:ext cx="420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QUYỂN 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3200" dirty="0"/>
              <a:t>Ở</a:t>
            </a:r>
          </a:p>
        </p:txBody>
      </p:sp>
      <p:pic>
        <p:nvPicPr>
          <p:cNvPr id="1026" name="Picture 2" descr="Vở 4 ô ly 96 trang Class Ami 0371">
            <a:extLst>
              <a:ext uri="{FF2B5EF4-FFF2-40B4-BE49-F238E27FC236}">
                <a16:creationId xmlns:a16="http://schemas.microsoft.com/office/drawing/2014/main" id="{2BB2ADC6-EF38-4753-A69B-30E99FEF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69" y="166268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533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5" grpId="0" animBg="1"/>
      <p:bldP spid="1736" grpId="0"/>
      <p:bldP spid="1737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4"/>
          <p:cNvSpPr/>
          <p:nvPr/>
        </p:nvSpPr>
        <p:spPr>
          <a:xfrm>
            <a:off x="358999" y="107143"/>
            <a:ext cx="1162087" cy="1162137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6" name="Google Shape;1736;p44"/>
          <p:cNvSpPr txBox="1">
            <a:spLocks noGrp="1"/>
          </p:cNvSpPr>
          <p:nvPr>
            <p:ph type="title"/>
          </p:nvPr>
        </p:nvSpPr>
        <p:spPr>
          <a:xfrm>
            <a:off x="980566" y="732585"/>
            <a:ext cx="451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Ôn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nhận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biết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chữ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Patrick Hand SC" charset="0"/>
                <a:sym typeface="Patrick Hand SC" charset="0"/>
              </a:rPr>
              <a:t>V,R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br>
              <a:rPr lang="en-GB" sz="3100" b="1" dirty="0">
                <a:solidFill>
                  <a:srgbClr val="FCF1E8">
                    <a:lumMod val="25000"/>
                  </a:srgbClr>
                </a:solidFill>
              </a:rPr>
            </a:br>
            <a:endParaRPr sz="6100" dirty="0"/>
          </a:p>
        </p:txBody>
      </p:sp>
      <p:sp>
        <p:nvSpPr>
          <p:cNvPr id="1737" name="Google Shape;1737;p44"/>
          <p:cNvSpPr txBox="1">
            <a:spLocks noGrp="1"/>
          </p:cNvSpPr>
          <p:nvPr>
            <p:ph type="title" idx="2"/>
          </p:nvPr>
        </p:nvSpPr>
        <p:spPr>
          <a:xfrm>
            <a:off x="71073" y="154422"/>
            <a:ext cx="1648500" cy="10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1739" name="Google Shape;1739;p44"/>
          <p:cNvGrpSpPr/>
          <p:nvPr/>
        </p:nvGrpSpPr>
        <p:grpSpPr>
          <a:xfrm>
            <a:off x="-84694" y="2581503"/>
            <a:ext cx="1983302" cy="2254177"/>
            <a:chOff x="1219850" y="3169650"/>
            <a:chExt cx="736575" cy="837175"/>
          </a:xfrm>
        </p:grpSpPr>
        <p:sp>
          <p:nvSpPr>
            <p:cNvPr id="1740" name="Google Shape;1740;p44"/>
            <p:cNvSpPr/>
            <p:nvPr/>
          </p:nvSpPr>
          <p:spPr>
            <a:xfrm>
              <a:off x="1219850" y="3198400"/>
              <a:ext cx="724000" cy="715400"/>
            </a:xfrm>
            <a:custGeom>
              <a:avLst/>
              <a:gdLst/>
              <a:ahLst/>
              <a:cxnLst/>
              <a:rect l="l" t="t" r="r" b="b"/>
              <a:pathLst>
                <a:path w="28960" h="28616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20"/>
                    <a:pt x="6151" y="22665"/>
                    <a:pt x="25208" y="28615"/>
                  </a:cubicBezTo>
                  <a:cubicBezTo>
                    <a:pt x="25214" y="28615"/>
                    <a:pt x="28959" y="19114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1277700" y="3182325"/>
              <a:ext cx="653575" cy="746875"/>
            </a:xfrm>
            <a:custGeom>
              <a:avLst/>
              <a:gdLst/>
              <a:ahLst/>
              <a:cxnLst/>
              <a:rect l="l" t="t" r="r" b="b"/>
              <a:pathLst>
                <a:path w="26143" h="29875" extrusionOk="0">
                  <a:moveTo>
                    <a:pt x="20222" y="1532"/>
                  </a:moveTo>
                  <a:cubicBezTo>
                    <a:pt x="20223" y="1532"/>
                    <a:pt x="20279" y="1552"/>
                    <a:pt x="20314" y="1567"/>
                  </a:cubicBezTo>
                  <a:lnTo>
                    <a:pt x="20314" y="1567"/>
                  </a:lnTo>
                  <a:cubicBezTo>
                    <a:pt x="20244" y="1541"/>
                    <a:pt x="20221" y="1532"/>
                    <a:pt x="20222" y="1532"/>
                  </a:cubicBezTo>
                  <a:close/>
                  <a:moveTo>
                    <a:pt x="22211" y="3110"/>
                  </a:moveTo>
                  <a:lnTo>
                    <a:pt x="22211" y="3110"/>
                  </a:lnTo>
                  <a:cubicBezTo>
                    <a:pt x="22233" y="3162"/>
                    <a:pt x="22251" y="3181"/>
                    <a:pt x="22257" y="3181"/>
                  </a:cubicBezTo>
                  <a:cubicBezTo>
                    <a:pt x="22262" y="3181"/>
                    <a:pt x="22256" y="3163"/>
                    <a:pt x="22234" y="3141"/>
                  </a:cubicBezTo>
                  <a:cubicBezTo>
                    <a:pt x="22225" y="3129"/>
                    <a:pt x="22218" y="3119"/>
                    <a:pt x="22211" y="3110"/>
                  </a:cubicBezTo>
                  <a:close/>
                  <a:moveTo>
                    <a:pt x="15195" y="3334"/>
                  </a:moveTo>
                  <a:cubicBezTo>
                    <a:pt x="15182" y="3351"/>
                    <a:pt x="15171" y="3365"/>
                    <a:pt x="15171" y="3365"/>
                  </a:cubicBezTo>
                  <a:cubicBezTo>
                    <a:pt x="15170" y="3365"/>
                    <a:pt x="15174" y="3358"/>
                    <a:pt x="15186" y="3341"/>
                  </a:cubicBezTo>
                  <a:cubicBezTo>
                    <a:pt x="15189" y="3339"/>
                    <a:pt x="15192" y="3337"/>
                    <a:pt x="15195" y="3334"/>
                  </a:cubicBezTo>
                  <a:close/>
                  <a:moveTo>
                    <a:pt x="5865" y="7974"/>
                  </a:moveTo>
                  <a:lnTo>
                    <a:pt x="5865" y="7974"/>
                  </a:lnTo>
                  <a:cubicBezTo>
                    <a:pt x="5855" y="7974"/>
                    <a:pt x="5846" y="7975"/>
                    <a:pt x="5836" y="7977"/>
                  </a:cubicBezTo>
                  <a:cubicBezTo>
                    <a:pt x="5819" y="7977"/>
                    <a:pt x="5799" y="7983"/>
                    <a:pt x="5780" y="7986"/>
                  </a:cubicBezTo>
                  <a:lnTo>
                    <a:pt x="5780" y="7986"/>
                  </a:lnTo>
                  <a:cubicBezTo>
                    <a:pt x="5845" y="7979"/>
                    <a:pt x="5865" y="7975"/>
                    <a:pt x="5865" y="7974"/>
                  </a:cubicBezTo>
                  <a:close/>
                  <a:moveTo>
                    <a:pt x="5780" y="7986"/>
                  </a:moveTo>
                  <a:lnTo>
                    <a:pt x="5780" y="7986"/>
                  </a:lnTo>
                  <a:cubicBezTo>
                    <a:pt x="5773" y="7987"/>
                    <a:pt x="5765" y="7988"/>
                    <a:pt x="5758" y="7989"/>
                  </a:cubicBezTo>
                  <a:cubicBezTo>
                    <a:pt x="5765" y="7989"/>
                    <a:pt x="5772" y="7988"/>
                    <a:pt x="5780" y="7986"/>
                  </a:cubicBezTo>
                  <a:close/>
                  <a:moveTo>
                    <a:pt x="4640" y="8290"/>
                  </a:moveTo>
                  <a:cubicBezTo>
                    <a:pt x="4613" y="8300"/>
                    <a:pt x="4591" y="8309"/>
                    <a:pt x="4592" y="8309"/>
                  </a:cubicBezTo>
                  <a:cubicBezTo>
                    <a:pt x="4593" y="8309"/>
                    <a:pt x="4603" y="8305"/>
                    <a:pt x="4624" y="8298"/>
                  </a:cubicBezTo>
                  <a:cubicBezTo>
                    <a:pt x="4630" y="8295"/>
                    <a:pt x="4636" y="8292"/>
                    <a:pt x="4640" y="8290"/>
                  </a:cubicBezTo>
                  <a:close/>
                  <a:moveTo>
                    <a:pt x="2302" y="10154"/>
                  </a:moveTo>
                  <a:cubicBezTo>
                    <a:pt x="2293" y="10167"/>
                    <a:pt x="2284" y="10180"/>
                    <a:pt x="2275" y="10193"/>
                  </a:cubicBezTo>
                  <a:lnTo>
                    <a:pt x="2275" y="10193"/>
                  </a:lnTo>
                  <a:cubicBezTo>
                    <a:pt x="2283" y="10178"/>
                    <a:pt x="2293" y="10165"/>
                    <a:pt x="2302" y="10154"/>
                  </a:cubicBezTo>
                  <a:close/>
                  <a:moveTo>
                    <a:pt x="1706" y="11161"/>
                  </a:moveTo>
                  <a:cubicBezTo>
                    <a:pt x="1706" y="11161"/>
                    <a:pt x="1686" y="11202"/>
                    <a:pt x="1673" y="11231"/>
                  </a:cubicBezTo>
                  <a:cubicBezTo>
                    <a:pt x="1673" y="11233"/>
                    <a:pt x="1672" y="11235"/>
                    <a:pt x="1672" y="11237"/>
                  </a:cubicBezTo>
                  <a:lnTo>
                    <a:pt x="1672" y="11237"/>
                  </a:lnTo>
                  <a:cubicBezTo>
                    <a:pt x="1698" y="11181"/>
                    <a:pt x="1707" y="11161"/>
                    <a:pt x="1706" y="11161"/>
                  </a:cubicBezTo>
                  <a:close/>
                  <a:moveTo>
                    <a:pt x="1376" y="12278"/>
                  </a:moveTo>
                  <a:cubicBezTo>
                    <a:pt x="1376" y="12278"/>
                    <a:pt x="1371" y="12322"/>
                    <a:pt x="1366" y="12357"/>
                  </a:cubicBezTo>
                  <a:lnTo>
                    <a:pt x="1366" y="12357"/>
                  </a:lnTo>
                  <a:cubicBezTo>
                    <a:pt x="1368" y="12340"/>
                    <a:pt x="1370" y="12324"/>
                    <a:pt x="1370" y="12309"/>
                  </a:cubicBezTo>
                  <a:cubicBezTo>
                    <a:pt x="1374" y="12287"/>
                    <a:pt x="1375" y="12278"/>
                    <a:pt x="1376" y="12278"/>
                  </a:cubicBezTo>
                  <a:close/>
                  <a:moveTo>
                    <a:pt x="1368" y="13600"/>
                  </a:moveTo>
                  <a:lnTo>
                    <a:pt x="1368" y="13600"/>
                  </a:lnTo>
                  <a:cubicBezTo>
                    <a:pt x="1369" y="13610"/>
                    <a:pt x="1370" y="13620"/>
                    <a:pt x="1370" y="13630"/>
                  </a:cubicBezTo>
                  <a:cubicBezTo>
                    <a:pt x="1375" y="13665"/>
                    <a:pt x="1377" y="13678"/>
                    <a:pt x="1377" y="13678"/>
                  </a:cubicBezTo>
                  <a:cubicBezTo>
                    <a:pt x="1377" y="13678"/>
                    <a:pt x="1372" y="13632"/>
                    <a:pt x="1368" y="13600"/>
                  </a:cubicBezTo>
                  <a:close/>
                  <a:moveTo>
                    <a:pt x="24425" y="20159"/>
                  </a:moveTo>
                  <a:cubicBezTo>
                    <a:pt x="24424" y="20163"/>
                    <a:pt x="24423" y="20168"/>
                    <a:pt x="24421" y="20175"/>
                  </a:cubicBezTo>
                  <a:cubicBezTo>
                    <a:pt x="24419" y="20195"/>
                    <a:pt x="24418" y="20203"/>
                    <a:pt x="24418" y="20203"/>
                  </a:cubicBezTo>
                  <a:cubicBezTo>
                    <a:pt x="24418" y="20203"/>
                    <a:pt x="24421" y="20183"/>
                    <a:pt x="24425" y="20159"/>
                  </a:cubicBezTo>
                  <a:close/>
                  <a:moveTo>
                    <a:pt x="6572" y="20780"/>
                  </a:moveTo>
                  <a:cubicBezTo>
                    <a:pt x="6572" y="20780"/>
                    <a:pt x="6601" y="20800"/>
                    <a:pt x="6616" y="20810"/>
                  </a:cubicBezTo>
                  <a:lnTo>
                    <a:pt x="6616" y="20810"/>
                  </a:lnTo>
                  <a:cubicBezTo>
                    <a:pt x="6613" y="20808"/>
                    <a:pt x="6609" y="20807"/>
                    <a:pt x="6606" y="20805"/>
                  </a:cubicBezTo>
                  <a:cubicBezTo>
                    <a:pt x="6580" y="20786"/>
                    <a:pt x="6572" y="20780"/>
                    <a:pt x="6572" y="20780"/>
                  </a:cubicBezTo>
                  <a:close/>
                  <a:moveTo>
                    <a:pt x="18919" y="1275"/>
                  </a:moveTo>
                  <a:cubicBezTo>
                    <a:pt x="19060" y="1275"/>
                    <a:pt x="19201" y="1290"/>
                    <a:pt x="19341" y="1302"/>
                  </a:cubicBezTo>
                  <a:lnTo>
                    <a:pt x="19341" y="1302"/>
                  </a:lnTo>
                  <a:lnTo>
                    <a:pt x="19440" y="1323"/>
                  </a:lnTo>
                  <a:cubicBezTo>
                    <a:pt x="19513" y="1335"/>
                    <a:pt x="19592" y="1353"/>
                    <a:pt x="19677" y="1365"/>
                  </a:cubicBezTo>
                  <a:cubicBezTo>
                    <a:pt x="19834" y="1402"/>
                    <a:pt x="19986" y="1450"/>
                    <a:pt x="20137" y="1505"/>
                  </a:cubicBezTo>
                  <a:cubicBezTo>
                    <a:pt x="20198" y="1521"/>
                    <a:pt x="20258" y="1548"/>
                    <a:pt x="20323" y="1571"/>
                  </a:cubicBezTo>
                  <a:lnTo>
                    <a:pt x="20323" y="1571"/>
                  </a:lnTo>
                  <a:cubicBezTo>
                    <a:pt x="20324" y="1571"/>
                    <a:pt x="20325" y="1571"/>
                    <a:pt x="20325" y="1571"/>
                  </a:cubicBezTo>
                  <a:cubicBezTo>
                    <a:pt x="20361" y="1584"/>
                    <a:pt x="20404" y="1608"/>
                    <a:pt x="20440" y="1626"/>
                  </a:cubicBezTo>
                  <a:cubicBezTo>
                    <a:pt x="20592" y="1699"/>
                    <a:pt x="20743" y="1784"/>
                    <a:pt x="20889" y="1874"/>
                  </a:cubicBezTo>
                  <a:cubicBezTo>
                    <a:pt x="20955" y="1917"/>
                    <a:pt x="21022" y="1959"/>
                    <a:pt x="21083" y="2002"/>
                  </a:cubicBezTo>
                  <a:cubicBezTo>
                    <a:pt x="21118" y="2025"/>
                    <a:pt x="21159" y="2055"/>
                    <a:pt x="21189" y="2079"/>
                  </a:cubicBezTo>
                  <a:lnTo>
                    <a:pt x="21189" y="2079"/>
                  </a:lnTo>
                  <a:cubicBezTo>
                    <a:pt x="21191" y="2080"/>
                    <a:pt x="21193" y="2083"/>
                    <a:pt x="21198" y="2087"/>
                  </a:cubicBezTo>
                  <a:cubicBezTo>
                    <a:pt x="21495" y="2329"/>
                    <a:pt x="21767" y="2577"/>
                    <a:pt x="22016" y="2868"/>
                  </a:cubicBezTo>
                  <a:cubicBezTo>
                    <a:pt x="22076" y="2935"/>
                    <a:pt x="22137" y="3002"/>
                    <a:pt x="22185" y="3080"/>
                  </a:cubicBezTo>
                  <a:cubicBezTo>
                    <a:pt x="22195" y="3090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9" y="3105"/>
                    <a:pt x="22206" y="3099"/>
                    <a:pt x="22204" y="3092"/>
                  </a:cubicBezTo>
                  <a:lnTo>
                    <a:pt x="22204" y="3092"/>
                  </a:lnTo>
                  <a:cubicBezTo>
                    <a:pt x="22228" y="3141"/>
                    <a:pt x="22282" y="3189"/>
                    <a:pt x="22307" y="3238"/>
                  </a:cubicBezTo>
                  <a:cubicBezTo>
                    <a:pt x="22440" y="3414"/>
                    <a:pt x="22561" y="3583"/>
                    <a:pt x="22664" y="3765"/>
                  </a:cubicBezTo>
                  <a:cubicBezTo>
                    <a:pt x="22913" y="4171"/>
                    <a:pt x="23131" y="4583"/>
                    <a:pt x="23319" y="5019"/>
                  </a:cubicBezTo>
                  <a:cubicBezTo>
                    <a:pt x="23335" y="5049"/>
                    <a:pt x="23373" y="5158"/>
                    <a:pt x="23374" y="5158"/>
                  </a:cubicBezTo>
                  <a:cubicBezTo>
                    <a:pt x="23374" y="5158"/>
                    <a:pt x="23368" y="5141"/>
                    <a:pt x="23354" y="5094"/>
                  </a:cubicBezTo>
                  <a:lnTo>
                    <a:pt x="23354" y="5094"/>
                  </a:lnTo>
                  <a:cubicBezTo>
                    <a:pt x="23373" y="5150"/>
                    <a:pt x="23405" y="5206"/>
                    <a:pt x="23422" y="5262"/>
                  </a:cubicBezTo>
                  <a:cubicBezTo>
                    <a:pt x="23476" y="5389"/>
                    <a:pt x="23519" y="5510"/>
                    <a:pt x="23567" y="5638"/>
                  </a:cubicBezTo>
                  <a:cubicBezTo>
                    <a:pt x="23658" y="5898"/>
                    <a:pt x="23749" y="6159"/>
                    <a:pt x="23822" y="6425"/>
                  </a:cubicBezTo>
                  <a:cubicBezTo>
                    <a:pt x="23997" y="7019"/>
                    <a:pt x="24143" y="7613"/>
                    <a:pt x="24264" y="8219"/>
                  </a:cubicBezTo>
                  <a:cubicBezTo>
                    <a:pt x="24324" y="8540"/>
                    <a:pt x="24379" y="8855"/>
                    <a:pt x="24421" y="9182"/>
                  </a:cubicBezTo>
                  <a:cubicBezTo>
                    <a:pt x="24429" y="9234"/>
                    <a:pt x="24446" y="9283"/>
                    <a:pt x="24470" y="9329"/>
                  </a:cubicBezTo>
                  <a:lnTo>
                    <a:pt x="24470" y="9329"/>
                  </a:lnTo>
                  <a:lnTo>
                    <a:pt x="24476" y="9370"/>
                  </a:lnTo>
                  <a:cubicBezTo>
                    <a:pt x="24482" y="9401"/>
                    <a:pt x="24482" y="9431"/>
                    <a:pt x="24494" y="9461"/>
                  </a:cubicBezTo>
                  <a:cubicBezTo>
                    <a:pt x="24494" y="9468"/>
                    <a:pt x="24497" y="9489"/>
                    <a:pt x="24499" y="9509"/>
                  </a:cubicBezTo>
                  <a:lnTo>
                    <a:pt x="24499" y="9509"/>
                  </a:lnTo>
                  <a:cubicBezTo>
                    <a:pt x="24499" y="9508"/>
                    <a:pt x="24499" y="9508"/>
                    <a:pt x="24499" y="9508"/>
                  </a:cubicBezTo>
                  <a:lnTo>
                    <a:pt x="24499" y="9508"/>
                  </a:lnTo>
                  <a:cubicBezTo>
                    <a:pt x="24498" y="9508"/>
                    <a:pt x="24499" y="9515"/>
                    <a:pt x="24500" y="9534"/>
                  </a:cubicBezTo>
                  <a:cubicBezTo>
                    <a:pt x="24503" y="9550"/>
                    <a:pt x="24504" y="9556"/>
                    <a:pt x="24504" y="9556"/>
                  </a:cubicBezTo>
                  <a:cubicBezTo>
                    <a:pt x="24505" y="9556"/>
                    <a:pt x="24502" y="9533"/>
                    <a:pt x="24499" y="9509"/>
                  </a:cubicBezTo>
                  <a:lnTo>
                    <a:pt x="24499" y="9509"/>
                  </a:lnTo>
                  <a:cubicBezTo>
                    <a:pt x="24501" y="9518"/>
                    <a:pt x="24506" y="9566"/>
                    <a:pt x="24506" y="9570"/>
                  </a:cubicBezTo>
                  <a:cubicBezTo>
                    <a:pt x="24512" y="9601"/>
                    <a:pt x="24512" y="9631"/>
                    <a:pt x="24524" y="9661"/>
                  </a:cubicBezTo>
                  <a:cubicBezTo>
                    <a:pt x="24530" y="9728"/>
                    <a:pt x="24537" y="9794"/>
                    <a:pt x="24543" y="9873"/>
                  </a:cubicBezTo>
                  <a:cubicBezTo>
                    <a:pt x="24573" y="10128"/>
                    <a:pt x="24603" y="10388"/>
                    <a:pt x="24627" y="10643"/>
                  </a:cubicBezTo>
                  <a:cubicBezTo>
                    <a:pt x="24682" y="11152"/>
                    <a:pt x="24718" y="11667"/>
                    <a:pt x="24749" y="12176"/>
                  </a:cubicBezTo>
                  <a:cubicBezTo>
                    <a:pt x="24809" y="13158"/>
                    <a:pt x="24827" y="14151"/>
                    <a:pt x="24809" y="15145"/>
                  </a:cubicBezTo>
                  <a:cubicBezTo>
                    <a:pt x="24797" y="16084"/>
                    <a:pt x="24749" y="17018"/>
                    <a:pt x="24664" y="17957"/>
                  </a:cubicBezTo>
                  <a:cubicBezTo>
                    <a:pt x="24627" y="18393"/>
                    <a:pt x="24585" y="18842"/>
                    <a:pt x="24537" y="19278"/>
                  </a:cubicBezTo>
                  <a:cubicBezTo>
                    <a:pt x="24512" y="19490"/>
                    <a:pt x="24482" y="19714"/>
                    <a:pt x="24464" y="19926"/>
                  </a:cubicBezTo>
                  <a:cubicBezTo>
                    <a:pt x="24452" y="19969"/>
                    <a:pt x="24446" y="20023"/>
                    <a:pt x="24440" y="20066"/>
                  </a:cubicBezTo>
                  <a:cubicBezTo>
                    <a:pt x="24437" y="20077"/>
                    <a:pt x="24430" y="20123"/>
                    <a:pt x="24425" y="20159"/>
                  </a:cubicBezTo>
                  <a:lnTo>
                    <a:pt x="24425" y="20159"/>
                  </a:lnTo>
                  <a:cubicBezTo>
                    <a:pt x="24427" y="20150"/>
                    <a:pt x="24428" y="20146"/>
                    <a:pt x="24428" y="20146"/>
                  </a:cubicBezTo>
                  <a:lnTo>
                    <a:pt x="24428" y="20146"/>
                  </a:lnTo>
                  <a:cubicBezTo>
                    <a:pt x="24430" y="20146"/>
                    <a:pt x="24414" y="20241"/>
                    <a:pt x="24409" y="20260"/>
                  </a:cubicBezTo>
                  <a:cubicBezTo>
                    <a:pt x="24403" y="20308"/>
                    <a:pt x="24391" y="20369"/>
                    <a:pt x="24385" y="20423"/>
                  </a:cubicBezTo>
                  <a:cubicBezTo>
                    <a:pt x="24173" y="21902"/>
                    <a:pt x="23900" y="23362"/>
                    <a:pt x="23555" y="24810"/>
                  </a:cubicBezTo>
                  <a:cubicBezTo>
                    <a:pt x="23312" y="25816"/>
                    <a:pt x="23040" y="26822"/>
                    <a:pt x="22719" y="27810"/>
                  </a:cubicBezTo>
                  <a:cubicBezTo>
                    <a:pt x="22651" y="28027"/>
                    <a:pt x="22575" y="28242"/>
                    <a:pt x="22499" y="28455"/>
                  </a:cubicBezTo>
                  <a:lnTo>
                    <a:pt x="22499" y="28455"/>
                  </a:lnTo>
                  <a:cubicBezTo>
                    <a:pt x="20369" y="27773"/>
                    <a:pt x="18258" y="27012"/>
                    <a:pt x="16198" y="26150"/>
                  </a:cubicBezTo>
                  <a:cubicBezTo>
                    <a:pt x="16176" y="26141"/>
                    <a:pt x="16060" y="26092"/>
                    <a:pt x="16061" y="26092"/>
                  </a:cubicBezTo>
                  <a:lnTo>
                    <a:pt x="16061" y="26092"/>
                  </a:lnTo>
                  <a:cubicBezTo>
                    <a:pt x="16061" y="26092"/>
                    <a:pt x="16076" y="26098"/>
                    <a:pt x="16114" y="26113"/>
                  </a:cubicBezTo>
                  <a:cubicBezTo>
                    <a:pt x="16053" y="26083"/>
                    <a:pt x="15986" y="26059"/>
                    <a:pt x="15926" y="26028"/>
                  </a:cubicBezTo>
                  <a:cubicBezTo>
                    <a:pt x="15792" y="25974"/>
                    <a:pt x="15671" y="25925"/>
                    <a:pt x="15556" y="25871"/>
                  </a:cubicBezTo>
                  <a:cubicBezTo>
                    <a:pt x="15302" y="25762"/>
                    <a:pt x="15047" y="25653"/>
                    <a:pt x="14799" y="25538"/>
                  </a:cubicBezTo>
                  <a:cubicBezTo>
                    <a:pt x="14320" y="25325"/>
                    <a:pt x="13841" y="25095"/>
                    <a:pt x="13369" y="24871"/>
                  </a:cubicBezTo>
                  <a:cubicBezTo>
                    <a:pt x="12484" y="24441"/>
                    <a:pt x="11617" y="23992"/>
                    <a:pt x="10757" y="23508"/>
                  </a:cubicBezTo>
                  <a:cubicBezTo>
                    <a:pt x="9975" y="23065"/>
                    <a:pt x="9212" y="22605"/>
                    <a:pt x="8460" y="22114"/>
                  </a:cubicBezTo>
                  <a:cubicBezTo>
                    <a:pt x="8115" y="21884"/>
                    <a:pt x="7775" y="21653"/>
                    <a:pt x="7430" y="21411"/>
                  </a:cubicBezTo>
                  <a:cubicBezTo>
                    <a:pt x="7273" y="21296"/>
                    <a:pt x="7115" y="21181"/>
                    <a:pt x="6957" y="21059"/>
                  </a:cubicBezTo>
                  <a:cubicBezTo>
                    <a:pt x="6879" y="20999"/>
                    <a:pt x="6806" y="20944"/>
                    <a:pt x="6721" y="20884"/>
                  </a:cubicBezTo>
                  <a:cubicBezTo>
                    <a:pt x="6691" y="20859"/>
                    <a:pt x="6657" y="20833"/>
                    <a:pt x="6625" y="20815"/>
                  </a:cubicBezTo>
                  <a:lnTo>
                    <a:pt x="6625" y="20815"/>
                  </a:lnTo>
                  <a:cubicBezTo>
                    <a:pt x="6622" y="20812"/>
                    <a:pt x="6610" y="20803"/>
                    <a:pt x="6582" y="20781"/>
                  </a:cubicBezTo>
                  <a:cubicBezTo>
                    <a:pt x="5503" y="19932"/>
                    <a:pt x="4473" y="19005"/>
                    <a:pt x="3570" y="17957"/>
                  </a:cubicBezTo>
                  <a:cubicBezTo>
                    <a:pt x="3473" y="17842"/>
                    <a:pt x="3382" y="17727"/>
                    <a:pt x="3279" y="17605"/>
                  </a:cubicBezTo>
                  <a:cubicBezTo>
                    <a:pt x="3237" y="17545"/>
                    <a:pt x="3188" y="17490"/>
                    <a:pt x="3146" y="17430"/>
                  </a:cubicBezTo>
                  <a:cubicBezTo>
                    <a:pt x="3137" y="17419"/>
                    <a:pt x="3133" y="17414"/>
                    <a:pt x="3132" y="17414"/>
                  </a:cubicBezTo>
                  <a:lnTo>
                    <a:pt x="3132" y="17414"/>
                  </a:lnTo>
                  <a:cubicBezTo>
                    <a:pt x="3130" y="17414"/>
                    <a:pt x="3187" y="17489"/>
                    <a:pt x="3186" y="17489"/>
                  </a:cubicBezTo>
                  <a:cubicBezTo>
                    <a:pt x="3186" y="17489"/>
                    <a:pt x="3178" y="17479"/>
                    <a:pt x="3158" y="17454"/>
                  </a:cubicBezTo>
                  <a:cubicBezTo>
                    <a:pt x="3140" y="17424"/>
                    <a:pt x="3116" y="17393"/>
                    <a:pt x="3091" y="17369"/>
                  </a:cubicBezTo>
                  <a:cubicBezTo>
                    <a:pt x="2916" y="17145"/>
                    <a:pt x="2752" y="16909"/>
                    <a:pt x="2601" y="16666"/>
                  </a:cubicBezTo>
                  <a:cubicBezTo>
                    <a:pt x="2322" y="16236"/>
                    <a:pt x="2061" y="15781"/>
                    <a:pt x="1855" y="15303"/>
                  </a:cubicBezTo>
                  <a:cubicBezTo>
                    <a:pt x="1833" y="15250"/>
                    <a:pt x="1803" y="15181"/>
                    <a:pt x="1803" y="15181"/>
                  </a:cubicBezTo>
                  <a:lnTo>
                    <a:pt x="1803" y="15181"/>
                  </a:lnTo>
                  <a:cubicBezTo>
                    <a:pt x="1803" y="15181"/>
                    <a:pt x="1807" y="15192"/>
                    <a:pt x="1818" y="15218"/>
                  </a:cubicBezTo>
                  <a:lnTo>
                    <a:pt x="1818" y="15218"/>
                  </a:lnTo>
                  <a:cubicBezTo>
                    <a:pt x="1803" y="15183"/>
                    <a:pt x="1788" y="15148"/>
                    <a:pt x="1776" y="15109"/>
                  </a:cubicBezTo>
                  <a:cubicBezTo>
                    <a:pt x="1728" y="15000"/>
                    <a:pt x="1692" y="14885"/>
                    <a:pt x="1655" y="14782"/>
                  </a:cubicBezTo>
                  <a:cubicBezTo>
                    <a:pt x="1576" y="14563"/>
                    <a:pt x="1516" y="14339"/>
                    <a:pt x="1461" y="14115"/>
                  </a:cubicBezTo>
                  <a:lnTo>
                    <a:pt x="1395" y="13794"/>
                  </a:lnTo>
                  <a:lnTo>
                    <a:pt x="1370" y="13636"/>
                  </a:lnTo>
                  <a:cubicBezTo>
                    <a:pt x="1364" y="13612"/>
                    <a:pt x="1364" y="13594"/>
                    <a:pt x="1364" y="13570"/>
                  </a:cubicBezTo>
                  <a:lnTo>
                    <a:pt x="1364" y="13570"/>
                  </a:lnTo>
                  <a:cubicBezTo>
                    <a:pt x="1364" y="13571"/>
                    <a:pt x="1366" y="13584"/>
                    <a:pt x="1368" y="13600"/>
                  </a:cubicBezTo>
                  <a:lnTo>
                    <a:pt x="1368" y="13600"/>
                  </a:lnTo>
                  <a:cubicBezTo>
                    <a:pt x="1351" y="13399"/>
                    <a:pt x="1334" y="13202"/>
                    <a:pt x="1334" y="13000"/>
                  </a:cubicBezTo>
                  <a:cubicBezTo>
                    <a:pt x="1334" y="12794"/>
                    <a:pt x="1340" y="12594"/>
                    <a:pt x="1364" y="12388"/>
                  </a:cubicBezTo>
                  <a:lnTo>
                    <a:pt x="1389" y="12230"/>
                  </a:lnTo>
                  <a:cubicBezTo>
                    <a:pt x="1401" y="12127"/>
                    <a:pt x="1425" y="12030"/>
                    <a:pt x="1449" y="11940"/>
                  </a:cubicBezTo>
                  <a:cubicBezTo>
                    <a:pt x="1492" y="11746"/>
                    <a:pt x="1552" y="11552"/>
                    <a:pt x="1625" y="11364"/>
                  </a:cubicBezTo>
                  <a:cubicBezTo>
                    <a:pt x="1636" y="11324"/>
                    <a:pt x="1659" y="11278"/>
                    <a:pt x="1672" y="11237"/>
                  </a:cubicBezTo>
                  <a:lnTo>
                    <a:pt x="1672" y="11237"/>
                  </a:lnTo>
                  <a:cubicBezTo>
                    <a:pt x="1669" y="11241"/>
                    <a:pt x="1667" y="11246"/>
                    <a:pt x="1665" y="11251"/>
                  </a:cubicBezTo>
                  <a:lnTo>
                    <a:pt x="1665" y="11251"/>
                  </a:lnTo>
                  <a:cubicBezTo>
                    <a:pt x="1668" y="11239"/>
                    <a:pt x="1671" y="11228"/>
                    <a:pt x="1673" y="11218"/>
                  </a:cubicBezTo>
                  <a:cubicBezTo>
                    <a:pt x="1716" y="11128"/>
                    <a:pt x="1758" y="11037"/>
                    <a:pt x="1807" y="10946"/>
                  </a:cubicBezTo>
                  <a:cubicBezTo>
                    <a:pt x="1898" y="10764"/>
                    <a:pt x="2001" y="10582"/>
                    <a:pt x="2122" y="10413"/>
                  </a:cubicBezTo>
                  <a:cubicBezTo>
                    <a:pt x="2173" y="10341"/>
                    <a:pt x="2224" y="10266"/>
                    <a:pt x="2275" y="10193"/>
                  </a:cubicBezTo>
                  <a:lnTo>
                    <a:pt x="2275" y="10193"/>
                  </a:lnTo>
                  <a:cubicBezTo>
                    <a:pt x="2272" y="10197"/>
                    <a:pt x="2269" y="10202"/>
                    <a:pt x="2267" y="10207"/>
                  </a:cubicBezTo>
                  <a:cubicBezTo>
                    <a:pt x="2277" y="10191"/>
                    <a:pt x="2291" y="10170"/>
                    <a:pt x="2304" y="10152"/>
                  </a:cubicBezTo>
                  <a:lnTo>
                    <a:pt x="2304" y="10152"/>
                  </a:lnTo>
                  <a:cubicBezTo>
                    <a:pt x="2303" y="10153"/>
                    <a:pt x="2303" y="10154"/>
                    <a:pt x="2302" y="10154"/>
                  </a:cubicBezTo>
                  <a:lnTo>
                    <a:pt x="2302" y="10154"/>
                  </a:lnTo>
                  <a:cubicBezTo>
                    <a:pt x="2302" y="10154"/>
                    <a:pt x="2303" y="10153"/>
                    <a:pt x="2304" y="10152"/>
                  </a:cubicBezTo>
                  <a:cubicBezTo>
                    <a:pt x="2308" y="10145"/>
                    <a:pt x="2313" y="10140"/>
                    <a:pt x="2316" y="10135"/>
                  </a:cubicBezTo>
                  <a:lnTo>
                    <a:pt x="2316" y="10135"/>
                  </a:lnTo>
                  <a:cubicBezTo>
                    <a:pt x="2312" y="10140"/>
                    <a:pt x="2308" y="10146"/>
                    <a:pt x="2304" y="10152"/>
                  </a:cubicBezTo>
                  <a:lnTo>
                    <a:pt x="2304" y="10152"/>
                  </a:lnTo>
                  <a:cubicBezTo>
                    <a:pt x="2306" y="10150"/>
                    <a:pt x="2308" y="10148"/>
                    <a:pt x="2310" y="10146"/>
                  </a:cubicBezTo>
                  <a:cubicBezTo>
                    <a:pt x="2352" y="10097"/>
                    <a:pt x="2382" y="10055"/>
                    <a:pt x="2419" y="10019"/>
                  </a:cubicBezTo>
                  <a:cubicBezTo>
                    <a:pt x="2582" y="9819"/>
                    <a:pt x="2758" y="9631"/>
                    <a:pt x="2940" y="9455"/>
                  </a:cubicBezTo>
                  <a:cubicBezTo>
                    <a:pt x="3031" y="9364"/>
                    <a:pt x="3122" y="9279"/>
                    <a:pt x="3219" y="9201"/>
                  </a:cubicBezTo>
                  <a:cubicBezTo>
                    <a:pt x="3273" y="9152"/>
                    <a:pt x="3322" y="9116"/>
                    <a:pt x="3370" y="9067"/>
                  </a:cubicBezTo>
                  <a:cubicBezTo>
                    <a:pt x="3394" y="9049"/>
                    <a:pt x="3425" y="9031"/>
                    <a:pt x="3449" y="9007"/>
                  </a:cubicBezTo>
                  <a:cubicBezTo>
                    <a:pt x="3481" y="8984"/>
                    <a:pt x="3496" y="8972"/>
                    <a:pt x="3494" y="8972"/>
                  </a:cubicBezTo>
                  <a:cubicBezTo>
                    <a:pt x="3492" y="8972"/>
                    <a:pt x="3477" y="8981"/>
                    <a:pt x="3449" y="9001"/>
                  </a:cubicBezTo>
                  <a:cubicBezTo>
                    <a:pt x="3631" y="8843"/>
                    <a:pt x="3849" y="8716"/>
                    <a:pt x="4055" y="8595"/>
                  </a:cubicBezTo>
                  <a:cubicBezTo>
                    <a:pt x="4152" y="8534"/>
                    <a:pt x="4261" y="8480"/>
                    <a:pt x="4358" y="8425"/>
                  </a:cubicBezTo>
                  <a:cubicBezTo>
                    <a:pt x="4412" y="8401"/>
                    <a:pt x="4455" y="8370"/>
                    <a:pt x="4509" y="8352"/>
                  </a:cubicBezTo>
                  <a:cubicBezTo>
                    <a:pt x="4534" y="8334"/>
                    <a:pt x="4564" y="8328"/>
                    <a:pt x="4582" y="8310"/>
                  </a:cubicBezTo>
                  <a:cubicBezTo>
                    <a:pt x="4599" y="8306"/>
                    <a:pt x="4660" y="8278"/>
                    <a:pt x="4663" y="8278"/>
                  </a:cubicBezTo>
                  <a:cubicBezTo>
                    <a:pt x="4663" y="8278"/>
                    <a:pt x="4657" y="8281"/>
                    <a:pt x="4640" y="8290"/>
                  </a:cubicBezTo>
                  <a:lnTo>
                    <a:pt x="4640" y="8290"/>
                  </a:lnTo>
                  <a:cubicBezTo>
                    <a:pt x="4672" y="8278"/>
                    <a:pt x="4711" y="8264"/>
                    <a:pt x="4721" y="8261"/>
                  </a:cubicBezTo>
                  <a:lnTo>
                    <a:pt x="4855" y="8213"/>
                  </a:lnTo>
                  <a:cubicBezTo>
                    <a:pt x="4970" y="8177"/>
                    <a:pt x="5085" y="8140"/>
                    <a:pt x="5206" y="8110"/>
                  </a:cubicBezTo>
                  <a:cubicBezTo>
                    <a:pt x="5400" y="8055"/>
                    <a:pt x="5606" y="8019"/>
                    <a:pt x="5812" y="7977"/>
                  </a:cubicBezTo>
                  <a:cubicBezTo>
                    <a:pt x="5828" y="7974"/>
                    <a:pt x="5847" y="7973"/>
                    <a:pt x="5858" y="7973"/>
                  </a:cubicBezTo>
                  <a:cubicBezTo>
                    <a:pt x="5862" y="7973"/>
                    <a:pt x="5864" y="7973"/>
                    <a:pt x="5865" y="7974"/>
                  </a:cubicBezTo>
                  <a:lnTo>
                    <a:pt x="5865" y="7974"/>
                  </a:lnTo>
                  <a:cubicBezTo>
                    <a:pt x="5904" y="7970"/>
                    <a:pt x="5944" y="7969"/>
                    <a:pt x="5988" y="7964"/>
                  </a:cubicBezTo>
                  <a:cubicBezTo>
                    <a:pt x="6085" y="7958"/>
                    <a:pt x="6182" y="7946"/>
                    <a:pt x="6291" y="7946"/>
                  </a:cubicBezTo>
                  <a:cubicBezTo>
                    <a:pt x="6341" y="7945"/>
                    <a:pt x="6391" y="7944"/>
                    <a:pt x="6442" y="7944"/>
                  </a:cubicBezTo>
                  <a:cubicBezTo>
                    <a:pt x="6594" y="7944"/>
                    <a:pt x="6748" y="7951"/>
                    <a:pt x="6903" y="7964"/>
                  </a:cubicBezTo>
                  <a:lnTo>
                    <a:pt x="7176" y="7989"/>
                  </a:lnTo>
                  <a:cubicBezTo>
                    <a:pt x="7205" y="7992"/>
                    <a:pt x="7221" y="7993"/>
                    <a:pt x="7230" y="7994"/>
                  </a:cubicBezTo>
                  <a:lnTo>
                    <a:pt x="7230" y="7994"/>
                  </a:lnTo>
                  <a:cubicBezTo>
                    <a:pt x="7274" y="7999"/>
                    <a:pt x="7317" y="8006"/>
                    <a:pt x="7357" y="8019"/>
                  </a:cubicBezTo>
                  <a:cubicBezTo>
                    <a:pt x="7545" y="8049"/>
                    <a:pt x="7727" y="8092"/>
                    <a:pt x="7909" y="8140"/>
                  </a:cubicBezTo>
                  <a:cubicBezTo>
                    <a:pt x="8272" y="8231"/>
                    <a:pt x="8624" y="8352"/>
                    <a:pt x="8969" y="8492"/>
                  </a:cubicBezTo>
                  <a:cubicBezTo>
                    <a:pt x="8988" y="8501"/>
                    <a:pt x="9000" y="8507"/>
                    <a:pt x="9015" y="8512"/>
                  </a:cubicBezTo>
                  <a:lnTo>
                    <a:pt x="9015" y="8512"/>
                  </a:lnTo>
                  <a:cubicBezTo>
                    <a:pt x="9037" y="8521"/>
                    <a:pt x="9059" y="8531"/>
                    <a:pt x="9078" y="8540"/>
                  </a:cubicBezTo>
                  <a:lnTo>
                    <a:pt x="9327" y="8655"/>
                  </a:lnTo>
                  <a:cubicBezTo>
                    <a:pt x="9478" y="8728"/>
                    <a:pt x="9630" y="8807"/>
                    <a:pt x="9781" y="8886"/>
                  </a:cubicBezTo>
                  <a:cubicBezTo>
                    <a:pt x="10048" y="9031"/>
                    <a:pt x="10302" y="9182"/>
                    <a:pt x="10563" y="9352"/>
                  </a:cubicBezTo>
                  <a:cubicBezTo>
                    <a:pt x="10769" y="9485"/>
                    <a:pt x="10963" y="9625"/>
                    <a:pt x="11163" y="9764"/>
                  </a:cubicBezTo>
                  <a:cubicBezTo>
                    <a:pt x="11172" y="9773"/>
                    <a:pt x="11196" y="9793"/>
                    <a:pt x="11217" y="9811"/>
                  </a:cubicBezTo>
                  <a:lnTo>
                    <a:pt x="11217" y="9811"/>
                  </a:lnTo>
                  <a:cubicBezTo>
                    <a:pt x="11192" y="9792"/>
                    <a:pt x="11165" y="9772"/>
                    <a:pt x="11165" y="9772"/>
                  </a:cubicBezTo>
                  <a:lnTo>
                    <a:pt x="11165" y="9772"/>
                  </a:lnTo>
                  <a:cubicBezTo>
                    <a:pt x="11165" y="9772"/>
                    <a:pt x="11177" y="9782"/>
                    <a:pt x="11211" y="9807"/>
                  </a:cubicBezTo>
                  <a:cubicBezTo>
                    <a:pt x="11244" y="9832"/>
                    <a:pt x="11256" y="9842"/>
                    <a:pt x="11256" y="9842"/>
                  </a:cubicBezTo>
                  <a:cubicBezTo>
                    <a:pt x="11256" y="9842"/>
                    <a:pt x="11238" y="9828"/>
                    <a:pt x="11217" y="9811"/>
                  </a:cubicBezTo>
                  <a:lnTo>
                    <a:pt x="11217" y="9811"/>
                  </a:lnTo>
                  <a:cubicBezTo>
                    <a:pt x="11234" y="9823"/>
                    <a:pt x="11251" y="9836"/>
                    <a:pt x="11260" y="9843"/>
                  </a:cubicBezTo>
                  <a:cubicBezTo>
                    <a:pt x="11314" y="9885"/>
                    <a:pt x="11363" y="9928"/>
                    <a:pt x="11417" y="9970"/>
                  </a:cubicBezTo>
                  <a:cubicBezTo>
                    <a:pt x="11466" y="10007"/>
                    <a:pt x="11502" y="10049"/>
                    <a:pt x="11545" y="10085"/>
                  </a:cubicBezTo>
                  <a:cubicBezTo>
                    <a:pt x="11673" y="10201"/>
                    <a:pt x="11830" y="10267"/>
                    <a:pt x="11991" y="10267"/>
                  </a:cubicBezTo>
                  <a:cubicBezTo>
                    <a:pt x="12075" y="10267"/>
                    <a:pt x="12159" y="10250"/>
                    <a:pt x="12241" y="10213"/>
                  </a:cubicBezTo>
                  <a:cubicBezTo>
                    <a:pt x="12478" y="10116"/>
                    <a:pt x="12635" y="9885"/>
                    <a:pt x="12635" y="9631"/>
                  </a:cubicBezTo>
                  <a:lnTo>
                    <a:pt x="12635" y="9625"/>
                  </a:lnTo>
                  <a:lnTo>
                    <a:pt x="12635" y="9625"/>
                  </a:lnTo>
                  <a:cubicBezTo>
                    <a:pt x="12657" y="9511"/>
                    <a:pt x="12683" y="9404"/>
                    <a:pt x="12708" y="9298"/>
                  </a:cubicBezTo>
                  <a:cubicBezTo>
                    <a:pt x="12890" y="8583"/>
                    <a:pt x="13138" y="7886"/>
                    <a:pt x="13387" y="7201"/>
                  </a:cubicBezTo>
                  <a:cubicBezTo>
                    <a:pt x="13623" y="6546"/>
                    <a:pt x="13872" y="5904"/>
                    <a:pt x="14120" y="5262"/>
                  </a:cubicBezTo>
                  <a:cubicBezTo>
                    <a:pt x="14144" y="5201"/>
                    <a:pt x="14168" y="5141"/>
                    <a:pt x="14193" y="5086"/>
                  </a:cubicBezTo>
                  <a:cubicBezTo>
                    <a:pt x="14206" y="5050"/>
                    <a:pt x="14211" y="5038"/>
                    <a:pt x="14209" y="5038"/>
                  </a:cubicBezTo>
                  <a:lnTo>
                    <a:pt x="14209" y="5038"/>
                  </a:lnTo>
                  <a:cubicBezTo>
                    <a:pt x="14209" y="5038"/>
                    <a:pt x="14209" y="5038"/>
                    <a:pt x="14209" y="5038"/>
                  </a:cubicBezTo>
                  <a:lnTo>
                    <a:pt x="14209" y="5038"/>
                  </a:lnTo>
                  <a:cubicBezTo>
                    <a:pt x="14248" y="4950"/>
                    <a:pt x="14287" y="4866"/>
                    <a:pt x="14326" y="4777"/>
                  </a:cubicBezTo>
                  <a:cubicBezTo>
                    <a:pt x="14411" y="4595"/>
                    <a:pt x="14502" y="4420"/>
                    <a:pt x="14599" y="4244"/>
                  </a:cubicBezTo>
                  <a:cubicBezTo>
                    <a:pt x="14777" y="3922"/>
                    <a:pt x="14988" y="3627"/>
                    <a:pt x="15201" y="3328"/>
                  </a:cubicBezTo>
                  <a:lnTo>
                    <a:pt x="15201" y="3328"/>
                  </a:lnTo>
                  <a:cubicBezTo>
                    <a:pt x="15212" y="3316"/>
                    <a:pt x="15222" y="3301"/>
                    <a:pt x="15235" y="3292"/>
                  </a:cubicBezTo>
                  <a:cubicBezTo>
                    <a:pt x="15265" y="3262"/>
                    <a:pt x="15289" y="3220"/>
                    <a:pt x="15314" y="3189"/>
                  </a:cubicBezTo>
                  <a:cubicBezTo>
                    <a:pt x="15374" y="3117"/>
                    <a:pt x="15441" y="3038"/>
                    <a:pt x="15502" y="2971"/>
                  </a:cubicBezTo>
                  <a:cubicBezTo>
                    <a:pt x="15623" y="2844"/>
                    <a:pt x="15744" y="2717"/>
                    <a:pt x="15871" y="2596"/>
                  </a:cubicBezTo>
                  <a:cubicBezTo>
                    <a:pt x="15998" y="2474"/>
                    <a:pt x="16126" y="2359"/>
                    <a:pt x="16265" y="2244"/>
                  </a:cubicBezTo>
                  <a:cubicBezTo>
                    <a:pt x="16287" y="2227"/>
                    <a:pt x="16305" y="2213"/>
                    <a:pt x="16325" y="2199"/>
                  </a:cubicBezTo>
                  <a:lnTo>
                    <a:pt x="16325" y="2199"/>
                  </a:lnTo>
                  <a:cubicBezTo>
                    <a:pt x="16296" y="2222"/>
                    <a:pt x="16255" y="2260"/>
                    <a:pt x="16258" y="2260"/>
                  </a:cubicBezTo>
                  <a:cubicBezTo>
                    <a:pt x="16259" y="2260"/>
                    <a:pt x="16283" y="2241"/>
                    <a:pt x="16350" y="2183"/>
                  </a:cubicBezTo>
                  <a:lnTo>
                    <a:pt x="16350" y="2183"/>
                  </a:lnTo>
                  <a:cubicBezTo>
                    <a:pt x="16341" y="2189"/>
                    <a:pt x="16333" y="2194"/>
                    <a:pt x="16325" y="2199"/>
                  </a:cubicBezTo>
                  <a:lnTo>
                    <a:pt x="16325" y="2199"/>
                  </a:lnTo>
                  <a:cubicBezTo>
                    <a:pt x="16330" y="2196"/>
                    <a:pt x="16334" y="2192"/>
                    <a:pt x="16338" y="2190"/>
                  </a:cubicBezTo>
                  <a:cubicBezTo>
                    <a:pt x="16411" y="2141"/>
                    <a:pt x="16477" y="2093"/>
                    <a:pt x="16544" y="2050"/>
                  </a:cubicBezTo>
                  <a:cubicBezTo>
                    <a:pt x="16797" y="1881"/>
                    <a:pt x="17066" y="1738"/>
                    <a:pt x="17337" y="1607"/>
                  </a:cubicBezTo>
                  <a:lnTo>
                    <a:pt x="17337" y="1607"/>
                  </a:lnTo>
                  <a:cubicBezTo>
                    <a:pt x="17337" y="1607"/>
                    <a:pt x="17337" y="1607"/>
                    <a:pt x="17337" y="1607"/>
                  </a:cubicBezTo>
                  <a:cubicBezTo>
                    <a:pt x="17340" y="1607"/>
                    <a:pt x="17351" y="1604"/>
                    <a:pt x="17374" y="1596"/>
                  </a:cubicBezTo>
                  <a:lnTo>
                    <a:pt x="17483" y="1547"/>
                  </a:lnTo>
                  <a:cubicBezTo>
                    <a:pt x="17562" y="1517"/>
                    <a:pt x="17635" y="1493"/>
                    <a:pt x="17713" y="1475"/>
                  </a:cubicBezTo>
                  <a:cubicBezTo>
                    <a:pt x="17865" y="1426"/>
                    <a:pt x="18016" y="1384"/>
                    <a:pt x="18168" y="1353"/>
                  </a:cubicBezTo>
                  <a:cubicBezTo>
                    <a:pt x="18234" y="1335"/>
                    <a:pt x="18301" y="1323"/>
                    <a:pt x="18368" y="1311"/>
                  </a:cubicBezTo>
                  <a:cubicBezTo>
                    <a:pt x="18408" y="1307"/>
                    <a:pt x="18482" y="1301"/>
                    <a:pt x="18479" y="1301"/>
                  </a:cubicBezTo>
                  <a:cubicBezTo>
                    <a:pt x="18476" y="1301"/>
                    <a:pt x="18441" y="1304"/>
                    <a:pt x="18344" y="1311"/>
                  </a:cubicBezTo>
                  <a:cubicBezTo>
                    <a:pt x="18380" y="1305"/>
                    <a:pt x="18416" y="1305"/>
                    <a:pt x="18453" y="1299"/>
                  </a:cubicBezTo>
                  <a:cubicBezTo>
                    <a:pt x="18604" y="1281"/>
                    <a:pt x="18768" y="1275"/>
                    <a:pt x="18919" y="1275"/>
                  </a:cubicBezTo>
                  <a:close/>
                  <a:moveTo>
                    <a:pt x="18879" y="0"/>
                  </a:moveTo>
                  <a:cubicBezTo>
                    <a:pt x="17615" y="0"/>
                    <a:pt x="16407" y="534"/>
                    <a:pt x="15423" y="1311"/>
                  </a:cubicBezTo>
                  <a:cubicBezTo>
                    <a:pt x="14811" y="1796"/>
                    <a:pt x="14296" y="2402"/>
                    <a:pt x="13865" y="3050"/>
                  </a:cubicBezTo>
                  <a:cubicBezTo>
                    <a:pt x="13284" y="3911"/>
                    <a:pt x="12914" y="4880"/>
                    <a:pt x="12544" y="5850"/>
                  </a:cubicBezTo>
                  <a:cubicBezTo>
                    <a:pt x="12213" y="6721"/>
                    <a:pt x="11882" y="7610"/>
                    <a:pt x="11620" y="8499"/>
                  </a:cubicBezTo>
                  <a:lnTo>
                    <a:pt x="11620" y="8499"/>
                  </a:lnTo>
                  <a:cubicBezTo>
                    <a:pt x="11226" y="8221"/>
                    <a:pt x="10809" y="7972"/>
                    <a:pt x="10393" y="7746"/>
                  </a:cubicBezTo>
                  <a:cubicBezTo>
                    <a:pt x="9179" y="7092"/>
                    <a:pt x="7844" y="6669"/>
                    <a:pt x="6476" y="6669"/>
                  </a:cubicBezTo>
                  <a:cubicBezTo>
                    <a:pt x="6171" y="6669"/>
                    <a:pt x="5865" y="6690"/>
                    <a:pt x="5558" y="6734"/>
                  </a:cubicBezTo>
                  <a:cubicBezTo>
                    <a:pt x="3728" y="7001"/>
                    <a:pt x="2140" y="8189"/>
                    <a:pt x="1098" y="9685"/>
                  </a:cubicBezTo>
                  <a:cubicBezTo>
                    <a:pt x="564" y="10455"/>
                    <a:pt x="243" y="11340"/>
                    <a:pt x="122" y="12273"/>
                  </a:cubicBezTo>
                  <a:cubicBezTo>
                    <a:pt x="1" y="13182"/>
                    <a:pt x="134" y="14127"/>
                    <a:pt x="413" y="15000"/>
                  </a:cubicBezTo>
                  <a:cubicBezTo>
                    <a:pt x="746" y="16048"/>
                    <a:pt x="1292" y="17018"/>
                    <a:pt x="1934" y="17902"/>
                  </a:cubicBezTo>
                  <a:cubicBezTo>
                    <a:pt x="2746" y="19005"/>
                    <a:pt x="3697" y="19993"/>
                    <a:pt x="4740" y="20884"/>
                  </a:cubicBezTo>
                  <a:cubicBezTo>
                    <a:pt x="6012" y="21987"/>
                    <a:pt x="7394" y="22956"/>
                    <a:pt x="8830" y="23835"/>
                  </a:cubicBezTo>
                  <a:cubicBezTo>
                    <a:pt x="10533" y="24877"/>
                    <a:pt x="12314" y="25786"/>
                    <a:pt x="14138" y="26610"/>
                  </a:cubicBezTo>
                  <a:cubicBezTo>
                    <a:pt x="16344" y="27604"/>
                    <a:pt x="18604" y="28476"/>
                    <a:pt x="20895" y="29246"/>
                  </a:cubicBezTo>
                  <a:cubicBezTo>
                    <a:pt x="21507" y="29452"/>
                    <a:pt x="22119" y="29652"/>
                    <a:pt x="22737" y="29846"/>
                  </a:cubicBezTo>
                  <a:cubicBezTo>
                    <a:pt x="22797" y="29866"/>
                    <a:pt x="22855" y="29875"/>
                    <a:pt x="22911" y="29875"/>
                  </a:cubicBezTo>
                  <a:cubicBezTo>
                    <a:pt x="23186" y="29875"/>
                    <a:pt x="23413" y="29659"/>
                    <a:pt x="23519" y="29398"/>
                  </a:cubicBezTo>
                  <a:cubicBezTo>
                    <a:pt x="23658" y="29058"/>
                    <a:pt x="23773" y="28713"/>
                    <a:pt x="23882" y="28361"/>
                  </a:cubicBezTo>
                  <a:cubicBezTo>
                    <a:pt x="24185" y="27428"/>
                    <a:pt x="24458" y="26477"/>
                    <a:pt x="24694" y="25519"/>
                  </a:cubicBezTo>
                  <a:cubicBezTo>
                    <a:pt x="25052" y="24107"/>
                    <a:pt x="25336" y="22671"/>
                    <a:pt x="25561" y="21229"/>
                  </a:cubicBezTo>
                  <a:cubicBezTo>
                    <a:pt x="25833" y="19417"/>
                    <a:pt x="26015" y="17599"/>
                    <a:pt x="26076" y="15775"/>
                  </a:cubicBezTo>
                  <a:cubicBezTo>
                    <a:pt x="26142" y="13751"/>
                    <a:pt x="26058" y="11721"/>
                    <a:pt x="25809" y="9716"/>
                  </a:cubicBezTo>
                  <a:cubicBezTo>
                    <a:pt x="25775" y="9466"/>
                    <a:pt x="25730" y="9184"/>
                    <a:pt x="25695" y="8905"/>
                  </a:cubicBezTo>
                  <a:lnTo>
                    <a:pt x="25695" y="8905"/>
                  </a:lnTo>
                  <a:cubicBezTo>
                    <a:pt x="25693" y="8887"/>
                    <a:pt x="25691" y="8868"/>
                    <a:pt x="25688" y="8849"/>
                  </a:cubicBezTo>
                  <a:lnTo>
                    <a:pt x="25688" y="8849"/>
                  </a:lnTo>
                  <a:cubicBezTo>
                    <a:pt x="25688" y="8849"/>
                    <a:pt x="25688" y="8849"/>
                    <a:pt x="25688" y="8849"/>
                  </a:cubicBezTo>
                  <a:cubicBezTo>
                    <a:pt x="25506" y="7607"/>
                    <a:pt x="25227" y="6371"/>
                    <a:pt x="24785" y="5201"/>
                  </a:cubicBezTo>
                  <a:cubicBezTo>
                    <a:pt x="24427" y="4250"/>
                    <a:pt x="23991" y="3335"/>
                    <a:pt x="23385" y="2523"/>
                  </a:cubicBezTo>
                  <a:cubicBezTo>
                    <a:pt x="22870" y="1838"/>
                    <a:pt x="22264" y="1220"/>
                    <a:pt x="21531" y="766"/>
                  </a:cubicBezTo>
                  <a:cubicBezTo>
                    <a:pt x="20889" y="366"/>
                    <a:pt x="20168" y="123"/>
                    <a:pt x="19410" y="32"/>
                  </a:cubicBezTo>
                  <a:cubicBezTo>
                    <a:pt x="19232" y="11"/>
                    <a:pt x="19055" y="0"/>
                    <a:pt x="18879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1674325" y="3923800"/>
              <a:ext cx="78325" cy="67300"/>
            </a:xfrm>
            <a:custGeom>
              <a:avLst/>
              <a:gdLst/>
              <a:ahLst/>
              <a:cxnLst/>
              <a:rect l="l" t="t" r="r" b="b"/>
              <a:pathLst>
                <a:path w="3133" h="2692" extrusionOk="0">
                  <a:moveTo>
                    <a:pt x="1709" y="1"/>
                  </a:moveTo>
                  <a:cubicBezTo>
                    <a:pt x="1596" y="1"/>
                    <a:pt x="1482" y="12"/>
                    <a:pt x="1370" y="29"/>
                  </a:cubicBezTo>
                  <a:cubicBezTo>
                    <a:pt x="1224" y="48"/>
                    <a:pt x="1073" y="102"/>
                    <a:pt x="939" y="181"/>
                  </a:cubicBezTo>
                  <a:cubicBezTo>
                    <a:pt x="927" y="187"/>
                    <a:pt x="915" y="193"/>
                    <a:pt x="909" y="193"/>
                  </a:cubicBezTo>
                  <a:cubicBezTo>
                    <a:pt x="879" y="211"/>
                    <a:pt x="855" y="223"/>
                    <a:pt x="824" y="248"/>
                  </a:cubicBezTo>
                  <a:cubicBezTo>
                    <a:pt x="758" y="290"/>
                    <a:pt x="679" y="332"/>
                    <a:pt x="618" y="387"/>
                  </a:cubicBezTo>
                  <a:cubicBezTo>
                    <a:pt x="176" y="726"/>
                    <a:pt x="0" y="1405"/>
                    <a:pt x="303" y="1902"/>
                  </a:cubicBezTo>
                  <a:cubicBezTo>
                    <a:pt x="449" y="2126"/>
                    <a:pt x="642" y="2314"/>
                    <a:pt x="873" y="2453"/>
                  </a:cubicBezTo>
                  <a:cubicBezTo>
                    <a:pt x="1097" y="2587"/>
                    <a:pt x="1339" y="2659"/>
                    <a:pt x="1600" y="2684"/>
                  </a:cubicBezTo>
                  <a:cubicBezTo>
                    <a:pt x="1644" y="2689"/>
                    <a:pt x="1687" y="2691"/>
                    <a:pt x="1730" y="2691"/>
                  </a:cubicBezTo>
                  <a:cubicBezTo>
                    <a:pt x="1933" y="2691"/>
                    <a:pt x="2132" y="2636"/>
                    <a:pt x="2327" y="2556"/>
                  </a:cubicBezTo>
                  <a:cubicBezTo>
                    <a:pt x="2527" y="2471"/>
                    <a:pt x="2697" y="2320"/>
                    <a:pt x="2830" y="2150"/>
                  </a:cubicBezTo>
                  <a:cubicBezTo>
                    <a:pt x="3006" y="1926"/>
                    <a:pt x="3097" y="1678"/>
                    <a:pt x="3121" y="1393"/>
                  </a:cubicBezTo>
                  <a:cubicBezTo>
                    <a:pt x="3133" y="1163"/>
                    <a:pt x="3060" y="884"/>
                    <a:pt x="2939" y="684"/>
                  </a:cubicBezTo>
                  <a:cubicBezTo>
                    <a:pt x="2872" y="575"/>
                    <a:pt x="2794" y="466"/>
                    <a:pt x="2691" y="375"/>
                  </a:cubicBezTo>
                  <a:cubicBezTo>
                    <a:pt x="2521" y="235"/>
                    <a:pt x="2394" y="163"/>
                    <a:pt x="2188" y="84"/>
                  </a:cubicBezTo>
                  <a:cubicBezTo>
                    <a:pt x="2031" y="23"/>
                    <a:pt x="1870" y="1"/>
                    <a:pt x="1709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1661600" y="3908100"/>
              <a:ext cx="111525" cy="98725"/>
            </a:xfrm>
            <a:custGeom>
              <a:avLst/>
              <a:gdLst/>
              <a:ahLst/>
              <a:cxnLst/>
              <a:rect l="l" t="t" r="r" b="b"/>
              <a:pathLst>
                <a:path w="4461" h="3949" extrusionOk="0">
                  <a:moveTo>
                    <a:pt x="2474" y="1293"/>
                  </a:moveTo>
                  <a:cubicBezTo>
                    <a:pt x="2482" y="1293"/>
                    <a:pt x="2508" y="1306"/>
                    <a:pt x="2537" y="1321"/>
                  </a:cubicBezTo>
                  <a:lnTo>
                    <a:pt x="2537" y="1321"/>
                  </a:lnTo>
                  <a:cubicBezTo>
                    <a:pt x="2525" y="1317"/>
                    <a:pt x="2504" y="1308"/>
                    <a:pt x="2472" y="1294"/>
                  </a:cubicBezTo>
                  <a:cubicBezTo>
                    <a:pt x="2473" y="1293"/>
                    <a:pt x="2473" y="1293"/>
                    <a:pt x="2474" y="1293"/>
                  </a:cubicBezTo>
                  <a:close/>
                  <a:moveTo>
                    <a:pt x="1413" y="2301"/>
                  </a:moveTo>
                  <a:cubicBezTo>
                    <a:pt x="1415" y="2303"/>
                    <a:pt x="1416" y="2304"/>
                    <a:pt x="1418" y="2306"/>
                  </a:cubicBezTo>
                  <a:cubicBezTo>
                    <a:pt x="1416" y="2304"/>
                    <a:pt x="1415" y="2303"/>
                    <a:pt x="1413" y="2301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9" y="2610"/>
                  </a:moveTo>
                  <a:cubicBezTo>
                    <a:pt x="1854" y="2611"/>
                    <a:pt x="1860" y="2613"/>
                    <a:pt x="1867" y="2615"/>
                  </a:cubicBezTo>
                  <a:cubicBezTo>
                    <a:pt x="1861" y="2614"/>
                    <a:pt x="1855" y="2612"/>
                    <a:pt x="1849" y="2610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6" y="2670"/>
                    <a:pt x="2335" y="2671"/>
                  </a:cubicBezTo>
                  <a:lnTo>
                    <a:pt x="2335" y="2671"/>
                  </a:lnTo>
                  <a:cubicBezTo>
                    <a:pt x="2336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21" y="1318"/>
                  </a:lnTo>
                  <a:cubicBezTo>
                    <a:pt x="2530" y="1320"/>
                    <a:pt x="2536" y="1322"/>
                    <a:pt x="2541" y="1323"/>
                  </a:cubicBezTo>
                  <a:lnTo>
                    <a:pt x="2541" y="1323"/>
                  </a:lnTo>
                  <a:cubicBezTo>
                    <a:pt x="2585" y="1347"/>
                    <a:pt x="2635" y="1378"/>
                    <a:pt x="2642" y="1385"/>
                  </a:cubicBezTo>
                  <a:lnTo>
                    <a:pt x="2705" y="1421"/>
                  </a:lnTo>
                  <a:lnTo>
                    <a:pt x="2705" y="1421"/>
                  </a:lnTo>
                  <a:cubicBezTo>
                    <a:pt x="2707" y="1423"/>
                    <a:pt x="2710" y="1425"/>
                    <a:pt x="2713" y="1428"/>
                  </a:cubicBezTo>
                  <a:lnTo>
                    <a:pt x="2713" y="1428"/>
                  </a:lnTo>
                  <a:cubicBezTo>
                    <a:pt x="2723" y="1438"/>
                    <a:pt x="2734" y="1448"/>
                    <a:pt x="2745" y="1457"/>
                  </a:cubicBezTo>
                  <a:cubicBezTo>
                    <a:pt x="2775" y="1487"/>
                    <a:pt x="2865" y="1547"/>
                    <a:pt x="2872" y="1590"/>
                  </a:cubicBezTo>
                  <a:lnTo>
                    <a:pt x="2872" y="1590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90"/>
                  </a:cubicBezTo>
                  <a:lnTo>
                    <a:pt x="2872" y="1590"/>
                  </a:lnTo>
                  <a:cubicBezTo>
                    <a:pt x="2884" y="1610"/>
                    <a:pt x="2899" y="1632"/>
                    <a:pt x="2909" y="1657"/>
                  </a:cubicBezTo>
                  <a:cubicBezTo>
                    <a:pt x="2926" y="1680"/>
                    <a:pt x="2932" y="1707"/>
                    <a:pt x="2943" y="1726"/>
                  </a:cubicBezTo>
                  <a:lnTo>
                    <a:pt x="2943" y="1726"/>
                  </a:lnTo>
                  <a:cubicBezTo>
                    <a:pt x="2961" y="1780"/>
                    <a:pt x="2972" y="1841"/>
                    <a:pt x="2988" y="1894"/>
                  </a:cubicBezTo>
                  <a:cubicBezTo>
                    <a:pt x="2988" y="1895"/>
                    <a:pt x="2988" y="1896"/>
                    <a:pt x="2988" y="1897"/>
                  </a:cubicBezTo>
                  <a:lnTo>
                    <a:pt x="2988" y="1897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1"/>
                    <a:pt x="2975" y="2021"/>
                    <a:pt x="2975" y="2045"/>
                  </a:cubicBezTo>
                  <a:cubicBezTo>
                    <a:pt x="2975" y="2051"/>
                    <a:pt x="2976" y="2056"/>
                    <a:pt x="2976" y="2059"/>
                  </a:cubicBezTo>
                  <a:lnTo>
                    <a:pt x="2976" y="2059"/>
                  </a:lnTo>
                  <a:cubicBezTo>
                    <a:pt x="2965" y="2103"/>
                    <a:pt x="2957" y="2144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29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5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8" y="2306"/>
                    <a:pt x="2866" y="2330"/>
                    <a:pt x="2848" y="2354"/>
                  </a:cubicBezTo>
                  <a:cubicBezTo>
                    <a:pt x="2843" y="2363"/>
                    <a:pt x="2826" y="2383"/>
                    <a:pt x="2817" y="2396"/>
                  </a:cubicBezTo>
                  <a:lnTo>
                    <a:pt x="2817" y="2396"/>
                  </a:lnTo>
                  <a:cubicBezTo>
                    <a:pt x="2790" y="2423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69" y="2597"/>
                  </a:cubicBezTo>
                  <a:cubicBezTo>
                    <a:pt x="2591" y="2582"/>
                    <a:pt x="2598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6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6" y="2673"/>
                    <a:pt x="2296" y="2678"/>
                    <a:pt x="2288" y="2682"/>
                  </a:cubicBezTo>
                  <a:lnTo>
                    <a:pt x="2288" y="2682"/>
                  </a:lnTo>
                  <a:cubicBezTo>
                    <a:pt x="2272" y="2684"/>
                    <a:pt x="2256" y="2684"/>
                    <a:pt x="2240" y="2684"/>
                  </a:cubicBezTo>
                  <a:cubicBezTo>
                    <a:pt x="2204" y="2684"/>
                    <a:pt x="2170" y="2681"/>
                    <a:pt x="2145" y="2681"/>
                  </a:cubicBezTo>
                  <a:cubicBezTo>
                    <a:pt x="2137" y="2681"/>
                    <a:pt x="2128" y="2682"/>
                    <a:pt x="2119" y="2682"/>
                  </a:cubicBezTo>
                  <a:lnTo>
                    <a:pt x="2119" y="2682"/>
                  </a:lnTo>
                  <a:cubicBezTo>
                    <a:pt x="2087" y="2676"/>
                    <a:pt x="2053" y="2665"/>
                    <a:pt x="2024" y="2657"/>
                  </a:cubicBezTo>
                  <a:cubicBezTo>
                    <a:pt x="1963" y="2639"/>
                    <a:pt x="1903" y="2627"/>
                    <a:pt x="1842" y="2603"/>
                  </a:cubicBezTo>
                  <a:cubicBezTo>
                    <a:pt x="1837" y="2602"/>
                    <a:pt x="1831" y="2600"/>
                    <a:pt x="1824" y="2599"/>
                  </a:cubicBezTo>
                  <a:lnTo>
                    <a:pt x="1824" y="2599"/>
                  </a:lnTo>
                  <a:cubicBezTo>
                    <a:pt x="1806" y="2590"/>
                    <a:pt x="1789" y="2579"/>
                    <a:pt x="1776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8" y="2464"/>
                    <a:pt x="1582" y="2457"/>
                  </a:cubicBezTo>
                  <a:cubicBezTo>
                    <a:pt x="1570" y="2445"/>
                    <a:pt x="1545" y="2427"/>
                    <a:pt x="1533" y="2415"/>
                  </a:cubicBezTo>
                  <a:cubicBezTo>
                    <a:pt x="1485" y="2378"/>
                    <a:pt x="1448" y="2330"/>
                    <a:pt x="1400" y="2281"/>
                  </a:cubicBezTo>
                  <a:cubicBezTo>
                    <a:pt x="1398" y="2279"/>
                    <a:pt x="1395" y="2277"/>
                    <a:pt x="1393" y="2275"/>
                  </a:cubicBezTo>
                  <a:lnTo>
                    <a:pt x="1393" y="2275"/>
                  </a:lnTo>
                  <a:cubicBezTo>
                    <a:pt x="1383" y="2259"/>
                    <a:pt x="1373" y="2243"/>
                    <a:pt x="1364" y="2233"/>
                  </a:cubicBezTo>
                  <a:cubicBezTo>
                    <a:pt x="1357" y="2220"/>
                    <a:pt x="1341" y="2184"/>
                    <a:pt x="1325" y="2151"/>
                  </a:cubicBezTo>
                  <a:lnTo>
                    <a:pt x="1325" y="2151"/>
                  </a:lnTo>
                  <a:cubicBezTo>
                    <a:pt x="1326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4"/>
                    <a:pt x="1307" y="2118"/>
                    <a:pt x="1306" y="2112"/>
                  </a:cubicBezTo>
                  <a:lnTo>
                    <a:pt x="1306" y="2112"/>
                  </a:lnTo>
                  <a:cubicBezTo>
                    <a:pt x="1311" y="2123"/>
                    <a:pt x="1318" y="2137"/>
                    <a:pt x="1325" y="2151"/>
                  </a:cubicBezTo>
                  <a:lnTo>
                    <a:pt x="1325" y="2151"/>
                  </a:lnTo>
                  <a:cubicBezTo>
                    <a:pt x="1324" y="2137"/>
                    <a:pt x="1316" y="2112"/>
                    <a:pt x="1302" y="2096"/>
                  </a:cubicBezTo>
                  <a:lnTo>
                    <a:pt x="1302" y="2096"/>
                  </a:lnTo>
                  <a:cubicBezTo>
                    <a:pt x="1303" y="2101"/>
                    <a:pt x="1304" y="2107"/>
                    <a:pt x="1306" y="2112"/>
                  </a:cubicBezTo>
                  <a:lnTo>
                    <a:pt x="1306" y="2112"/>
                  </a:lnTo>
                  <a:cubicBezTo>
                    <a:pt x="1299" y="2100"/>
                    <a:pt x="1294" y="2091"/>
                    <a:pt x="1291" y="2087"/>
                  </a:cubicBezTo>
                  <a:lnTo>
                    <a:pt x="1291" y="2087"/>
                  </a:lnTo>
                  <a:cubicBezTo>
                    <a:pt x="1295" y="2090"/>
                    <a:pt x="1299" y="2093"/>
                    <a:pt x="1302" y="2096"/>
                  </a:cubicBezTo>
                  <a:lnTo>
                    <a:pt x="1302" y="2096"/>
                  </a:lnTo>
                  <a:cubicBezTo>
                    <a:pt x="1299" y="2086"/>
                    <a:pt x="1296" y="2076"/>
                    <a:pt x="1293" y="2066"/>
                  </a:cubicBezTo>
                  <a:lnTo>
                    <a:pt x="1293" y="2066"/>
                  </a:lnTo>
                  <a:cubicBezTo>
                    <a:pt x="1293" y="2069"/>
                    <a:pt x="1292" y="2073"/>
                    <a:pt x="1292" y="2076"/>
                  </a:cubicBezTo>
                  <a:lnTo>
                    <a:pt x="1292" y="2076"/>
                  </a:lnTo>
                  <a:cubicBezTo>
                    <a:pt x="1292" y="2069"/>
                    <a:pt x="1290" y="2060"/>
                    <a:pt x="1288" y="2050"/>
                  </a:cubicBezTo>
                  <a:lnTo>
                    <a:pt x="1288" y="2050"/>
                  </a:lnTo>
                  <a:cubicBezTo>
                    <a:pt x="1289" y="2055"/>
                    <a:pt x="1291" y="2061"/>
                    <a:pt x="1293" y="2066"/>
                  </a:cubicBezTo>
                  <a:lnTo>
                    <a:pt x="1293" y="2066"/>
                  </a:lnTo>
                  <a:cubicBezTo>
                    <a:pt x="1296" y="2018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4"/>
                    <a:pt x="1279" y="2009"/>
                  </a:cubicBezTo>
                  <a:cubicBezTo>
                    <a:pt x="1279" y="2018"/>
                    <a:pt x="1284" y="2034"/>
                    <a:pt x="1288" y="2050"/>
                  </a:cubicBezTo>
                  <a:lnTo>
                    <a:pt x="1288" y="2050"/>
                  </a:lnTo>
                  <a:cubicBezTo>
                    <a:pt x="1285" y="2042"/>
                    <a:pt x="1282" y="2034"/>
                    <a:pt x="1279" y="2027"/>
                  </a:cubicBezTo>
                  <a:cubicBezTo>
                    <a:pt x="1274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6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2"/>
                  </a:cubicBezTo>
                  <a:lnTo>
                    <a:pt x="1292" y="1862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2"/>
                  </a:cubicBezTo>
                  <a:lnTo>
                    <a:pt x="1292" y="1862"/>
                  </a:lnTo>
                  <a:cubicBezTo>
                    <a:pt x="1293" y="1853"/>
                    <a:pt x="1295" y="1845"/>
                    <a:pt x="1297" y="1839"/>
                  </a:cubicBezTo>
                  <a:cubicBezTo>
                    <a:pt x="1303" y="1815"/>
                    <a:pt x="1309" y="1785"/>
                    <a:pt x="1321" y="1760"/>
                  </a:cubicBezTo>
                  <a:cubicBezTo>
                    <a:pt x="1324" y="1747"/>
                    <a:pt x="1328" y="1736"/>
                    <a:pt x="1331" y="1724"/>
                  </a:cubicBezTo>
                  <a:lnTo>
                    <a:pt x="1331" y="1724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5"/>
                    <a:pt x="1378" y="1635"/>
                  </a:cubicBezTo>
                  <a:cubicBezTo>
                    <a:pt x="1374" y="1635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4" y="1576"/>
                  </a:cubicBezTo>
                  <a:lnTo>
                    <a:pt x="1424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4" y="1575"/>
                    <a:pt x="1424" y="1576"/>
                  </a:cubicBezTo>
                  <a:lnTo>
                    <a:pt x="1424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2" y="1"/>
                    <a:pt x="1487" y="74"/>
                    <a:pt x="1170" y="239"/>
                  </a:cubicBezTo>
                  <a:cubicBezTo>
                    <a:pt x="818" y="421"/>
                    <a:pt x="509" y="670"/>
                    <a:pt x="297" y="1003"/>
                  </a:cubicBezTo>
                  <a:cubicBezTo>
                    <a:pt x="115" y="1300"/>
                    <a:pt x="0" y="1688"/>
                    <a:pt x="24" y="2033"/>
                  </a:cubicBezTo>
                  <a:cubicBezTo>
                    <a:pt x="67" y="2899"/>
                    <a:pt x="733" y="3566"/>
                    <a:pt x="1521" y="3833"/>
                  </a:cubicBezTo>
                  <a:cubicBezTo>
                    <a:pt x="1749" y="3909"/>
                    <a:pt x="1990" y="3949"/>
                    <a:pt x="2230" y="3949"/>
                  </a:cubicBezTo>
                  <a:cubicBezTo>
                    <a:pt x="2431" y="3949"/>
                    <a:pt x="2631" y="3921"/>
                    <a:pt x="2824" y="3863"/>
                  </a:cubicBezTo>
                  <a:cubicBezTo>
                    <a:pt x="3272" y="3718"/>
                    <a:pt x="3618" y="3457"/>
                    <a:pt x="3903" y="3087"/>
                  </a:cubicBezTo>
                  <a:cubicBezTo>
                    <a:pt x="4461" y="2345"/>
                    <a:pt x="4373" y="1242"/>
                    <a:pt x="3685" y="599"/>
                  </a:cubicBezTo>
                  <a:lnTo>
                    <a:pt x="3685" y="599"/>
                  </a:lnTo>
                  <a:cubicBezTo>
                    <a:pt x="3671" y="586"/>
                    <a:pt x="3657" y="573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8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1555700" y="3856675"/>
              <a:ext cx="68500" cy="60825"/>
            </a:xfrm>
            <a:custGeom>
              <a:avLst/>
              <a:gdLst/>
              <a:ahLst/>
              <a:cxnLst/>
              <a:rect l="l" t="t" r="r" b="b"/>
              <a:pathLst>
                <a:path w="2740" h="2433" extrusionOk="0">
                  <a:moveTo>
                    <a:pt x="1137" y="0"/>
                  </a:moveTo>
                  <a:cubicBezTo>
                    <a:pt x="1037" y="0"/>
                    <a:pt x="937" y="9"/>
                    <a:pt x="837" y="24"/>
                  </a:cubicBezTo>
                  <a:cubicBezTo>
                    <a:pt x="558" y="66"/>
                    <a:pt x="291" y="260"/>
                    <a:pt x="146" y="503"/>
                  </a:cubicBezTo>
                  <a:cubicBezTo>
                    <a:pt x="61" y="648"/>
                    <a:pt x="0" y="842"/>
                    <a:pt x="19" y="1018"/>
                  </a:cubicBezTo>
                  <a:cubicBezTo>
                    <a:pt x="31" y="1212"/>
                    <a:pt x="79" y="1357"/>
                    <a:pt x="158" y="1539"/>
                  </a:cubicBezTo>
                  <a:cubicBezTo>
                    <a:pt x="206" y="1636"/>
                    <a:pt x="267" y="1721"/>
                    <a:pt x="328" y="1805"/>
                  </a:cubicBezTo>
                  <a:cubicBezTo>
                    <a:pt x="388" y="1884"/>
                    <a:pt x="449" y="1969"/>
                    <a:pt x="534" y="2036"/>
                  </a:cubicBezTo>
                  <a:cubicBezTo>
                    <a:pt x="728" y="2205"/>
                    <a:pt x="946" y="2357"/>
                    <a:pt x="1206" y="2399"/>
                  </a:cubicBezTo>
                  <a:cubicBezTo>
                    <a:pt x="1317" y="2420"/>
                    <a:pt x="1406" y="2432"/>
                    <a:pt x="1501" y="2432"/>
                  </a:cubicBezTo>
                  <a:cubicBezTo>
                    <a:pt x="1546" y="2432"/>
                    <a:pt x="1592" y="2429"/>
                    <a:pt x="1643" y="2424"/>
                  </a:cubicBezTo>
                  <a:cubicBezTo>
                    <a:pt x="1806" y="2399"/>
                    <a:pt x="1909" y="2369"/>
                    <a:pt x="2067" y="2302"/>
                  </a:cubicBezTo>
                  <a:cubicBezTo>
                    <a:pt x="2291" y="2224"/>
                    <a:pt x="2485" y="2030"/>
                    <a:pt x="2594" y="1830"/>
                  </a:cubicBezTo>
                  <a:cubicBezTo>
                    <a:pt x="2679" y="1654"/>
                    <a:pt x="2727" y="1496"/>
                    <a:pt x="2727" y="1296"/>
                  </a:cubicBezTo>
                  <a:cubicBezTo>
                    <a:pt x="2739" y="1109"/>
                    <a:pt x="2685" y="939"/>
                    <a:pt x="2606" y="775"/>
                  </a:cubicBezTo>
                  <a:cubicBezTo>
                    <a:pt x="2558" y="660"/>
                    <a:pt x="2479" y="551"/>
                    <a:pt x="2388" y="472"/>
                  </a:cubicBezTo>
                  <a:cubicBezTo>
                    <a:pt x="2255" y="351"/>
                    <a:pt x="2109" y="248"/>
                    <a:pt x="1927" y="212"/>
                  </a:cubicBezTo>
                  <a:cubicBezTo>
                    <a:pt x="1909" y="212"/>
                    <a:pt x="1897" y="212"/>
                    <a:pt x="1879" y="206"/>
                  </a:cubicBezTo>
                  <a:cubicBezTo>
                    <a:pt x="1782" y="151"/>
                    <a:pt x="1679" y="109"/>
                    <a:pt x="1558" y="60"/>
                  </a:cubicBezTo>
                  <a:cubicBezTo>
                    <a:pt x="1419" y="18"/>
                    <a:pt x="1279" y="0"/>
                    <a:pt x="1137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1538425" y="3840675"/>
              <a:ext cx="101675" cy="92975"/>
            </a:xfrm>
            <a:custGeom>
              <a:avLst/>
              <a:gdLst/>
              <a:ahLst/>
              <a:cxnLst/>
              <a:rect l="l" t="t" r="r" b="b"/>
              <a:pathLst>
                <a:path w="4067" h="3719" extrusionOk="0">
                  <a:moveTo>
                    <a:pt x="1701" y="1285"/>
                  </a:moveTo>
                  <a:lnTo>
                    <a:pt x="1701" y="1285"/>
                  </a:lnTo>
                  <a:cubicBezTo>
                    <a:pt x="1705" y="1285"/>
                    <a:pt x="1708" y="1286"/>
                    <a:pt x="1709" y="1288"/>
                  </a:cubicBezTo>
                  <a:cubicBezTo>
                    <a:pt x="1708" y="1287"/>
                    <a:pt x="1705" y="1286"/>
                    <a:pt x="1701" y="1285"/>
                  </a:cubicBezTo>
                  <a:close/>
                  <a:moveTo>
                    <a:pt x="1376" y="1476"/>
                  </a:moveTo>
                  <a:lnTo>
                    <a:pt x="1376" y="1476"/>
                  </a:lnTo>
                  <a:cubicBezTo>
                    <a:pt x="1376" y="1476"/>
                    <a:pt x="1370" y="1486"/>
                    <a:pt x="1363" y="1499"/>
                  </a:cubicBezTo>
                  <a:lnTo>
                    <a:pt x="1363" y="1499"/>
                  </a:lnTo>
                  <a:cubicBezTo>
                    <a:pt x="1366" y="1487"/>
                    <a:pt x="1371" y="1478"/>
                    <a:pt x="1376" y="1476"/>
                  </a:cubicBezTo>
                  <a:close/>
                  <a:moveTo>
                    <a:pt x="2528" y="1498"/>
                  </a:moveTo>
                  <a:cubicBezTo>
                    <a:pt x="2550" y="1505"/>
                    <a:pt x="2577" y="1514"/>
                    <a:pt x="2577" y="1514"/>
                  </a:cubicBezTo>
                  <a:cubicBezTo>
                    <a:pt x="2577" y="1514"/>
                    <a:pt x="2565" y="1510"/>
                    <a:pt x="2534" y="1500"/>
                  </a:cubicBezTo>
                  <a:cubicBezTo>
                    <a:pt x="2531" y="1499"/>
                    <a:pt x="2529" y="1499"/>
                    <a:pt x="2528" y="1498"/>
                  </a:cubicBezTo>
                  <a:close/>
                  <a:moveTo>
                    <a:pt x="2566" y="1511"/>
                  </a:moveTo>
                  <a:cubicBezTo>
                    <a:pt x="2567" y="1511"/>
                    <a:pt x="2574" y="1518"/>
                    <a:pt x="2594" y="1536"/>
                  </a:cubicBezTo>
                  <a:lnTo>
                    <a:pt x="2594" y="1536"/>
                  </a:lnTo>
                  <a:cubicBezTo>
                    <a:pt x="2579" y="1523"/>
                    <a:pt x="2566" y="1511"/>
                    <a:pt x="2566" y="1511"/>
                  </a:cubicBezTo>
                  <a:close/>
                  <a:moveTo>
                    <a:pt x="2597" y="1540"/>
                  </a:moveTo>
                  <a:lnTo>
                    <a:pt x="2597" y="1540"/>
                  </a:lnTo>
                  <a:cubicBezTo>
                    <a:pt x="2618" y="1552"/>
                    <a:pt x="2632" y="1562"/>
                    <a:pt x="2631" y="1567"/>
                  </a:cubicBezTo>
                  <a:cubicBezTo>
                    <a:pt x="2631" y="1567"/>
                    <a:pt x="2630" y="1567"/>
                    <a:pt x="2630" y="1567"/>
                  </a:cubicBezTo>
                  <a:cubicBezTo>
                    <a:pt x="2628" y="1567"/>
                    <a:pt x="2613" y="1554"/>
                    <a:pt x="2597" y="1540"/>
                  </a:cubicBezTo>
                  <a:close/>
                  <a:moveTo>
                    <a:pt x="2672" y="1591"/>
                  </a:moveTo>
                  <a:lnTo>
                    <a:pt x="2672" y="1591"/>
                  </a:lnTo>
                  <a:cubicBezTo>
                    <a:pt x="2672" y="1591"/>
                    <a:pt x="2677" y="1597"/>
                    <a:pt x="2685" y="1609"/>
                  </a:cubicBezTo>
                  <a:cubicBezTo>
                    <a:pt x="2688" y="1613"/>
                    <a:pt x="2690" y="1617"/>
                    <a:pt x="2693" y="1621"/>
                  </a:cubicBezTo>
                  <a:lnTo>
                    <a:pt x="2693" y="1621"/>
                  </a:lnTo>
                  <a:cubicBezTo>
                    <a:pt x="2677" y="1601"/>
                    <a:pt x="2671" y="1591"/>
                    <a:pt x="2672" y="1591"/>
                  </a:cubicBezTo>
                  <a:close/>
                  <a:moveTo>
                    <a:pt x="1350" y="1704"/>
                  </a:moveTo>
                  <a:lnTo>
                    <a:pt x="1350" y="1704"/>
                  </a:lnTo>
                  <a:cubicBezTo>
                    <a:pt x="1351" y="1707"/>
                    <a:pt x="1351" y="1710"/>
                    <a:pt x="1352" y="1712"/>
                  </a:cubicBezTo>
                  <a:cubicBezTo>
                    <a:pt x="1351" y="1710"/>
                    <a:pt x="1350" y="1707"/>
                    <a:pt x="1350" y="1704"/>
                  </a:cubicBezTo>
                  <a:close/>
                  <a:moveTo>
                    <a:pt x="2781" y="2004"/>
                  </a:moveTo>
                  <a:lnTo>
                    <a:pt x="2781" y="2004"/>
                  </a:lnTo>
                  <a:cubicBezTo>
                    <a:pt x="2780" y="2018"/>
                    <a:pt x="2779" y="2033"/>
                    <a:pt x="2779" y="2033"/>
                  </a:cubicBezTo>
                  <a:cubicBezTo>
                    <a:pt x="2779" y="2033"/>
                    <a:pt x="2780" y="2025"/>
                    <a:pt x="2781" y="2004"/>
                  </a:cubicBezTo>
                  <a:close/>
                  <a:moveTo>
                    <a:pt x="2341" y="2437"/>
                  </a:moveTo>
                  <a:cubicBezTo>
                    <a:pt x="2345" y="2437"/>
                    <a:pt x="2349" y="2438"/>
                    <a:pt x="2352" y="2439"/>
                  </a:cubicBezTo>
                  <a:cubicBezTo>
                    <a:pt x="2348" y="2439"/>
                    <a:pt x="2345" y="2438"/>
                    <a:pt x="2341" y="2437"/>
                  </a:cubicBezTo>
                  <a:close/>
                  <a:moveTo>
                    <a:pt x="2064" y="2431"/>
                  </a:moveTo>
                  <a:cubicBezTo>
                    <a:pt x="2081" y="2431"/>
                    <a:pt x="2118" y="2435"/>
                    <a:pt x="2132" y="2445"/>
                  </a:cubicBezTo>
                  <a:lnTo>
                    <a:pt x="2132" y="2445"/>
                  </a:lnTo>
                  <a:cubicBezTo>
                    <a:pt x="2119" y="2444"/>
                    <a:pt x="2106" y="2442"/>
                    <a:pt x="2091" y="2439"/>
                  </a:cubicBezTo>
                  <a:cubicBezTo>
                    <a:pt x="2050" y="2434"/>
                    <a:pt x="2050" y="2431"/>
                    <a:pt x="2064" y="2431"/>
                  </a:cubicBezTo>
                  <a:close/>
                  <a:moveTo>
                    <a:pt x="1873" y="1288"/>
                  </a:moveTo>
                  <a:cubicBezTo>
                    <a:pt x="1897" y="1288"/>
                    <a:pt x="1922" y="1294"/>
                    <a:pt x="1952" y="1294"/>
                  </a:cubicBezTo>
                  <a:cubicBezTo>
                    <a:pt x="2012" y="1306"/>
                    <a:pt x="2073" y="1324"/>
                    <a:pt x="2134" y="1349"/>
                  </a:cubicBezTo>
                  <a:cubicBezTo>
                    <a:pt x="2140" y="1351"/>
                    <a:pt x="2145" y="1353"/>
                    <a:pt x="2149" y="1354"/>
                  </a:cubicBezTo>
                  <a:lnTo>
                    <a:pt x="2149" y="1354"/>
                  </a:lnTo>
                  <a:cubicBezTo>
                    <a:pt x="2154" y="1356"/>
                    <a:pt x="2159" y="1358"/>
                    <a:pt x="2164" y="1361"/>
                  </a:cubicBezTo>
                  <a:cubicBezTo>
                    <a:pt x="2243" y="1397"/>
                    <a:pt x="2321" y="1446"/>
                    <a:pt x="2412" y="1476"/>
                  </a:cubicBezTo>
                  <a:cubicBezTo>
                    <a:pt x="2467" y="1482"/>
                    <a:pt x="2528" y="1488"/>
                    <a:pt x="2576" y="1500"/>
                  </a:cubicBezTo>
                  <a:cubicBezTo>
                    <a:pt x="2548" y="1500"/>
                    <a:pt x="2530" y="1489"/>
                    <a:pt x="2503" y="1488"/>
                  </a:cubicBezTo>
                  <a:lnTo>
                    <a:pt x="2503" y="1488"/>
                  </a:lnTo>
                  <a:cubicBezTo>
                    <a:pt x="2500" y="1487"/>
                    <a:pt x="2498" y="1487"/>
                    <a:pt x="2498" y="1487"/>
                  </a:cubicBezTo>
                  <a:cubicBezTo>
                    <a:pt x="2497" y="1487"/>
                    <a:pt x="2498" y="1487"/>
                    <a:pt x="2499" y="1488"/>
                  </a:cubicBezTo>
                  <a:lnTo>
                    <a:pt x="2499" y="1488"/>
                  </a:lnTo>
                  <a:cubicBezTo>
                    <a:pt x="2499" y="1488"/>
                    <a:pt x="2498" y="1488"/>
                    <a:pt x="2497" y="1488"/>
                  </a:cubicBezTo>
                  <a:cubicBezTo>
                    <a:pt x="2497" y="1488"/>
                    <a:pt x="2499" y="1489"/>
                    <a:pt x="2502" y="1489"/>
                  </a:cubicBezTo>
                  <a:lnTo>
                    <a:pt x="2502" y="1489"/>
                  </a:lnTo>
                  <a:cubicBezTo>
                    <a:pt x="2516" y="1497"/>
                    <a:pt x="2564" y="1520"/>
                    <a:pt x="2597" y="1540"/>
                  </a:cubicBezTo>
                  <a:lnTo>
                    <a:pt x="2597" y="1540"/>
                  </a:lnTo>
                  <a:cubicBezTo>
                    <a:pt x="2598" y="1541"/>
                    <a:pt x="2599" y="1542"/>
                    <a:pt x="2600" y="1543"/>
                  </a:cubicBezTo>
                  <a:cubicBezTo>
                    <a:pt x="2624" y="1567"/>
                    <a:pt x="2655" y="1591"/>
                    <a:pt x="2679" y="1609"/>
                  </a:cubicBezTo>
                  <a:cubicBezTo>
                    <a:pt x="2686" y="1620"/>
                    <a:pt x="2696" y="1634"/>
                    <a:pt x="2705" y="1644"/>
                  </a:cubicBezTo>
                  <a:lnTo>
                    <a:pt x="2705" y="1644"/>
                  </a:lnTo>
                  <a:cubicBezTo>
                    <a:pt x="2709" y="1652"/>
                    <a:pt x="2713" y="1659"/>
                    <a:pt x="2715" y="1664"/>
                  </a:cubicBezTo>
                  <a:cubicBezTo>
                    <a:pt x="2721" y="1680"/>
                    <a:pt x="2726" y="1696"/>
                    <a:pt x="2739" y="1711"/>
                  </a:cubicBezTo>
                  <a:lnTo>
                    <a:pt x="2739" y="1711"/>
                  </a:lnTo>
                  <a:cubicBezTo>
                    <a:pt x="2739" y="1712"/>
                    <a:pt x="2740" y="1712"/>
                    <a:pt x="2740" y="1712"/>
                  </a:cubicBezTo>
                  <a:cubicBezTo>
                    <a:pt x="2754" y="1760"/>
                    <a:pt x="2768" y="1811"/>
                    <a:pt x="2780" y="1860"/>
                  </a:cubicBezTo>
                  <a:lnTo>
                    <a:pt x="2780" y="1860"/>
                  </a:lnTo>
                  <a:cubicBezTo>
                    <a:pt x="2779" y="1888"/>
                    <a:pt x="2780" y="1935"/>
                    <a:pt x="2781" y="1963"/>
                  </a:cubicBezTo>
                  <a:lnTo>
                    <a:pt x="2781" y="1963"/>
                  </a:lnTo>
                  <a:cubicBezTo>
                    <a:pt x="2778" y="1982"/>
                    <a:pt x="2773" y="2023"/>
                    <a:pt x="2770" y="2033"/>
                  </a:cubicBezTo>
                  <a:cubicBezTo>
                    <a:pt x="2759" y="2062"/>
                    <a:pt x="2747" y="2085"/>
                    <a:pt x="2741" y="2112"/>
                  </a:cubicBezTo>
                  <a:lnTo>
                    <a:pt x="2741" y="2112"/>
                  </a:lnTo>
                  <a:cubicBezTo>
                    <a:pt x="2738" y="2119"/>
                    <a:pt x="2733" y="2129"/>
                    <a:pt x="2727" y="2142"/>
                  </a:cubicBezTo>
                  <a:cubicBezTo>
                    <a:pt x="2723" y="2152"/>
                    <a:pt x="2719" y="2162"/>
                    <a:pt x="2714" y="2172"/>
                  </a:cubicBezTo>
                  <a:lnTo>
                    <a:pt x="2714" y="2172"/>
                  </a:lnTo>
                  <a:cubicBezTo>
                    <a:pt x="2696" y="2200"/>
                    <a:pt x="2674" y="2230"/>
                    <a:pt x="2660" y="2259"/>
                  </a:cubicBezTo>
                  <a:lnTo>
                    <a:pt x="2660" y="2259"/>
                  </a:lnTo>
                  <a:lnTo>
                    <a:pt x="2618" y="2300"/>
                  </a:lnTo>
                  <a:cubicBezTo>
                    <a:pt x="2613" y="2306"/>
                    <a:pt x="2603" y="2316"/>
                    <a:pt x="2593" y="2325"/>
                  </a:cubicBezTo>
                  <a:lnTo>
                    <a:pt x="2593" y="2325"/>
                  </a:lnTo>
                  <a:cubicBezTo>
                    <a:pt x="2587" y="2330"/>
                    <a:pt x="2581" y="2334"/>
                    <a:pt x="2576" y="2336"/>
                  </a:cubicBezTo>
                  <a:cubicBezTo>
                    <a:pt x="2564" y="2355"/>
                    <a:pt x="2540" y="2361"/>
                    <a:pt x="2528" y="2367"/>
                  </a:cubicBezTo>
                  <a:cubicBezTo>
                    <a:pt x="2519" y="2376"/>
                    <a:pt x="2454" y="2404"/>
                    <a:pt x="2452" y="2404"/>
                  </a:cubicBezTo>
                  <a:cubicBezTo>
                    <a:pt x="2451" y="2404"/>
                    <a:pt x="2458" y="2401"/>
                    <a:pt x="2479" y="2391"/>
                  </a:cubicBezTo>
                  <a:cubicBezTo>
                    <a:pt x="2497" y="2383"/>
                    <a:pt x="2502" y="2379"/>
                    <a:pt x="2500" y="2379"/>
                  </a:cubicBezTo>
                  <a:cubicBezTo>
                    <a:pt x="2491" y="2379"/>
                    <a:pt x="2390" y="2417"/>
                    <a:pt x="2376" y="2421"/>
                  </a:cubicBezTo>
                  <a:cubicBezTo>
                    <a:pt x="2355" y="2427"/>
                    <a:pt x="2338" y="2427"/>
                    <a:pt x="2322" y="2435"/>
                  </a:cubicBezTo>
                  <a:lnTo>
                    <a:pt x="2322" y="2435"/>
                  </a:lnTo>
                  <a:cubicBezTo>
                    <a:pt x="2318" y="2435"/>
                    <a:pt x="2315" y="2435"/>
                    <a:pt x="2311" y="2435"/>
                  </a:cubicBezTo>
                  <a:cubicBezTo>
                    <a:pt x="2266" y="2435"/>
                    <a:pt x="2212" y="2445"/>
                    <a:pt x="2176" y="2445"/>
                  </a:cubicBezTo>
                  <a:cubicBezTo>
                    <a:pt x="2161" y="2445"/>
                    <a:pt x="2147" y="2445"/>
                    <a:pt x="2133" y="2445"/>
                  </a:cubicBezTo>
                  <a:lnTo>
                    <a:pt x="2133" y="2445"/>
                  </a:lnTo>
                  <a:cubicBezTo>
                    <a:pt x="2107" y="2422"/>
                    <a:pt x="1994" y="2415"/>
                    <a:pt x="1960" y="2410"/>
                  </a:cubicBezTo>
                  <a:lnTo>
                    <a:pt x="1960" y="2410"/>
                  </a:lnTo>
                  <a:cubicBezTo>
                    <a:pt x="1937" y="2399"/>
                    <a:pt x="1909" y="2385"/>
                    <a:pt x="1909" y="2385"/>
                  </a:cubicBezTo>
                  <a:cubicBezTo>
                    <a:pt x="1867" y="2361"/>
                    <a:pt x="1831" y="2330"/>
                    <a:pt x="1782" y="2306"/>
                  </a:cubicBezTo>
                  <a:cubicBezTo>
                    <a:pt x="1758" y="2294"/>
                    <a:pt x="1740" y="2276"/>
                    <a:pt x="1716" y="2258"/>
                  </a:cubicBezTo>
                  <a:cubicBezTo>
                    <a:pt x="1715" y="2258"/>
                    <a:pt x="1715" y="2257"/>
                    <a:pt x="1715" y="2257"/>
                  </a:cubicBezTo>
                  <a:lnTo>
                    <a:pt x="1715" y="2257"/>
                  </a:lnTo>
                  <a:cubicBezTo>
                    <a:pt x="1681" y="2224"/>
                    <a:pt x="1646" y="2195"/>
                    <a:pt x="1606" y="2155"/>
                  </a:cubicBezTo>
                  <a:cubicBezTo>
                    <a:pt x="1598" y="2146"/>
                    <a:pt x="1566" y="2106"/>
                    <a:pt x="1566" y="2106"/>
                  </a:cubicBezTo>
                  <a:lnTo>
                    <a:pt x="1566" y="2106"/>
                  </a:lnTo>
                  <a:cubicBezTo>
                    <a:pt x="1566" y="2106"/>
                    <a:pt x="1571" y="2114"/>
                    <a:pt x="1588" y="2136"/>
                  </a:cubicBezTo>
                  <a:cubicBezTo>
                    <a:pt x="1595" y="2146"/>
                    <a:pt x="1600" y="2153"/>
                    <a:pt x="1604" y="2158"/>
                  </a:cubicBezTo>
                  <a:lnTo>
                    <a:pt x="1604" y="2158"/>
                  </a:lnTo>
                  <a:cubicBezTo>
                    <a:pt x="1596" y="2148"/>
                    <a:pt x="1584" y="2132"/>
                    <a:pt x="1576" y="2124"/>
                  </a:cubicBezTo>
                  <a:cubicBezTo>
                    <a:pt x="1540" y="2082"/>
                    <a:pt x="1509" y="2027"/>
                    <a:pt x="1479" y="1973"/>
                  </a:cubicBezTo>
                  <a:cubicBezTo>
                    <a:pt x="1467" y="1955"/>
                    <a:pt x="1449" y="1924"/>
                    <a:pt x="1437" y="1900"/>
                  </a:cubicBezTo>
                  <a:cubicBezTo>
                    <a:pt x="1433" y="1895"/>
                    <a:pt x="1425" y="1880"/>
                    <a:pt x="1417" y="1863"/>
                  </a:cubicBezTo>
                  <a:lnTo>
                    <a:pt x="1417" y="1863"/>
                  </a:lnTo>
                  <a:cubicBezTo>
                    <a:pt x="1413" y="1854"/>
                    <a:pt x="1408" y="1843"/>
                    <a:pt x="1406" y="1839"/>
                  </a:cubicBezTo>
                  <a:cubicBezTo>
                    <a:pt x="1394" y="1809"/>
                    <a:pt x="1382" y="1785"/>
                    <a:pt x="1376" y="1755"/>
                  </a:cubicBezTo>
                  <a:cubicBezTo>
                    <a:pt x="1364" y="1724"/>
                    <a:pt x="1358" y="1700"/>
                    <a:pt x="1352" y="1670"/>
                  </a:cubicBezTo>
                  <a:cubicBezTo>
                    <a:pt x="1350" y="1661"/>
                    <a:pt x="1348" y="1655"/>
                    <a:pt x="1346" y="1649"/>
                  </a:cubicBezTo>
                  <a:lnTo>
                    <a:pt x="1346" y="1649"/>
                  </a:lnTo>
                  <a:cubicBezTo>
                    <a:pt x="1346" y="1635"/>
                    <a:pt x="1346" y="1624"/>
                    <a:pt x="1346" y="1621"/>
                  </a:cubicBezTo>
                  <a:cubicBezTo>
                    <a:pt x="1346" y="1602"/>
                    <a:pt x="1351" y="1573"/>
                    <a:pt x="1348" y="1573"/>
                  </a:cubicBezTo>
                  <a:cubicBezTo>
                    <a:pt x="1348" y="1573"/>
                    <a:pt x="1348" y="1573"/>
                    <a:pt x="1348" y="1573"/>
                  </a:cubicBezTo>
                  <a:lnTo>
                    <a:pt x="1348" y="1573"/>
                  </a:lnTo>
                  <a:cubicBezTo>
                    <a:pt x="1351" y="1561"/>
                    <a:pt x="1354" y="1536"/>
                    <a:pt x="1359" y="1514"/>
                  </a:cubicBezTo>
                  <a:lnTo>
                    <a:pt x="1359" y="1514"/>
                  </a:lnTo>
                  <a:cubicBezTo>
                    <a:pt x="1360" y="1512"/>
                    <a:pt x="1362" y="1509"/>
                    <a:pt x="1364" y="1506"/>
                  </a:cubicBezTo>
                  <a:cubicBezTo>
                    <a:pt x="1380" y="1490"/>
                    <a:pt x="1387" y="1475"/>
                    <a:pt x="1392" y="1459"/>
                  </a:cubicBezTo>
                  <a:lnTo>
                    <a:pt x="1392" y="1459"/>
                  </a:lnTo>
                  <a:lnTo>
                    <a:pt x="1425" y="1421"/>
                  </a:lnTo>
                  <a:lnTo>
                    <a:pt x="1459" y="1391"/>
                  </a:lnTo>
                  <a:lnTo>
                    <a:pt x="1459" y="1391"/>
                  </a:lnTo>
                  <a:cubicBezTo>
                    <a:pt x="1500" y="1373"/>
                    <a:pt x="1556" y="1332"/>
                    <a:pt x="1594" y="1305"/>
                  </a:cubicBezTo>
                  <a:lnTo>
                    <a:pt x="1594" y="1305"/>
                  </a:lnTo>
                  <a:cubicBezTo>
                    <a:pt x="1603" y="1302"/>
                    <a:pt x="1612" y="1300"/>
                    <a:pt x="1625" y="1300"/>
                  </a:cubicBezTo>
                  <a:cubicBezTo>
                    <a:pt x="1625" y="1300"/>
                    <a:pt x="1635" y="1297"/>
                    <a:pt x="1649" y="1293"/>
                  </a:cubicBezTo>
                  <a:lnTo>
                    <a:pt x="1649" y="1293"/>
                  </a:lnTo>
                  <a:cubicBezTo>
                    <a:pt x="1656" y="1294"/>
                    <a:pt x="1668" y="1294"/>
                    <a:pt x="1685" y="1294"/>
                  </a:cubicBezTo>
                  <a:cubicBezTo>
                    <a:pt x="1752" y="1288"/>
                    <a:pt x="1812" y="1288"/>
                    <a:pt x="1873" y="1288"/>
                  </a:cubicBezTo>
                  <a:close/>
                  <a:moveTo>
                    <a:pt x="2316" y="2439"/>
                  </a:moveTo>
                  <a:lnTo>
                    <a:pt x="2316" y="2439"/>
                  </a:lnTo>
                  <a:cubicBezTo>
                    <a:pt x="2316" y="2439"/>
                    <a:pt x="2315" y="2439"/>
                    <a:pt x="2315" y="2439"/>
                  </a:cubicBezTo>
                  <a:cubicBezTo>
                    <a:pt x="2286" y="2448"/>
                    <a:pt x="2273" y="2451"/>
                    <a:pt x="2271" y="2451"/>
                  </a:cubicBezTo>
                  <a:cubicBezTo>
                    <a:pt x="2268" y="2451"/>
                    <a:pt x="2292" y="2443"/>
                    <a:pt x="2316" y="2439"/>
                  </a:cubicBezTo>
                  <a:close/>
                  <a:moveTo>
                    <a:pt x="1775" y="1"/>
                  </a:moveTo>
                  <a:cubicBezTo>
                    <a:pt x="1582" y="1"/>
                    <a:pt x="1388" y="30"/>
                    <a:pt x="1200" y="94"/>
                  </a:cubicBezTo>
                  <a:cubicBezTo>
                    <a:pt x="594" y="306"/>
                    <a:pt x="170" y="809"/>
                    <a:pt x="85" y="1446"/>
                  </a:cubicBezTo>
                  <a:cubicBezTo>
                    <a:pt x="1" y="2046"/>
                    <a:pt x="304" y="2627"/>
                    <a:pt x="691" y="3057"/>
                  </a:cubicBezTo>
                  <a:cubicBezTo>
                    <a:pt x="1053" y="3466"/>
                    <a:pt x="1622" y="3718"/>
                    <a:pt x="2168" y="3718"/>
                  </a:cubicBezTo>
                  <a:cubicBezTo>
                    <a:pt x="2181" y="3718"/>
                    <a:pt x="2194" y="3718"/>
                    <a:pt x="2206" y="3718"/>
                  </a:cubicBezTo>
                  <a:cubicBezTo>
                    <a:pt x="2844" y="3712"/>
                    <a:pt x="3493" y="3401"/>
                    <a:pt x="3806" y="2831"/>
                  </a:cubicBezTo>
                  <a:lnTo>
                    <a:pt x="3806" y="2831"/>
                  </a:lnTo>
                  <a:cubicBezTo>
                    <a:pt x="3815" y="2816"/>
                    <a:pt x="3823" y="2801"/>
                    <a:pt x="3830" y="2785"/>
                  </a:cubicBezTo>
                  <a:lnTo>
                    <a:pt x="3830" y="2785"/>
                  </a:lnTo>
                  <a:cubicBezTo>
                    <a:pt x="3830" y="2785"/>
                    <a:pt x="3830" y="2785"/>
                    <a:pt x="3830" y="2785"/>
                  </a:cubicBezTo>
                  <a:cubicBezTo>
                    <a:pt x="3839" y="2767"/>
                    <a:pt x="3847" y="2750"/>
                    <a:pt x="3855" y="2731"/>
                  </a:cubicBezTo>
                  <a:lnTo>
                    <a:pt x="3855" y="2731"/>
                  </a:lnTo>
                  <a:cubicBezTo>
                    <a:pt x="3969" y="2476"/>
                    <a:pt x="4049" y="2219"/>
                    <a:pt x="4055" y="1930"/>
                  </a:cubicBezTo>
                  <a:cubicBezTo>
                    <a:pt x="4067" y="1633"/>
                    <a:pt x="3982" y="1367"/>
                    <a:pt x="3861" y="1106"/>
                  </a:cubicBezTo>
                  <a:cubicBezTo>
                    <a:pt x="3673" y="674"/>
                    <a:pt x="3253" y="358"/>
                    <a:pt x="2795" y="247"/>
                  </a:cubicBezTo>
                  <a:lnTo>
                    <a:pt x="2795" y="247"/>
                  </a:lnTo>
                  <a:cubicBezTo>
                    <a:pt x="2477" y="96"/>
                    <a:pt x="2126" y="1"/>
                    <a:pt x="17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1602600" y="3947575"/>
              <a:ext cx="51925" cy="36050"/>
            </a:xfrm>
            <a:custGeom>
              <a:avLst/>
              <a:gdLst/>
              <a:ahLst/>
              <a:cxnLst/>
              <a:rect l="l" t="t" r="r" b="b"/>
              <a:pathLst>
                <a:path w="2077" h="1442" extrusionOk="0">
                  <a:moveTo>
                    <a:pt x="1041" y="0"/>
                  </a:moveTo>
                  <a:cubicBezTo>
                    <a:pt x="416" y="0"/>
                    <a:pt x="1" y="940"/>
                    <a:pt x="669" y="1333"/>
                  </a:cubicBezTo>
                  <a:cubicBezTo>
                    <a:pt x="796" y="1409"/>
                    <a:pt x="922" y="1442"/>
                    <a:pt x="1039" y="1442"/>
                  </a:cubicBezTo>
                  <a:cubicBezTo>
                    <a:pt x="1664" y="1442"/>
                    <a:pt x="2077" y="511"/>
                    <a:pt x="1409" y="109"/>
                  </a:cubicBezTo>
                  <a:cubicBezTo>
                    <a:pt x="1283" y="33"/>
                    <a:pt x="1158" y="0"/>
                    <a:pt x="1041" y="0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1594775" y="3931875"/>
              <a:ext cx="67600" cy="67875"/>
            </a:xfrm>
            <a:custGeom>
              <a:avLst/>
              <a:gdLst/>
              <a:ahLst/>
              <a:cxnLst/>
              <a:rect l="l" t="t" r="r" b="b"/>
              <a:pathLst>
                <a:path w="2704" h="2715" extrusionOk="0">
                  <a:moveTo>
                    <a:pt x="1285" y="1258"/>
                  </a:moveTo>
                  <a:lnTo>
                    <a:pt x="1285" y="1258"/>
                  </a:lnTo>
                  <a:cubicBezTo>
                    <a:pt x="1292" y="1258"/>
                    <a:pt x="1298" y="1259"/>
                    <a:pt x="1304" y="1260"/>
                  </a:cubicBezTo>
                  <a:lnTo>
                    <a:pt x="1304" y="1260"/>
                  </a:lnTo>
                  <a:cubicBezTo>
                    <a:pt x="1298" y="1259"/>
                    <a:pt x="1291" y="1258"/>
                    <a:pt x="1285" y="1258"/>
                  </a:cubicBezTo>
                  <a:close/>
                  <a:moveTo>
                    <a:pt x="1348" y="1281"/>
                  </a:moveTo>
                  <a:cubicBezTo>
                    <a:pt x="1348" y="1281"/>
                    <a:pt x="1348" y="1281"/>
                    <a:pt x="1348" y="1282"/>
                  </a:cubicBezTo>
                  <a:lnTo>
                    <a:pt x="1348" y="1282"/>
                  </a:lnTo>
                  <a:cubicBezTo>
                    <a:pt x="1341" y="1285"/>
                    <a:pt x="1334" y="1288"/>
                    <a:pt x="1327" y="1291"/>
                  </a:cubicBezTo>
                  <a:lnTo>
                    <a:pt x="1327" y="1291"/>
                  </a:lnTo>
                  <a:cubicBezTo>
                    <a:pt x="1327" y="1290"/>
                    <a:pt x="1327" y="1289"/>
                    <a:pt x="1328" y="1289"/>
                  </a:cubicBezTo>
                  <a:lnTo>
                    <a:pt x="1328" y="1289"/>
                  </a:lnTo>
                  <a:cubicBezTo>
                    <a:pt x="1335" y="1286"/>
                    <a:pt x="1342" y="1283"/>
                    <a:pt x="1348" y="1281"/>
                  </a:cubicBezTo>
                  <a:close/>
                  <a:moveTo>
                    <a:pt x="1425" y="1306"/>
                  </a:move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lnTo>
                    <a:pt x="1425" y="1306"/>
                  </a:lnTo>
                  <a:cubicBezTo>
                    <a:pt x="1425" y="1306"/>
                    <a:pt x="1425" y="1306"/>
                    <a:pt x="1425" y="1306"/>
                  </a:cubicBezTo>
                  <a:close/>
                  <a:moveTo>
                    <a:pt x="1328" y="1289"/>
                  </a:moveTo>
                  <a:cubicBezTo>
                    <a:pt x="1327" y="1289"/>
                    <a:pt x="1327" y="1290"/>
                    <a:pt x="1327" y="1291"/>
                  </a:cubicBezTo>
                  <a:lnTo>
                    <a:pt x="1327" y="1291"/>
                  </a:lnTo>
                  <a:cubicBezTo>
                    <a:pt x="1313" y="1296"/>
                    <a:pt x="1300" y="1301"/>
                    <a:pt x="1285" y="1306"/>
                  </a:cubicBezTo>
                  <a:cubicBezTo>
                    <a:pt x="1300" y="1300"/>
                    <a:pt x="1314" y="1294"/>
                    <a:pt x="1328" y="1289"/>
                  </a:cubicBezTo>
                  <a:close/>
                  <a:moveTo>
                    <a:pt x="1337" y="1296"/>
                  </a:moveTo>
                  <a:cubicBezTo>
                    <a:pt x="1335" y="1298"/>
                    <a:pt x="1334" y="1299"/>
                    <a:pt x="1333" y="1301"/>
                  </a:cubicBezTo>
                  <a:lnTo>
                    <a:pt x="1333" y="1301"/>
                  </a:lnTo>
                  <a:cubicBezTo>
                    <a:pt x="1328" y="1305"/>
                    <a:pt x="1323" y="1309"/>
                    <a:pt x="1318" y="1313"/>
                  </a:cubicBezTo>
                  <a:lnTo>
                    <a:pt x="1318" y="1313"/>
                  </a:lnTo>
                  <a:cubicBezTo>
                    <a:pt x="1319" y="1312"/>
                    <a:pt x="1319" y="1310"/>
                    <a:pt x="1320" y="1308"/>
                  </a:cubicBezTo>
                  <a:lnTo>
                    <a:pt x="1320" y="1308"/>
                  </a:lnTo>
                  <a:cubicBezTo>
                    <a:pt x="1326" y="1304"/>
                    <a:pt x="1331" y="1300"/>
                    <a:pt x="1337" y="1296"/>
                  </a:cubicBezTo>
                  <a:close/>
                  <a:moveTo>
                    <a:pt x="1438" y="1311"/>
                  </a:moveTo>
                  <a:cubicBezTo>
                    <a:pt x="1438" y="1311"/>
                    <a:pt x="1438" y="1311"/>
                    <a:pt x="1439" y="1311"/>
                  </a:cubicBezTo>
                  <a:lnTo>
                    <a:pt x="1439" y="1311"/>
                  </a:lnTo>
                  <a:cubicBezTo>
                    <a:pt x="1439" y="1313"/>
                    <a:pt x="1440" y="1315"/>
                    <a:pt x="1440" y="1316"/>
                  </a:cubicBezTo>
                  <a:lnTo>
                    <a:pt x="1440" y="1316"/>
                  </a:lnTo>
                  <a:cubicBezTo>
                    <a:pt x="1440" y="1316"/>
                    <a:pt x="1440" y="1316"/>
                    <a:pt x="1440" y="1316"/>
                  </a:cubicBezTo>
                  <a:lnTo>
                    <a:pt x="1440" y="1316"/>
                  </a:lnTo>
                  <a:cubicBezTo>
                    <a:pt x="1440" y="1317"/>
                    <a:pt x="1440" y="1317"/>
                    <a:pt x="1441" y="1318"/>
                  </a:cubicBezTo>
                  <a:lnTo>
                    <a:pt x="1441" y="1318"/>
                  </a:lnTo>
                  <a:cubicBezTo>
                    <a:pt x="1439" y="1317"/>
                    <a:pt x="1437" y="1315"/>
                    <a:pt x="1435" y="1314"/>
                  </a:cubicBezTo>
                  <a:lnTo>
                    <a:pt x="1435" y="1314"/>
                  </a:lnTo>
                  <a:cubicBezTo>
                    <a:pt x="1434" y="1313"/>
                    <a:pt x="1434" y="1312"/>
                    <a:pt x="1433" y="1311"/>
                  </a:cubicBezTo>
                  <a:lnTo>
                    <a:pt x="1433" y="1311"/>
                  </a:lnTo>
                  <a:cubicBezTo>
                    <a:pt x="1435" y="1313"/>
                    <a:pt x="1437" y="1314"/>
                    <a:pt x="1440" y="1316"/>
                  </a:cubicBezTo>
                  <a:lnTo>
                    <a:pt x="1440" y="1316"/>
                  </a:lnTo>
                  <a:cubicBezTo>
                    <a:pt x="1439" y="1314"/>
                    <a:pt x="1438" y="1313"/>
                    <a:pt x="1438" y="1311"/>
                  </a:cubicBezTo>
                  <a:close/>
                  <a:moveTo>
                    <a:pt x="1440" y="1316"/>
                  </a:moveTo>
                  <a:lnTo>
                    <a:pt x="1440" y="1316"/>
                  </a:lnTo>
                  <a:cubicBezTo>
                    <a:pt x="1442" y="1318"/>
                    <a:pt x="1444" y="1319"/>
                    <a:pt x="1446" y="1320"/>
                  </a:cubicBezTo>
                  <a:lnTo>
                    <a:pt x="1446" y="1320"/>
                  </a:lnTo>
                  <a:cubicBezTo>
                    <a:pt x="1446" y="1321"/>
                    <a:pt x="1446" y="1322"/>
                    <a:pt x="1446" y="1322"/>
                  </a:cubicBezTo>
                  <a:lnTo>
                    <a:pt x="1446" y="1322"/>
                  </a:lnTo>
                  <a:cubicBezTo>
                    <a:pt x="1444" y="1321"/>
                    <a:pt x="1443" y="1320"/>
                    <a:pt x="1441" y="1318"/>
                  </a:cubicBezTo>
                  <a:lnTo>
                    <a:pt x="1441" y="1318"/>
                  </a:lnTo>
                  <a:cubicBezTo>
                    <a:pt x="1441" y="1319"/>
                    <a:pt x="1441" y="1320"/>
                    <a:pt x="1442" y="1320"/>
                  </a:cubicBezTo>
                  <a:lnTo>
                    <a:pt x="1442" y="1320"/>
                  </a:lnTo>
                  <a:cubicBezTo>
                    <a:pt x="1441" y="1320"/>
                    <a:pt x="1441" y="1319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1" y="1318"/>
                    <a:pt x="1441" y="1318"/>
                  </a:cubicBezTo>
                  <a:lnTo>
                    <a:pt x="1441" y="1318"/>
                  </a:lnTo>
                  <a:cubicBezTo>
                    <a:pt x="1441" y="1318"/>
                    <a:pt x="1440" y="1317"/>
                    <a:pt x="1440" y="1316"/>
                  </a:cubicBezTo>
                  <a:close/>
                  <a:moveTo>
                    <a:pt x="1318" y="1310"/>
                  </a:moveTo>
                  <a:lnTo>
                    <a:pt x="1318" y="1310"/>
                  </a:lnTo>
                  <a:cubicBezTo>
                    <a:pt x="1317" y="1312"/>
                    <a:pt x="1316" y="1314"/>
                    <a:pt x="1315" y="1315"/>
                  </a:cubicBezTo>
                  <a:lnTo>
                    <a:pt x="1315" y="1315"/>
                  </a:lnTo>
                  <a:cubicBezTo>
                    <a:pt x="1309" y="1320"/>
                    <a:pt x="1303" y="1325"/>
                    <a:pt x="1297" y="1329"/>
                  </a:cubicBezTo>
                  <a:lnTo>
                    <a:pt x="1297" y="1329"/>
                  </a:lnTo>
                  <a:cubicBezTo>
                    <a:pt x="1297" y="1328"/>
                    <a:pt x="1297" y="1327"/>
                    <a:pt x="1297" y="1327"/>
                  </a:cubicBezTo>
                  <a:lnTo>
                    <a:pt x="1297" y="1327"/>
                  </a:lnTo>
                  <a:cubicBezTo>
                    <a:pt x="1304" y="1321"/>
                    <a:pt x="1311" y="1315"/>
                    <a:pt x="1318" y="1310"/>
                  </a:cubicBezTo>
                  <a:close/>
                  <a:moveTo>
                    <a:pt x="1453" y="1325"/>
                  </a:moveTo>
                  <a:lnTo>
                    <a:pt x="1453" y="1325"/>
                  </a:lnTo>
                  <a:cubicBezTo>
                    <a:pt x="1454" y="1326"/>
                    <a:pt x="1455" y="1327"/>
                    <a:pt x="1457" y="1328"/>
                  </a:cubicBezTo>
                  <a:lnTo>
                    <a:pt x="1457" y="1328"/>
                  </a:lnTo>
                  <a:cubicBezTo>
                    <a:pt x="1457" y="1329"/>
                    <a:pt x="1456" y="1330"/>
                    <a:pt x="1456" y="1330"/>
                  </a:cubicBezTo>
                  <a:lnTo>
                    <a:pt x="1456" y="1330"/>
                  </a:lnTo>
                  <a:cubicBezTo>
                    <a:pt x="1455" y="1329"/>
                    <a:pt x="1454" y="1328"/>
                    <a:pt x="1452" y="1327"/>
                  </a:cubicBezTo>
                  <a:lnTo>
                    <a:pt x="1452" y="1327"/>
                  </a:lnTo>
                  <a:cubicBezTo>
                    <a:pt x="1453" y="1327"/>
                    <a:pt x="1453" y="1326"/>
                    <a:pt x="1453" y="1325"/>
                  </a:cubicBezTo>
                  <a:close/>
                  <a:moveTo>
                    <a:pt x="1297" y="1327"/>
                  </a:moveTo>
                  <a:cubicBezTo>
                    <a:pt x="1297" y="1327"/>
                    <a:pt x="1297" y="1328"/>
                    <a:pt x="1297" y="1329"/>
                  </a:cubicBezTo>
                  <a:lnTo>
                    <a:pt x="1297" y="1329"/>
                  </a:lnTo>
                  <a:cubicBezTo>
                    <a:pt x="1293" y="1332"/>
                    <a:pt x="1289" y="1334"/>
                    <a:pt x="1285" y="1336"/>
                  </a:cubicBezTo>
                  <a:cubicBezTo>
                    <a:pt x="1289" y="1333"/>
                    <a:pt x="1293" y="1330"/>
                    <a:pt x="1297" y="1327"/>
                  </a:cubicBezTo>
                  <a:close/>
                  <a:moveTo>
                    <a:pt x="1460" y="1331"/>
                  </a:moveTo>
                  <a:cubicBezTo>
                    <a:pt x="1471" y="1339"/>
                    <a:pt x="1482" y="1347"/>
                    <a:pt x="1491" y="1355"/>
                  </a:cubicBezTo>
                  <a:cubicBezTo>
                    <a:pt x="1480" y="1348"/>
                    <a:pt x="1470" y="1340"/>
                    <a:pt x="1459" y="1333"/>
                  </a:cubicBezTo>
                  <a:lnTo>
                    <a:pt x="1459" y="1333"/>
                  </a:lnTo>
                  <a:cubicBezTo>
                    <a:pt x="1460" y="1332"/>
                    <a:pt x="1460" y="1331"/>
                    <a:pt x="1460" y="1331"/>
                  </a:cubicBezTo>
                  <a:close/>
                  <a:moveTo>
                    <a:pt x="1243" y="1385"/>
                  </a:moveTo>
                  <a:lnTo>
                    <a:pt x="1243" y="1385"/>
                  </a:lnTo>
                  <a:cubicBezTo>
                    <a:pt x="1254" y="1393"/>
                    <a:pt x="1265" y="1401"/>
                    <a:pt x="1275" y="1410"/>
                  </a:cubicBezTo>
                  <a:lnTo>
                    <a:pt x="1275" y="1410"/>
                  </a:lnTo>
                  <a:cubicBezTo>
                    <a:pt x="1275" y="1410"/>
                    <a:pt x="1275" y="1411"/>
                    <a:pt x="1275" y="1411"/>
                  </a:cubicBezTo>
                  <a:lnTo>
                    <a:pt x="1275" y="1411"/>
                  </a:lnTo>
                  <a:cubicBezTo>
                    <a:pt x="1264" y="1403"/>
                    <a:pt x="1253" y="1394"/>
                    <a:pt x="1243" y="1385"/>
                  </a:cubicBezTo>
                  <a:close/>
                  <a:moveTo>
                    <a:pt x="1278" y="1412"/>
                  </a:moveTo>
                  <a:lnTo>
                    <a:pt x="1278" y="1412"/>
                  </a:lnTo>
                  <a:cubicBezTo>
                    <a:pt x="1280" y="1413"/>
                    <a:pt x="1281" y="1415"/>
                    <a:pt x="1282" y="1416"/>
                  </a:cubicBezTo>
                  <a:lnTo>
                    <a:pt x="1282" y="1416"/>
                  </a:lnTo>
                  <a:cubicBezTo>
                    <a:pt x="1282" y="1416"/>
                    <a:pt x="1282" y="1416"/>
                    <a:pt x="1282" y="1416"/>
                  </a:cubicBezTo>
                  <a:lnTo>
                    <a:pt x="1282" y="1416"/>
                  </a:lnTo>
                  <a:cubicBezTo>
                    <a:pt x="1281" y="1415"/>
                    <a:pt x="1279" y="1414"/>
                    <a:pt x="1278" y="1413"/>
                  </a:cubicBezTo>
                  <a:lnTo>
                    <a:pt x="1278" y="1413"/>
                  </a:lnTo>
                  <a:cubicBezTo>
                    <a:pt x="1278" y="1413"/>
                    <a:pt x="1278" y="1413"/>
                    <a:pt x="1278" y="1412"/>
                  </a:cubicBezTo>
                  <a:close/>
                  <a:moveTo>
                    <a:pt x="1449" y="1409"/>
                  </a:moveTo>
                  <a:cubicBezTo>
                    <a:pt x="1439" y="1417"/>
                    <a:pt x="1429" y="1424"/>
                    <a:pt x="1419" y="1431"/>
                  </a:cubicBezTo>
                  <a:lnTo>
                    <a:pt x="1419" y="1431"/>
                  </a:lnTo>
                  <a:cubicBezTo>
                    <a:pt x="1419" y="1430"/>
                    <a:pt x="1419" y="1430"/>
                    <a:pt x="1419" y="1429"/>
                  </a:cubicBezTo>
                  <a:lnTo>
                    <a:pt x="1419" y="1429"/>
                  </a:lnTo>
                  <a:cubicBezTo>
                    <a:pt x="1429" y="1422"/>
                    <a:pt x="1439" y="1416"/>
                    <a:pt x="1449" y="1409"/>
                  </a:cubicBezTo>
                  <a:close/>
                  <a:moveTo>
                    <a:pt x="1417" y="1431"/>
                  </a:moveTo>
                  <a:cubicBezTo>
                    <a:pt x="1417" y="1432"/>
                    <a:pt x="1417" y="1432"/>
                    <a:pt x="1416" y="1432"/>
                  </a:cubicBezTo>
                  <a:lnTo>
                    <a:pt x="1416" y="1432"/>
                  </a:lnTo>
                  <a:cubicBezTo>
                    <a:pt x="1414" y="1434"/>
                    <a:pt x="1411" y="1436"/>
                    <a:pt x="1408" y="1438"/>
                  </a:cubicBezTo>
                  <a:lnTo>
                    <a:pt x="1408" y="1438"/>
                  </a:lnTo>
                  <a:cubicBezTo>
                    <a:pt x="1411" y="1435"/>
                    <a:pt x="1414" y="1433"/>
                    <a:pt x="1417" y="1431"/>
                  </a:cubicBezTo>
                  <a:close/>
                  <a:moveTo>
                    <a:pt x="1295" y="1430"/>
                  </a:moveTo>
                  <a:cubicBezTo>
                    <a:pt x="1298" y="1436"/>
                    <a:pt x="1300" y="1443"/>
                    <a:pt x="1302" y="1449"/>
                  </a:cubicBezTo>
                  <a:lnTo>
                    <a:pt x="1302" y="1449"/>
                  </a:lnTo>
                  <a:cubicBezTo>
                    <a:pt x="1302" y="1449"/>
                    <a:pt x="1301" y="1449"/>
                    <a:pt x="1301" y="1448"/>
                  </a:cubicBezTo>
                  <a:lnTo>
                    <a:pt x="1301" y="1448"/>
                  </a:lnTo>
                  <a:cubicBezTo>
                    <a:pt x="1299" y="1442"/>
                    <a:pt x="1297" y="1436"/>
                    <a:pt x="1295" y="1430"/>
                  </a:cubicBezTo>
                  <a:close/>
                  <a:moveTo>
                    <a:pt x="1449" y="1439"/>
                  </a:moveTo>
                  <a:lnTo>
                    <a:pt x="1449" y="1439"/>
                  </a:lnTo>
                  <a:cubicBezTo>
                    <a:pt x="1435" y="1446"/>
                    <a:pt x="1421" y="1451"/>
                    <a:pt x="1407" y="1456"/>
                  </a:cubicBezTo>
                  <a:lnTo>
                    <a:pt x="1407" y="1456"/>
                  </a:lnTo>
                  <a:cubicBezTo>
                    <a:pt x="1408" y="1455"/>
                    <a:pt x="1408" y="1454"/>
                    <a:pt x="1409" y="1453"/>
                  </a:cubicBezTo>
                  <a:lnTo>
                    <a:pt x="1409" y="1453"/>
                  </a:lnTo>
                  <a:cubicBezTo>
                    <a:pt x="1422" y="1449"/>
                    <a:pt x="1435" y="1444"/>
                    <a:pt x="1449" y="1439"/>
                  </a:cubicBezTo>
                  <a:close/>
                  <a:moveTo>
                    <a:pt x="1408" y="1454"/>
                  </a:moveTo>
                  <a:cubicBezTo>
                    <a:pt x="1408" y="1454"/>
                    <a:pt x="1408" y="1455"/>
                    <a:pt x="1407" y="1456"/>
                  </a:cubicBezTo>
                  <a:lnTo>
                    <a:pt x="1407" y="1456"/>
                  </a:lnTo>
                  <a:cubicBezTo>
                    <a:pt x="1400" y="1458"/>
                    <a:pt x="1393" y="1461"/>
                    <a:pt x="1385" y="1463"/>
                  </a:cubicBezTo>
                  <a:lnTo>
                    <a:pt x="1385" y="1463"/>
                  </a:lnTo>
                  <a:cubicBezTo>
                    <a:pt x="1386" y="1462"/>
                    <a:pt x="1386" y="1462"/>
                    <a:pt x="1386" y="1462"/>
                  </a:cubicBezTo>
                  <a:lnTo>
                    <a:pt x="1386" y="1462"/>
                  </a:lnTo>
                  <a:cubicBezTo>
                    <a:pt x="1394" y="1459"/>
                    <a:pt x="1401" y="1456"/>
                    <a:pt x="1408" y="1454"/>
                  </a:cubicBezTo>
                  <a:close/>
                  <a:moveTo>
                    <a:pt x="1368" y="1277"/>
                  </a:moveTo>
                  <a:cubicBezTo>
                    <a:pt x="1370" y="1277"/>
                    <a:pt x="1372" y="1277"/>
                    <a:pt x="1374" y="1277"/>
                  </a:cubicBezTo>
                  <a:lnTo>
                    <a:pt x="1374" y="1277"/>
                  </a:lnTo>
                  <a:cubicBezTo>
                    <a:pt x="1384" y="1283"/>
                    <a:pt x="1394" y="1288"/>
                    <a:pt x="1405" y="1293"/>
                  </a:cubicBezTo>
                  <a:lnTo>
                    <a:pt x="1405" y="1293"/>
                  </a:lnTo>
                  <a:cubicBezTo>
                    <a:pt x="1415" y="1302"/>
                    <a:pt x="1425" y="1312"/>
                    <a:pt x="1435" y="1322"/>
                  </a:cubicBezTo>
                  <a:lnTo>
                    <a:pt x="1435" y="1322"/>
                  </a:lnTo>
                  <a:cubicBezTo>
                    <a:pt x="1439" y="1327"/>
                    <a:pt x="1442" y="1333"/>
                    <a:pt x="1446" y="1339"/>
                  </a:cubicBezTo>
                  <a:lnTo>
                    <a:pt x="1446" y="1339"/>
                  </a:lnTo>
                  <a:cubicBezTo>
                    <a:pt x="1443" y="1347"/>
                    <a:pt x="1441" y="1356"/>
                    <a:pt x="1439" y="1365"/>
                  </a:cubicBezTo>
                  <a:lnTo>
                    <a:pt x="1439" y="1365"/>
                  </a:lnTo>
                  <a:cubicBezTo>
                    <a:pt x="1427" y="1387"/>
                    <a:pt x="1415" y="1408"/>
                    <a:pt x="1403" y="1429"/>
                  </a:cubicBezTo>
                  <a:lnTo>
                    <a:pt x="1403" y="1429"/>
                  </a:lnTo>
                  <a:cubicBezTo>
                    <a:pt x="1391" y="1441"/>
                    <a:pt x="1380" y="1452"/>
                    <a:pt x="1368" y="1462"/>
                  </a:cubicBezTo>
                  <a:lnTo>
                    <a:pt x="1368" y="1462"/>
                  </a:lnTo>
                  <a:cubicBezTo>
                    <a:pt x="1366" y="1464"/>
                    <a:pt x="1364" y="1465"/>
                    <a:pt x="1362" y="1466"/>
                  </a:cubicBezTo>
                  <a:lnTo>
                    <a:pt x="1362" y="1466"/>
                  </a:lnTo>
                  <a:cubicBezTo>
                    <a:pt x="1349" y="1459"/>
                    <a:pt x="1336" y="1452"/>
                    <a:pt x="1324" y="1444"/>
                  </a:cubicBezTo>
                  <a:lnTo>
                    <a:pt x="1324" y="1444"/>
                  </a:lnTo>
                  <a:cubicBezTo>
                    <a:pt x="1314" y="1435"/>
                    <a:pt x="1304" y="1426"/>
                    <a:pt x="1294" y="1416"/>
                  </a:cubicBezTo>
                  <a:lnTo>
                    <a:pt x="1294" y="1416"/>
                  </a:lnTo>
                  <a:cubicBezTo>
                    <a:pt x="1293" y="1413"/>
                    <a:pt x="1291" y="1410"/>
                    <a:pt x="1289" y="1407"/>
                  </a:cubicBezTo>
                  <a:lnTo>
                    <a:pt x="1289" y="1407"/>
                  </a:lnTo>
                  <a:cubicBezTo>
                    <a:pt x="1292" y="1395"/>
                    <a:pt x="1296" y="1382"/>
                    <a:pt x="1299" y="1370"/>
                  </a:cubicBezTo>
                  <a:lnTo>
                    <a:pt x="1299" y="1370"/>
                  </a:lnTo>
                  <a:cubicBezTo>
                    <a:pt x="1310" y="1350"/>
                    <a:pt x="1322" y="1330"/>
                    <a:pt x="1334" y="1311"/>
                  </a:cubicBezTo>
                  <a:lnTo>
                    <a:pt x="1334" y="1311"/>
                  </a:lnTo>
                  <a:cubicBezTo>
                    <a:pt x="1345" y="1300"/>
                    <a:pt x="1356" y="1289"/>
                    <a:pt x="1368" y="1277"/>
                  </a:cubicBezTo>
                  <a:close/>
                  <a:moveTo>
                    <a:pt x="1301" y="1449"/>
                  </a:moveTo>
                  <a:lnTo>
                    <a:pt x="1301" y="1449"/>
                  </a:lnTo>
                  <a:cubicBezTo>
                    <a:pt x="1302" y="1450"/>
                    <a:pt x="1302" y="1450"/>
                    <a:pt x="1303" y="1450"/>
                  </a:cubicBezTo>
                  <a:lnTo>
                    <a:pt x="1303" y="1450"/>
                  </a:lnTo>
                  <a:cubicBezTo>
                    <a:pt x="1305" y="1455"/>
                    <a:pt x="1307" y="1461"/>
                    <a:pt x="1308" y="1466"/>
                  </a:cubicBezTo>
                  <a:lnTo>
                    <a:pt x="1308" y="1466"/>
                  </a:lnTo>
                  <a:cubicBezTo>
                    <a:pt x="1308" y="1466"/>
                    <a:pt x="1307" y="1466"/>
                    <a:pt x="1306" y="1466"/>
                  </a:cubicBezTo>
                  <a:lnTo>
                    <a:pt x="1306" y="1466"/>
                  </a:lnTo>
                  <a:cubicBezTo>
                    <a:pt x="1305" y="1460"/>
                    <a:pt x="1303" y="1455"/>
                    <a:pt x="1301" y="1449"/>
                  </a:cubicBezTo>
                  <a:close/>
                  <a:moveTo>
                    <a:pt x="1383" y="1463"/>
                  </a:moveTo>
                  <a:cubicBezTo>
                    <a:pt x="1383" y="1463"/>
                    <a:pt x="1382" y="1464"/>
                    <a:pt x="1382" y="1464"/>
                  </a:cubicBezTo>
                  <a:lnTo>
                    <a:pt x="1382" y="1464"/>
                  </a:lnTo>
                  <a:cubicBezTo>
                    <a:pt x="1379" y="1465"/>
                    <a:pt x="1377" y="1466"/>
                    <a:pt x="1374" y="1466"/>
                  </a:cubicBezTo>
                  <a:lnTo>
                    <a:pt x="1374" y="1466"/>
                  </a:lnTo>
                  <a:cubicBezTo>
                    <a:pt x="1377" y="1465"/>
                    <a:pt x="1380" y="1464"/>
                    <a:pt x="1383" y="1463"/>
                  </a:cubicBezTo>
                  <a:close/>
                  <a:moveTo>
                    <a:pt x="1307" y="1467"/>
                  </a:moveTo>
                  <a:lnTo>
                    <a:pt x="1307" y="1467"/>
                  </a:lnTo>
                  <a:cubicBezTo>
                    <a:pt x="1307" y="1467"/>
                    <a:pt x="1308" y="1467"/>
                    <a:pt x="1309" y="1467"/>
                  </a:cubicBezTo>
                  <a:lnTo>
                    <a:pt x="1309" y="1467"/>
                  </a:lnTo>
                  <a:cubicBezTo>
                    <a:pt x="1310" y="1472"/>
                    <a:pt x="1311" y="1477"/>
                    <a:pt x="1313" y="1482"/>
                  </a:cubicBezTo>
                  <a:lnTo>
                    <a:pt x="1313" y="1482"/>
                  </a:lnTo>
                  <a:cubicBezTo>
                    <a:pt x="1312" y="1482"/>
                    <a:pt x="1312" y="1482"/>
                    <a:pt x="1312" y="1482"/>
                  </a:cubicBezTo>
                  <a:lnTo>
                    <a:pt x="1312" y="1482"/>
                  </a:lnTo>
                  <a:cubicBezTo>
                    <a:pt x="1310" y="1477"/>
                    <a:pt x="1308" y="1472"/>
                    <a:pt x="1307" y="1467"/>
                  </a:cubicBezTo>
                  <a:close/>
                  <a:moveTo>
                    <a:pt x="1425" y="1483"/>
                  </a:moveTo>
                  <a:cubicBezTo>
                    <a:pt x="1433" y="1485"/>
                    <a:pt x="1441" y="1486"/>
                    <a:pt x="1449" y="1488"/>
                  </a:cubicBezTo>
                  <a:cubicBezTo>
                    <a:pt x="1441" y="1486"/>
                    <a:pt x="1433" y="1485"/>
                    <a:pt x="1425" y="1483"/>
                  </a:cubicBezTo>
                  <a:close/>
                  <a:moveTo>
                    <a:pt x="1313" y="1482"/>
                  </a:moveTo>
                  <a:cubicBezTo>
                    <a:pt x="1314" y="1485"/>
                    <a:pt x="1314" y="1488"/>
                    <a:pt x="1315" y="1491"/>
                  </a:cubicBezTo>
                  <a:lnTo>
                    <a:pt x="1315" y="1491"/>
                  </a:lnTo>
                  <a:cubicBezTo>
                    <a:pt x="1315" y="1491"/>
                    <a:pt x="1315" y="1491"/>
                    <a:pt x="1315" y="1491"/>
                  </a:cubicBezTo>
                  <a:lnTo>
                    <a:pt x="1315" y="1491"/>
                  </a:lnTo>
                  <a:cubicBezTo>
                    <a:pt x="1314" y="1488"/>
                    <a:pt x="1313" y="1485"/>
                    <a:pt x="1312" y="1483"/>
                  </a:cubicBezTo>
                  <a:lnTo>
                    <a:pt x="1312" y="1483"/>
                  </a:lnTo>
                  <a:cubicBezTo>
                    <a:pt x="1312" y="1483"/>
                    <a:pt x="1313" y="1482"/>
                    <a:pt x="1313" y="1482"/>
                  </a:cubicBezTo>
                  <a:close/>
                  <a:moveTo>
                    <a:pt x="1275" y="1478"/>
                  </a:moveTo>
                  <a:lnTo>
                    <a:pt x="1275" y="1478"/>
                  </a:lnTo>
                  <a:cubicBezTo>
                    <a:pt x="1275" y="1483"/>
                    <a:pt x="1274" y="1489"/>
                    <a:pt x="1273" y="1494"/>
                  </a:cubicBezTo>
                  <a:cubicBezTo>
                    <a:pt x="1274" y="1489"/>
                    <a:pt x="1274" y="1483"/>
                    <a:pt x="1275" y="1478"/>
                  </a:cubicBezTo>
                  <a:close/>
                  <a:moveTo>
                    <a:pt x="1315" y="1492"/>
                  </a:moveTo>
                  <a:cubicBezTo>
                    <a:pt x="1315" y="1492"/>
                    <a:pt x="1316" y="1493"/>
                    <a:pt x="1316" y="1494"/>
                  </a:cubicBezTo>
                  <a:cubicBezTo>
                    <a:pt x="1316" y="1493"/>
                    <a:pt x="1315" y="1492"/>
                    <a:pt x="1315" y="1492"/>
                  </a:cubicBezTo>
                  <a:lnTo>
                    <a:pt x="1315" y="1492"/>
                  </a:lnTo>
                  <a:cubicBezTo>
                    <a:pt x="1315" y="1492"/>
                    <a:pt x="1315" y="1492"/>
                    <a:pt x="1315" y="1492"/>
                  </a:cubicBezTo>
                  <a:close/>
                  <a:moveTo>
                    <a:pt x="1375" y="1"/>
                  </a:moveTo>
                  <a:cubicBezTo>
                    <a:pt x="1314" y="1"/>
                    <a:pt x="1251" y="5"/>
                    <a:pt x="1189" y="15"/>
                  </a:cubicBezTo>
                  <a:cubicBezTo>
                    <a:pt x="910" y="52"/>
                    <a:pt x="667" y="185"/>
                    <a:pt x="455" y="373"/>
                  </a:cubicBezTo>
                  <a:cubicBezTo>
                    <a:pt x="274" y="537"/>
                    <a:pt x="146" y="767"/>
                    <a:pt x="67" y="1003"/>
                  </a:cubicBezTo>
                  <a:cubicBezTo>
                    <a:pt x="31" y="1124"/>
                    <a:pt x="13" y="1252"/>
                    <a:pt x="7" y="1373"/>
                  </a:cubicBezTo>
                  <a:cubicBezTo>
                    <a:pt x="1" y="1500"/>
                    <a:pt x="19" y="1627"/>
                    <a:pt x="55" y="1749"/>
                  </a:cubicBezTo>
                  <a:cubicBezTo>
                    <a:pt x="92" y="1870"/>
                    <a:pt x="134" y="2003"/>
                    <a:pt x="213" y="2100"/>
                  </a:cubicBezTo>
                  <a:cubicBezTo>
                    <a:pt x="334" y="2264"/>
                    <a:pt x="437" y="2367"/>
                    <a:pt x="607" y="2488"/>
                  </a:cubicBezTo>
                  <a:cubicBezTo>
                    <a:pt x="801" y="2626"/>
                    <a:pt x="1071" y="2714"/>
                    <a:pt x="1320" y="2714"/>
                  </a:cubicBezTo>
                  <a:cubicBezTo>
                    <a:pt x="1343" y="2714"/>
                    <a:pt x="1366" y="2714"/>
                    <a:pt x="1388" y="2712"/>
                  </a:cubicBezTo>
                  <a:cubicBezTo>
                    <a:pt x="1510" y="2706"/>
                    <a:pt x="1637" y="2688"/>
                    <a:pt x="1758" y="2645"/>
                  </a:cubicBezTo>
                  <a:cubicBezTo>
                    <a:pt x="1940" y="2573"/>
                    <a:pt x="2061" y="2500"/>
                    <a:pt x="2213" y="2379"/>
                  </a:cubicBezTo>
                  <a:cubicBezTo>
                    <a:pt x="2407" y="2221"/>
                    <a:pt x="2528" y="1997"/>
                    <a:pt x="2619" y="1767"/>
                  </a:cubicBezTo>
                  <a:cubicBezTo>
                    <a:pt x="2673" y="1633"/>
                    <a:pt x="2685" y="1500"/>
                    <a:pt x="2697" y="1367"/>
                  </a:cubicBezTo>
                  <a:cubicBezTo>
                    <a:pt x="2703" y="1324"/>
                    <a:pt x="2697" y="1282"/>
                    <a:pt x="2697" y="1246"/>
                  </a:cubicBezTo>
                  <a:cubicBezTo>
                    <a:pt x="2685" y="1155"/>
                    <a:pt x="2679" y="1052"/>
                    <a:pt x="2649" y="961"/>
                  </a:cubicBezTo>
                  <a:cubicBezTo>
                    <a:pt x="2561" y="638"/>
                    <a:pt x="2348" y="384"/>
                    <a:pt x="2071" y="208"/>
                  </a:cubicBezTo>
                  <a:lnTo>
                    <a:pt x="2071" y="208"/>
                  </a:lnTo>
                  <a:cubicBezTo>
                    <a:pt x="2062" y="202"/>
                    <a:pt x="2052" y="197"/>
                    <a:pt x="2043" y="191"/>
                  </a:cubicBezTo>
                  <a:lnTo>
                    <a:pt x="2043" y="191"/>
                  </a:lnTo>
                  <a:cubicBezTo>
                    <a:pt x="2043" y="191"/>
                    <a:pt x="2043" y="191"/>
                    <a:pt x="2043" y="191"/>
                  </a:cubicBezTo>
                  <a:cubicBezTo>
                    <a:pt x="2034" y="186"/>
                    <a:pt x="2026" y="181"/>
                    <a:pt x="2017" y="176"/>
                  </a:cubicBezTo>
                  <a:lnTo>
                    <a:pt x="2017" y="176"/>
                  </a:lnTo>
                  <a:cubicBezTo>
                    <a:pt x="1818" y="65"/>
                    <a:pt x="1601" y="1"/>
                    <a:pt x="1375" y="1"/>
                  </a:cubicBezTo>
                  <a:close/>
                </a:path>
              </a:pathLst>
            </a:custGeom>
            <a:solidFill>
              <a:srgbClr val="322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1232725" y="3185525"/>
              <a:ext cx="723675" cy="715250"/>
            </a:xfrm>
            <a:custGeom>
              <a:avLst/>
              <a:gdLst/>
              <a:ahLst/>
              <a:cxnLst/>
              <a:rect l="l" t="t" r="r" b="b"/>
              <a:pathLst>
                <a:path w="28947" h="28610" extrusionOk="0">
                  <a:moveTo>
                    <a:pt x="21208" y="0"/>
                  </a:moveTo>
                  <a:cubicBezTo>
                    <a:pt x="19061" y="0"/>
                    <a:pt x="16941" y="1641"/>
                    <a:pt x="15852" y="4395"/>
                  </a:cubicBezTo>
                  <a:cubicBezTo>
                    <a:pt x="14307" y="8303"/>
                    <a:pt x="14313" y="8994"/>
                    <a:pt x="14313" y="8994"/>
                  </a:cubicBezTo>
                  <a:cubicBezTo>
                    <a:pt x="14313" y="8994"/>
                    <a:pt x="11775" y="6682"/>
                    <a:pt x="8793" y="6682"/>
                  </a:cubicBezTo>
                  <a:cubicBezTo>
                    <a:pt x="7333" y="6682"/>
                    <a:pt x="5766" y="7237"/>
                    <a:pt x="4339" y="8891"/>
                  </a:cubicBezTo>
                  <a:cubicBezTo>
                    <a:pt x="0" y="13914"/>
                    <a:pt x="6151" y="22664"/>
                    <a:pt x="25208" y="28609"/>
                  </a:cubicBezTo>
                  <a:cubicBezTo>
                    <a:pt x="25208" y="28609"/>
                    <a:pt x="25208" y="28609"/>
                    <a:pt x="25208" y="28609"/>
                  </a:cubicBezTo>
                  <a:cubicBezTo>
                    <a:pt x="25211" y="28609"/>
                    <a:pt x="28947" y="19110"/>
                    <a:pt x="27384" y="8382"/>
                  </a:cubicBezTo>
                  <a:cubicBezTo>
                    <a:pt x="26519" y="2469"/>
                    <a:pt x="23843" y="0"/>
                    <a:pt x="2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1290425" y="3169650"/>
              <a:ext cx="653575" cy="746825"/>
            </a:xfrm>
            <a:custGeom>
              <a:avLst/>
              <a:gdLst/>
              <a:ahLst/>
              <a:cxnLst/>
              <a:rect l="l" t="t" r="r" b="b"/>
              <a:pathLst>
                <a:path w="26143" h="29873" extrusionOk="0">
                  <a:moveTo>
                    <a:pt x="18475" y="1301"/>
                  </a:moveTo>
                  <a:cubicBezTo>
                    <a:pt x="18474" y="1301"/>
                    <a:pt x="18449" y="1303"/>
                    <a:pt x="18422" y="1307"/>
                  </a:cubicBezTo>
                  <a:lnTo>
                    <a:pt x="18422" y="1307"/>
                  </a:lnTo>
                  <a:cubicBezTo>
                    <a:pt x="18463" y="1303"/>
                    <a:pt x="18477" y="1301"/>
                    <a:pt x="18475" y="1301"/>
                  </a:cubicBezTo>
                  <a:close/>
                  <a:moveTo>
                    <a:pt x="21188" y="2077"/>
                  </a:moveTo>
                  <a:cubicBezTo>
                    <a:pt x="21188" y="2077"/>
                    <a:pt x="21191" y="2079"/>
                    <a:pt x="21198" y="2085"/>
                  </a:cubicBezTo>
                  <a:cubicBezTo>
                    <a:pt x="21198" y="2085"/>
                    <a:pt x="21198" y="2085"/>
                    <a:pt x="21199" y="2085"/>
                  </a:cubicBezTo>
                  <a:lnTo>
                    <a:pt x="21199" y="2085"/>
                  </a:lnTo>
                  <a:cubicBezTo>
                    <a:pt x="21192" y="2080"/>
                    <a:pt x="21188" y="2077"/>
                    <a:pt x="21188" y="2077"/>
                  </a:cubicBezTo>
                  <a:close/>
                  <a:moveTo>
                    <a:pt x="21224" y="2105"/>
                  </a:moveTo>
                  <a:cubicBezTo>
                    <a:pt x="21230" y="2109"/>
                    <a:pt x="21236" y="2113"/>
                    <a:pt x="21240" y="2115"/>
                  </a:cubicBezTo>
                  <a:cubicBezTo>
                    <a:pt x="21261" y="2132"/>
                    <a:pt x="21268" y="2138"/>
                    <a:pt x="21268" y="2138"/>
                  </a:cubicBezTo>
                  <a:cubicBezTo>
                    <a:pt x="21267" y="2138"/>
                    <a:pt x="21245" y="2121"/>
                    <a:pt x="21224" y="2105"/>
                  </a:cubicBezTo>
                  <a:close/>
                  <a:moveTo>
                    <a:pt x="16321" y="2206"/>
                  </a:moveTo>
                  <a:cubicBezTo>
                    <a:pt x="16294" y="2228"/>
                    <a:pt x="16257" y="2260"/>
                    <a:pt x="16258" y="2260"/>
                  </a:cubicBezTo>
                  <a:cubicBezTo>
                    <a:pt x="16258" y="2260"/>
                    <a:pt x="16275" y="2246"/>
                    <a:pt x="16321" y="2206"/>
                  </a:cubicBezTo>
                  <a:close/>
                  <a:moveTo>
                    <a:pt x="22228" y="3132"/>
                  </a:moveTo>
                  <a:cubicBezTo>
                    <a:pt x="22230" y="3134"/>
                    <a:pt x="22232" y="3136"/>
                    <a:pt x="22234" y="3139"/>
                  </a:cubicBezTo>
                  <a:cubicBezTo>
                    <a:pt x="22239" y="3145"/>
                    <a:pt x="22242" y="3150"/>
                    <a:pt x="22245" y="3155"/>
                  </a:cubicBezTo>
                  <a:lnTo>
                    <a:pt x="22245" y="3155"/>
                  </a:lnTo>
                  <a:cubicBezTo>
                    <a:pt x="22239" y="3147"/>
                    <a:pt x="22234" y="3140"/>
                    <a:pt x="22228" y="3132"/>
                  </a:cubicBezTo>
                  <a:close/>
                  <a:moveTo>
                    <a:pt x="5861" y="7972"/>
                  </a:moveTo>
                  <a:cubicBezTo>
                    <a:pt x="5866" y="7972"/>
                    <a:pt x="5856" y="7975"/>
                    <a:pt x="5814" y="7980"/>
                  </a:cubicBezTo>
                  <a:lnTo>
                    <a:pt x="5814" y="7980"/>
                  </a:lnTo>
                  <a:cubicBezTo>
                    <a:pt x="5833" y="7975"/>
                    <a:pt x="5855" y="7972"/>
                    <a:pt x="5861" y="7972"/>
                  </a:cubicBezTo>
                  <a:close/>
                  <a:moveTo>
                    <a:pt x="4619" y="8295"/>
                  </a:moveTo>
                  <a:lnTo>
                    <a:pt x="4619" y="8295"/>
                  </a:lnTo>
                  <a:cubicBezTo>
                    <a:pt x="4619" y="8296"/>
                    <a:pt x="4619" y="8296"/>
                    <a:pt x="4618" y="8296"/>
                  </a:cubicBezTo>
                  <a:cubicBezTo>
                    <a:pt x="4598" y="8303"/>
                    <a:pt x="4590" y="8306"/>
                    <a:pt x="4589" y="8306"/>
                  </a:cubicBezTo>
                  <a:cubicBezTo>
                    <a:pt x="4589" y="8306"/>
                    <a:pt x="4602" y="8302"/>
                    <a:pt x="4619" y="8295"/>
                  </a:cubicBezTo>
                  <a:close/>
                  <a:moveTo>
                    <a:pt x="2312" y="10141"/>
                  </a:moveTo>
                  <a:cubicBezTo>
                    <a:pt x="2312" y="10142"/>
                    <a:pt x="2311" y="10143"/>
                    <a:pt x="2310" y="10144"/>
                  </a:cubicBezTo>
                  <a:cubicBezTo>
                    <a:pt x="2298" y="10162"/>
                    <a:pt x="2279" y="10180"/>
                    <a:pt x="2267" y="10205"/>
                  </a:cubicBezTo>
                  <a:cubicBezTo>
                    <a:pt x="2279" y="10187"/>
                    <a:pt x="2298" y="10161"/>
                    <a:pt x="2312" y="10141"/>
                  </a:cubicBezTo>
                  <a:close/>
                  <a:moveTo>
                    <a:pt x="3132" y="17416"/>
                  </a:moveTo>
                  <a:cubicBezTo>
                    <a:pt x="3132" y="17416"/>
                    <a:pt x="3136" y="17421"/>
                    <a:pt x="3146" y="17434"/>
                  </a:cubicBezTo>
                  <a:cubicBezTo>
                    <a:pt x="3158" y="17452"/>
                    <a:pt x="3172" y="17469"/>
                    <a:pt x="3185" y="17485"/>
                  </a:cubicBezTo>
                  <a:lnTo>
                    <a:pt x="3185" y="17485"/>
                  </a:lnTo>
                  <a:cubicBezTo>
                    <a:pt x="3177" y="17473"/>
                    <a:pt x="3132" y="17416"/>
                    <a:pt x="3132" y="17416"/>
                  </a:cubicBezTo>
                  <a:close/>
                  <a:moveTo>
                    <a:pt x="18913" y="1273"/>
                  </a:moveTo>
                  <a:cubicBezTo>
                    <a:pt x="19057" y="1273"/>
                    <a:pt x="19201" y="1289"/>
                    <a:pt x="19345" y="1301"/>
                  </a:cubicBezTo>
                  <a:lnTo>
                    <a:pt x="19345" y="1301"/>
                  </a:lnTo>
                  <a:lnTo>
                    <a:pt x="19440" y="1321"/>
                  </a:lnTo>
                  <a:cubicBezTo>
                    <a:pt x="19513" y="1333"/>
                    <a:pt x="19592" y="1351"/>
                    <a:pt x="19671" y="1363"/>
                  </a:cubicBezTo>
                  <a:cubicBezTo>
                    <a:pt x="19834" y="1406"/>
                    <a:pt x="19986" y="1448"/>
                    <a:pt x="20137" y="1503"/>
                  </a:cubicBezTo>
                  <a:cubicBezTo>
                    <a:pt x="20204" y="1527"/>
                    <a:pt x="20271" y="1557"/>
                    <a:pt x="20337" y="1576"/>
                  </a:cubicBezTo>
                  <a:cubicBezTo>
                    <a:pt x="20245" y="1543"/>
                    <a:pt x="20218" y="1532"/>
                    <a:pt x="20221" y="1532"/>
                  </a:cubicBezTo>
                  <a:cubicBezTo>
                    <a:pt x="20225" y="1532"/>
                    <a:pt x="20293" y="1555"/>
                    <a:pt x="20325" y="1569"/>
                  </a:cubicBezTo>
                  <a:cubicBezTo>
                    <a:pt x="20361" y="1588"/>
                    <a:pt x="20398" y="1606"/>
                    <a:pt x="20440" y="1624"/>
                  </a:cubicBezTo>
                  <a:cubicBezTo>
                    <a:pt x="20592" y="1697"/>
                    <a:pt x="20743" y="1782"/>
                    <a:pt x="20883" y="1872"/>
                  </a:cubicBezTo>
                  <a:cubicBezTo>
                    <a:pt x="20955" y="1921"/>
                    <a:pt x="21022" y="1957"/>
                    <a:pt x="21083" y="2000"/>
                  </a:cubicBezTo>
                  <a:cubicBezTo>
                    <a:pt x="21119" y="2024"/>
                    <a:pt x="21155" y="2054"/>
                    <a:pt x="21186" y="2078"/>
                  </a:cubicBezTo>
                  <a:cubicBezTo>
                    <a:pt x="21194" y="2084"/>
                    <a:pt x="21204" y="2092"/>
                    <a:pt x="21214" y="2098"/>
                  </a:cubicBezTo>
                  <a:lnTo>
                    <a:pt x="21214" y="2098"/>
                  </a:lnTo>
                  <a:cubicBezTo>
                    <a:pt x="21499" y="2336"/>
                    <a:pt x="21766" y="2581"/>
                    <a:pt x="22016" y="2866"/>
                  </a:cubicBezTo>
                  <a:cubicBezTo>
                    <a:pt x="22076" y="2933"/>
                    <a:pt x="22137" y="3000"/>
                    <a:pt x="22185" y="3078"/>
                  </a:cubicBezTo>
                  <a:cubicBezTo>
                    <a:pt x="22195" y="3091"/>
                    <a:pt x="22203" y="3100"/>
                    <a:pt x="22211" y="3110"/>
                  </a:cubicBezTo>
                  <a:lnTo>
                    <a:pt x="22211" y="3110"/>
                  </a:lnTo>
                  <a:cubicBezTo>
                    <a:pt x="22208" y="3104"/>
                    <a:pt x="22206" y="3097"/>
                    <a:pt x="22204" y="3090"/>
                  </a:cubicBezTo>
                  <a:lnTo>
                    <a:pt x="22204" y="3090"/>
                  </a:lnTo>
                  <a:cubicBezTo>
                    <a:pt x="22210" y="3104"/>
                    <a:pt x="22219" y="3118"/>
                    <a:pt x="22228" y="3132"/>
                  </a:cubicBezTo>
                  <a:lnTo>
                    <a:pt x="22228" y="3132"/>
                  </a:lnTo>
                  <a:cubicBezTo>
                    <a:pt x="22222" y="3124"/>
                    <a:pt x="22216" y="3117"/>
                    <a:pt x="22211" y="3110"/>
                  </a:cubicBezTo>
                  <a:lnTo>
                    <a:pt x="22211" y="3110"/>
                  </a:lnTo>
                  <a:cubicBezTo>
                    <a:pt x="22231" y="3161"/>
                    <a:pt x="22247" y="3181"/>
                    <a:pt x="22252" y="3181"/>
                  </a:cubicBezTo>
                  <a:cubicBezTo>
                    <a:pt x="22256" y="3181"/>
                    <a:pt x="22255" y="3171"/>
                    <a:pt x="22245" y="3155"/>
                  </a:cubicBezTo>
                  <a:lnTo>
                    <a:pt x="22245" y="3155"/>
                  </a:lnTo>
                  <a:cubicBezTo>
                    <a:pt x="22266" y="3184"/>
                    <a:pt x="22289" y="3212"/>
                    <a:pt x="22307" y="3236"/>
                  </a:cubicBezTo>
                  <a:cubicBezTo>
                    <a:pt x="22440" y="3412"/>
                    <a:pt x="22555" y="3587"/>
                    <a:pt x="22664" y="3769"/>
                  </a:cubicBezTo>
                  <a:cubicBezTo>
                    <a:pt x="22913" y="4169"/>
                    <a:pt x="23125" y="4587"/>
                    <a:pt x="23319" y="5017"/>
                  </a:cubicBezTo>
                  <a:cubicBezTo>
                    <a:pt x="23331" y="5047"/>
                    <a:pt x="23370" y="5156"/>
                    <a:pt x="23372" y="5156"/>
                  </a:cubicBezTo>
                  <a:cubicBezTo>
                    <a:pt x="23373" y="5156"/>
                    <a:pt x="23369" y="5140"/>
                    <a:pt x="23355" y="5098"/>
                  </a:cubicBezTo>
                  <a:lnTo>
                    <a:pt x="23355" y="5098"/>
                  </a:lnTo>
                  <a:cubicBezTo>
                    <a:pt x="23374" y="5152"/>
                    <a:pt x="23400" y="5206"/>
                    <a:pt x="23422" y="5260"/>
                  </a:cubicBezTo>
                  <a:cubicBezTo>
                    <a:pt x="23476" y="5387"/>
                    <a:pt x="23519" y="5508"/>
                    <a:pt x="23567" y="5635"/>
                  </a:cubicBezTo>
                  <a:cubicBezTo>
                    <a:pt x="23658" y="5896"/>
                    <a:pt x="23749" y="6163"/>
                    <a:pt x="23822" y="6423"/>
                  </a:cubicBezTo>
                  <a:cubicBezTo>
                    <a:pt x="23997" y="7017"/>
                    <a:pt x="24143" y="7617"/>
                    <a:pt x="24264" y="8223"/>
                  </a:cubicBezTo>
                  <a:cubicBezTo>
                    <a:pt x="24324" y="8538"/>
                    <a:pt x="24373" y="8859"/>
                    <a:pt x="24421" y="9180"/>
                  </a:cubicBezTo>
                  <a:cubicBezTo>
                    <a:pt x="24429" y="9232"/>
                    <a:pt x="24445" y="9280"/>
                    <a:pt x="24469" y="9325"/>
                  </a:cubicBezTo>
                  <a:lnTo>
                    <a:pt x="24469" y="9325"/>
                  </a:lnTo>
                  <a:lnTo>
                    <a:pt x="24476" y="9374"/>
                  </a:lnTo>
                  <a:cubicBezTo>
                    <a:pt x="24482" y="9405"/>
                    <a:pt x="24482" y="9435"/>
                    <a:pt x="24488" y="9465"/>
                  </a:cubicBezTo>
                  <a:cubicBezTo>
                    <a:pt x="24488" y="9475"/>
                    <a:pt x="24503" y="9554"/>
                    <a:pt x="24504" y="9554"/>
                  </a:cubicBezTo>
                  <a:cubicBezTo>
                    <a:pt x="24504" y="9554"/>
                    <a:pt x="24503" y="9548"/>
                    <a:pt x="24500" y="9532"/>
                  </a:cubicBezTo>
                  <a:cubicBezTo>
                    <a:pt x="24497" y="9515"/>
                    <a:pt x="24496" y="9509"/>
                    <a:pt x="24496" y="9509"/>
                  </a:cubicBezTo>
                  <a:lnTo>
                    <a:pt x="24496" y="9509"/>
                  </a:lnTo>
                  <a:cubicBezTo>
                    <a:pt x="24496" y="9509"/>
                    <a:pt x="24506" y="9564"/>
                    <a:pt x="24506" y="9568"/>
                  </a:cubicBezTo>
                  <a:cubicBezTo>
                    <a:pt x="24512" y="9599"/>
                    <a:pt x="24512" y="9629"/>
                    <a:pt x="24518" y="9659"/>
                  </a:cubicBezTo>
                  <a:cubicBezTo>
                    <a:pt x="24531" y="9726"/>
                    <a:pt x="24537" y="9799"/>
                    <a:pt x="24543" y="9871"/>
                  </a:cubicBezTo>
                  <a:cubicBezTo>
                    <a:pt x="24573" y="10132"/>
                    <a:pt x="24603" y="10386"/>
                    <a:pt x="24627" y="10647"/>
                  </a:cubicBezTo>
                  <a:cubicBezTo>
                    <a:pt x="24682" y="11150"/>
                    <a:pt x="24718" y="11665"/>
                    <a:pt x="24749" y="12174"/>
                  </a:cubicBezTo>
                  <a:cubicBezTo>
                    <a:pt x="24809" y="13162"/>
                    <a:pt x="24821" y="14149"/>
                    <a:pt x="24809" y="15143"/>
                  </a:cubicBezTo>
                  <a:cubicBezTo>
                    <a:pt x="24791" y="16082"/>
                    <a:pt x="24749" y="17016"/>
                    <a:pt x="24664" y="17955"/>
                  </a:cubicBezTo>
                  <a:cubicBezTo>
                    <a:pt x="24627" y="18391"/>
                    <a:pt x="24579" y="18840"/>
                    <a:pt x="24537" y="19282"/>
                  </a:cubicBezTo>
                  <a:cubicBezTo>
                    <a:pt x="24512" y="19494"/>
                    <a:pt x="24482" y="19712"/>
                    <a:pt x="24458" y="19924"/>
                  </a:cubicBezTo>
                  <a:cubicBezTo>
                    <a:pt x="24452" y="19967"/>
                    <a:pt x="24446" y="20021"/>
                    <a:pt x="24440" y="20070"/>
                  </a:cubicBezTo>
                  <a:cubicBezTo>
                    <a:pt x="24430" y="20084"/>
                    <a:pt x="24417" y="20201"/>
                    <a:pt x="24417" y="20201"/>
                  </a:cubicBezTo>
                  <a:cubicBezTo>
                    <a:pt x="24418" y="20201"/>
                    <a:pt x="24419" y="20193"/>
                    <a:pt x="24421" y="20173"/>
                  </a:cubicBezTo>
                  <a:cubicBezTo>
                    <a:pt x="24426" y="20152"/>
                    <a:pt x="24427" y="20144"/>
                    <a:pt x="24428" y="20144"/>
                  </a:cubicBezTo>
                  <a:lnTo>
                    <a:pt x="24428" y="20144"/>
                  </a:lnTo>
                  <a:cubicBezTo>
                    <a:pt x="24430" y="20144"/>
                    <a:pt x="24414" y="20239"/>
                    <a:pt x="24409" y="20258"/>
                  </a:cubicBezTo>
                  <a:cubicBezTo>
                    <a:pt x="24397" y="20312"/>
                    <a:pt x="24391" y="20373"/>
                    <a:pt x="24385" y="20421"/>
                  </a:cubicBezTo>
                  <a:cubicBezTo>
                    <a:pt x="24173" y="21900"/>
                    <a:pt x="23900" y="23360"/>
                    <a:pt x="23549" y="24808"/>
                  </a:cubicBezTo>
                  <a:cubicBezTo>
                    <a:pt x="23306" y="25814"/>
                    <a:pt x="23034" y="26826"/>
                    <a:pt x="22719" y="27808"/>
                  </a:cubicBezTo>
                  <a:cubicBezTo>
                    <a:pt x="22648" y="28024"/>
                    <a:pt x="22572" y="28239"/>
                    <a:pt x="22497" y="28453"/>
                  </a:cubicBezTo>
                  <a:lnTo>
                    <a:pt x="22497" y="28453"/>
                  </a:lnTo>
                  <a:cubicBezTo>
                    <a:pt x="20364" y="27771"/>
                    <a:pt x="18258" y="27010"/>
                    <a:pt x="16198" y="26148"/>
                  </a:cubicBezTo>
                  <a:cubicBezTo>
                    <a:pt x="16176" y="26139"/>
                    <a:pt x="16060" y="26090"/>
                    <a:pt x="16061" y="26090"/>
                  </a:cubicBezTo>
                  <a:lnTo>
                    <a:pt x="16061" y="26090"/>
                  </a:lnTo>
                  <a:cubicBezTo>
                    <a:pt x="16062" y="26090"/>
                    <a:pt x="16076" y="26096"/>
                    <a:pt x="16114" y="26111"/>
                  </a:cubicBezTo>
                  <a:cubicBezTo>
                    <a:pt x="16053" y="26081"/>
                    <a:pt x="15986" y="26057"/>
                    <a:pt x="15926" y="26026"/>
                  </a:cubicBezTo>
                  <a:cubicBezTo>
                    <a:pt x="15792" y="25978"/>
                    <a:pt x="15671" y="25923"/>
                    <a:pt x="15550" y="25869"/>
                  </a:cubicBezTo>
                  <a:cubicBezTo>
                    <a:pt x="15302" y="25766"/>
                    <a:pt x="15047" y="25651"/>
                    <a:pt x="14793" y="25536"/>
                  </a:cubicBezTo>
                  <a:cubicBezTo>
                    <a:pt x="14320" y="25323"/>
                    <a:pt x="13841" y="25099"/>
                    <a:pt x="13369" y="24869"/>
                  </a:cubicBezTo>
                  <a:cubicBezTo>
                    <a:pt x="12484" y="24439"/>
                    <a:pt x="11611" y="23990"/>
                    <a:pt x="10757" y="23506"/>
                  </a:cubicBezTo>
                  <a:cubicBezTo>
                    <a:pt x="9975" y="23069"/>
                    <a:pt x="9212" y="22603"/>
                    <a:pt x="8460" y="22112"/>
                  </a:cubicBezTo>
                  <a:cubicBezTo>
                    <a:pt x="8115" y="21888"/>
                    <a:pt x="7775" y="21651"/>
                    <a:pt x="7430" y="21409"/>
                  </a:cubicBezTo>
                  <a:cubicBezTo>
                    <a:pt x="7273" y="21294"/>
                    <a:pt x="7115" y="21179"/>
                    <a:pt x="6951" y="21057"/>
                  </a:cubicBezTo>
                  <a:cubicBezTo>
                    <a:pt x="6879" y="20997"/>
                    <a:pt x="6800" y="20948"/>
                    <a:pt x="6721" y="20888"/>
                  </a:cubicBezTo>
                  <a:cubicBezTo>
                    <a:pt x="6684" y="20861"/>
                    <a:pt x="6651" y="20835"/>
                    <a:pt x="6619" y="20812"/>
                  </a:cubicBezTo>
                  <a:lnTo>
                    <a:pt x="6619" y="20812"/>
                  </a:lnTo>
                  <a:cubicBezTo>
                    <a:pt x="6614" y="20807"/>
                    <a:pt x="6602" y="20796"/>
                    <a:pt x="6582" y="20779"/>
                  </a:cubicBezTo>
                  <a:cubicBezTo>
                    <a:pt x="5497" y="19930"/>
                    <a:pt x="4467" y="19009"/>
                    <a:pt x="3570" y="17955"/>
                  </a:cubicBezTo>
                  <a:cubicBezTo>
                    <a:pt x="3467" y="17840"/>
                    <a:pt x="3376" y="17725"/>
                    <a:pt x="3279" y="17603"/>
                  </a:cubicBezTo>
                  <a:cubicBezTo>
                    <a:pt x="3249" y="17561"/>
                    <a:pt x="3216" y="17524"/>
                    <a:pt x="3185" y="17485"/>
                  </a:cubicBezTo>
                  <a:lnTo>
                    <a:pt x="3185" y="17485"/>
                  </a:lnTo>
                  <a:cubicBezTo>
                    <a:pt x="3186" y="17486"/>
                    <a:pt x="3186" y="17487"/>
                    <a:pt x="3186" y="17487"/>
                  </a:cubicBezTo>
                  <a:cubicBezTo>
                    <a:pt x="3186" y="17487"/>
                    <a:pt x="3178" y="17478"/>
                    <a:pt x="3158" y="17452"/>
                  </a:cubicBezTo>
                  <a:cubicBezTo>
                    <a:pt x="3134" y="17422"/>
                    <a:pt x="3116" y="17391"/>
                    <a:pt x="3091" y="17373"/>
                  </a:cubicBezTo>
                  <a:cubicBezTo>
                    <a:pt x="2916" y="17143"/>
                    <a:pt x="2752" y="16907"/>
                    <a:pt x="2601" y="16664"/>
                  </a:cubicBezTo>
                  <a:cubicBezTo>
                    <a:pt x="2316" y="16234"/>
                    <a:pt x="2061" y="15779"/>
                    <a:pt x="1855" y="15301"/>
                  </a:cubicBezTo>
                  <a:cubicBezTo>
                    <a:pt x="1833" y="15252"/>
                    <a:pt x="1803" y="15182"/>
                    <a:pt x="1803" y="15182"/>
                  </a:cubicBezTo>
                  <a:lnTo>
                    <a:pt x="1803" y="15182"/>
                  </a:lnTo>
                  <a:cubicBezTo>
                    <a:pt x="1802" y="15182"/>
                    <a:pt x="1810" y="15201"/>
                    <a:pt x="1831" y="15252"/>
                  </a:cubicBezTo>
                  <a:lnTo>
                    <a:pt x="1831" y="15252"/>
                  </a:lnTo>
                  <a:cubicBezTo>
                    <a:pt x="1811" y="15203"/>
                    <a:pt x="1790" y="15157"/>
                    <a:pt x="1770" y="15107"/>
                  </a:cubicBezTo>
                  <a:cubicBezTo>
                    <a:pt x="1728" y="14998"/>
                    <a:pt x="1692" y="14889"/>
                    <a:pt x="1649" y="14780"/>
                  </a:cubicBezTo>
                  <a:cubicBezTo>
                    <a:pt x="1576" y="14561"/>
                    <a:pt x="1516" y="14343"/>
                    <a:pt x="1461" y="14113"/>
                  </a:cubicBezTo>
                  <a:lnTo>
                    <a:pt x="1395" y="13798"/>
                  </a:lnTo>
                  <a:lnTo>
                    <a:pt x="1370" y="13634"/>
                  </a:lnTo>
                  <a:cubicBezTo>
                    <a:pt x="1365" y="13617"/>
                    <a:pt x="1364" y="13595"/>
                    <a:pt x="1364" y="13573"/>
                  </a:cubicBezTo>
                  <a:lnTo>
                    <a:pt x="1364" y="13573"/>
                  </a:lnTo>
                  <a:cubicBezTo>
                    <a:pt x="1366" y="13591"/>
                    <a:pt x="1368" y="13610"/>
                    <a:pt x="1370" y="13628"/>
                  </a:cubicBezTo>
                  <a:cubicBezTo>
                    <a:pt x="1375" y="13665"/>
                    <a:pt x="1377" y="13679"/>
                    <a:pt x="1377" y="13679"/>
                  </a:cubicBezTo>
                  <a:cubicBezTo>
                    <a:pt x="1378" y="13679"/>
                    <a:pt x="1364" y="13572"/>
                    <a:pt x="1364" y="13568"/>
                  </a:cubicBezTo>
                  <a:lnTo>
                    <a:pt x="1364" y="13568"/>
                  </a:lnTo>
                  <a:cubicBezTo>
                    <a:pt x="1364" y="13569"/>
                    <a:pt x="1364" y="13571"/>
                    <a:pt x="1364" y="13573"/>
                  </a:cubicBezTo>
                  <a:lnTo>
                    <a:pt x="1364" y="13573"/>
                  </a:lnTo>
                  <a:cubicBezTo>
                    <a:pt x="1344" y="13380"/>
                    <a:pt x="1334" y="13192"/>
                    <a:pt x="1334" y="12998"/>
                  </a:cubicBezTo>
                  <a:cubicBezTo>
                    <a:pt x="1334" y="12798"/>
                    <a:pt x="1340" y="12592"/>
                    <a:pt x="1364" y="12386"/>
                  </a:cubicBezTo>
                  <a:lnTo>
                    <a:pt x="1389" y="12228"/>
                  </a:lnTo>
                  <a:cubicBezTo>
                    <a:pt x="1401" y="12131"/>
                    <a:pt x="1425" y="12028"/>
                    <a:pt x="1449" y="11938"/>
                  </a:cubicBezTo>
                  <a:cubicBezTo>
                    <a:pt x="1492" y="11744"/>
                    <a:pt x="1552" y="11556"/>
                    <a:pt x="1619" y="11362"/>
                  </a:cubicBezTo>
                  <a:cubicBezTo>
                    <a:pt x="1637" y="11319"/>
                    <a:pt x="1661" y="11271"/>
                    <a:pt x="1673" y="11229"/>
                  </a:cubicBezTo>
                  <a:cubicBezTo>
                    <a:pt x="1686" y="11200"/>
                    <a:pt x="1704" y="11159"/>
                    <a:pt x="1704" y="11159"/>
                  </a:cubicBezTo>
                  <a:lnTo>
                    <a:pt x="1704" y="11159"/>
                  </a:lnTo>
                  <a:cubicBezTo>
                    <a:pt x="1704" y="11159"/>
                    <a:pt x="1695" y="11179"/>
                    <a:pt x="1669" y="11237"/>
                  </a:cubicBezTo>
                  <a:lnTo>
                    <a:pt x="1669" y="11237"/>
                  </a:lnTo>
                  <a:cubicBezTo>
                    <a:pt x="1671" y="11232"/>
                    <a:pt x="1672" y="11227"/>
                    <a:pt x="1673" y="11223"/>
                  </a:cubicBezTo>
                  <a:cubicBezTo>
                    <a:pt x="1710" y="11132"/>
                    <a:pt x="1758" y="11041"/>
                    <a:pt x="1801" y="10950"/>
                  </a:cubicBezTo>
                  <a:cubicBezTo>
                    <a:pt x="1892" y="10768"/>
                    <a:pt x="2001" y="10586"/>
                    <a:pt x="2122" y="10411"/>
                  </a:cubicBezTo>
                  <a:cubicBezTo>
                    <a:pt x="2182" y="10326"/>
                    <a:pt x="2243" y="10235"/>
                    <a:pt x="2304" y="10150"/>
                  </a:cubicBezTo>
                  <a:cubicBezTo>
                    <a:pt x="2323" y="10124"/>
                    <a:pt x="2330" y="10114"/>
                    <a:pt x="2331" y="10114"/>
                  </a:cubicBezTo>
                  <a:lnTo>
                    <a:pt x="2331" y="10114"/>
                  </a:lnTo>
                  <a:cubicBezTo>
                    <a:pt x="2331" y="10114"/>
                    <a:pt x="2323" y="10125"/>
                    <a:pt x="2312" y="10141"/>
                  </a:cubicBezTo>
                  <a:lnTo>
                    <a:pt x="2312" y="10141"/>
                  </a:lnTo>
                  <a:cubicBezTo>
                    <a:pt x="2348" y="10099"/>
                    <a:pt x="2377" y="10052"/>
                    <a:pt x="2419" y="10017"/>
                  </a:cubicBezTo>
                  <a:cubicBezTo>
                    <a:pt x="2582" y="9817"/>
                    <a:pt x="2758" y="9629"/>
                    <a:pt x="2940" y="9453"/>
                  </a:cubicBezTo>
                  <a:cubicBezTo>
                    <a:pt x="3031" y="9362"/>
                    <a:pt x="3122" y="9283"/>
                    <a:pt x="3219" y="9199"/>
                  </a:cubicBezTo>
                  <a:cubicBezTo>
                    <a:pt x="3273" y="9150"/>
                    <a:pt x="3316" y="9114"/>
                    <a:pt x="3370" y="9071"/>
                  </a:cubicBezTo>
                  <a:cubicBezTo>
                    <a:pt x="3394" y="9047"/>
                    <a:pt x="3425" y="9029"/>
                    <a:pt x="3449" y="9011"/>
                  </a:cubicBezTo>
                  <a:cubicBezTo>
                    <a:pt x="3482" y="8984"/>
                    <a:pt x="3497" y="8970"/>
                    <a:pt x="3494" y="8970"/>
                  </a:cubicBezTo>
                  <a:cubicBezTo>
                    <a:pt x="3491" y="8970"/>
                    <a:pt x="3476" y="8980"/>
                    <a:pt x="3449" y="8999"/>
                  </a:cubicBezTo>
                  <a:cubicBezTo>
                    <a:pt x="3631" y="8841"/>
                    <a:pt x="3849" y="8714"/>
                    <a:pt x="4055" y="8593"/>
                  </a:cubicBezTo>
                  <a:cubicBezTo>
                    <a:pt x="4152" y="8532"/>
                    <a:pt x="4255" y="8477"/>
                    <a:pt x="4358" y="8423"/>
                  </a:cubicBezTo>
                  <a:cubicBezTo>
                    <a:pt x="4406" y="8405"/>
                    <a:pt x="4455" y="8374"/>
                    <a:pt x="4509" y="8350"/>
                  </a:cubicBezTo>
                  <a:cubicBezTo>
                    <a:pt x="4527" y="8332"/>
                    <a:pt x="4558" y="8326"/>
                    <a:pt x="4582" y="8314"/>
                  </a:cubicBezTo>
                  <a:cubicBezTo>
                    <a:pt x="4593" y="8308"/>
                    <a:pt x="4622" y="8296"/>
                    <a:pt x="4642" y="8287"/>
                  </a:cubicBezTo>
                  <a:lnTo>
                    <a:pt x="4642" y="8287"/>
                  </a:lnTo>
                  <a:cubicBezTo>
                    <a:pt x="4674" y="8275"/>
                    <a:pt x="4711" y="8262"/>
                    <a:pt x="4721" y="8259"/>
                  </a:cubicBezTo>
                  <a:lnTo>
                    <a:pt x="4855" y="8211"/>
                  </a:lnTo>
                  <a:cubicBezTo>
                    <a:pt x="4970" y="8175"/>
                    <a:pt x="5085" y="8138"/>
                    <a:pt x="5206" y="8108"/>
                  </a:cubicBezTo>
                  <a:cubicBezTo>
                    <a:pt x="5394" y="8055"/>
                    <a:pt x="5593" y="8019"/>
                    <a:pt x="5793" y="7984"/>
                  </a:cubicBezTo>
                  <a:lnTo>
                    <a:pt x="5793" y="7984"/>
                  </a:lnTo>
                  <a:cubicBezTo>
                    <a:pt x="5807" y="7982"/>
                    <a:pt x="5820" y="7981"/>
                    <a:pt x="5830" y="7981"/>
                  </a:cubicBezTo>
                  <a:cubicBezTo>
                    <a:pt x="5885" y="7968"/>
                    <a:pt x="5933" y="7968"/>
                    <a:pt x="5982" y="7962"/>
                  </a:cubicBezTo>
                  <a:cubicBezTo>
                    <a:pt x="6085" y="7956"/>
                    <a:pt x="6182" y="7950"/>
                    <a:pt x="6285" y="7950"/>
                  </a:cubicBezTo>
                  <a:cubicBezTo>
                    <a:pt x="6345" y="7947"/>
                    <a:pt x="6405" y="7945"/>
                    <a:pt x="6466" y="7945"/>
                  </a:cubicBezTo>
                  <a:cubicBezTo>
                    <a:pt x="6612" y="7945"/>
                    <a:pt x="6757" y="7954"/>
                    <a:pt x="6903" y="7962"/>
                  </a:cubicBezTo>
                  <a:lnTo>
                    <a:pt x="7176" y="7987"/>
                  </a:lnTo>
                  <a:cubicBezTo>
                    <a:pt x="7215" y="7992"/>
                    <a:pt x="7231" y="7994"/>
                    <a:pt x="7233" y="7994"/>
                  </a:cubicBezTo>
                  <a:cubicBezTo>
                    <a:pt x="7235" y="7994"/>
                    <a:pt x="7216" y="7991"/>
                    <a:pt x="7196" y="7988"/>
                  </a:cubicBezTo>
                  <a:lnTo>
                    <a:pt x="7196" y="7988"/>
                  </a:lnTo>
                  <a:cubicBezTo>
                    <a:pt x="7252" y="7994"/>
                    <a:pt x="7307" y="8000"/>
                    <a:pt x="7357" y="8017"/>
                  </a:cubicBezTo>
                  <a:cubicBezTo>
                    <a:pt x="7545" y="8047"/>
                    <a:pt x="7727" y="8090"/>
                    <a:pt x="7909" y="8138"/>
                  </a:cubicBezTo>
                  <a:cubicBezTo>
                    <a:pt x="8272" y="8229"/>
                    <a:pt x="8618" y="8350"/>
                    <a:pt x="8969" y="8496"/>
                  </a:cubicBezTo>
                  <a:cubicBezTo>
                    <a:pt x="8980" y="8498"/>
                    <a:pt x="8989" y="8501"/>
                    <a:pt x="8997" y="8504"/>
                  </a:cubicBezTo>
                  <a:lnTo>
                    <a:pt x="8997" y="8504"/>
                  </a:lnTo>
                  <a:cubicBezTo>
                    <a:pt x="9023" y="8517"/>
                    <a:pt x="9051" y="8530"/>
                    <a:pt x="9078" y="8538"/>
                  </a:cubicBezTo>
                  <a:lnTo>
                    <a:pt x="9327" y="8653"/>
                  </a:lnTo>
                  <a:cubicBezTo>
                    <a:pt x="9478" y="8726"/>
                    <a:pt x="9630" y="8805"/>
                    <a:pt x="9781" y="8890"/>
                  </a:cubicBezTo>
                  <a:cubicBezTo>
                    <a:pt x="10048" y="9029"/>
                    <a:pt x="10302" y="9180"/>
                    <a:pt x="10563" y="9350"/>
                  </a:cubicBezTo>
                  <a:cubicBezTo>
                    <a:pt x="10763" y="9483"/>
                    <a:pt x="10963" y="9623"/>
                    <a:pt x="11157" y="9768"/>
                  </a:cubicBezTo>
                  <a:cubicBezTo>
                    <a:pt x="11178" y="9781"/>
                    <a:pt x="11255" y="9840"/>
                    <a:pt x="11256" y="9840"/>
                  </a:cubicBezTo>
                  <a:cubicBezTo>
                    <a:pt x="11256" y="9840"/>
                    <a:pt x="11244" y="9831"/>
                    <a:pt x="11211" y="9805"/>
                  </a:cubicBezTo>
                  <a:cubicBezTo>
                    <a:pt x="11178" y="9780"/>
                    <a:pt x="11165" y="9770"/>
                    <a:pt x="11165" y="9770"/>
                  </a:cubicBezTo>
                  <a:lnTo>
                    <a:pt x="11165" y="9770"/>
                  </a:lnTo>
                  <a:cubicBezTo>
                    <a:pt x="11166" y="9770"/>
                    <a:pt x="11238" y="9824"/>
                    <a:pt x="11260" y="9841"/>
                  </a:cubicBezTo>
                  <a:cubicBezTo>
                    <a:pt x="11308" y="9889"/>
                    <a:pt x="11363" y="9926"/>
                    <a:pt x="11417" y="9968"/>
                  </a:cubicBezTo>
                  <a:cubicBezTo>
                    <a:pt x="11460" y="10011"/>
                    <a:pt x="11502" y="10047"/>
                    <a:pt x="11545" y="10083"/>
                  </a:cubicBezTo>
                  <a:cubicBezTo>
                    <a:pt x="11669" y="10199"/>
                    <a:pt x="11827" y="10265"/>
                    <a:pt x="11990" y="10265"/>
                  </a:cubicBezTo>
                  <a:cubicBezTo>
                    <a:pt x="12074" y="10265"/>
                    <a:pt x="12159" y="10248"/>
                    <a:pt x="12241" y="10211"/>
                  </a:cubicBezTo>
                  <a:cubicBezTo>
                    <a:pt x="12478" y="10114"/>
                    <a:pt x="12635" y="9889"/>
                    <a:pt x="12635" y="9629"/>
                  </a:cubicBezTo>
                  <a:lnTo>
                    <a:pt x="12635" y="9610"/>
                  </a:lnTo>
                  <a:lnTo>
                    <a:pt x="12635" y="9610"/>
                  </a:lnTo>
                  <a:cubicBezTo>
                    <a:pt x="12653" y="9504"/>
                    <a:pt x="12678" y="9398"/>
                    <a:pt x="12702" y="9296"/>
                  </a:cubicBezTo>
                  <a:cubicBezTo>
                    <a:pt x="12884" y="8587"/>
                    <a:pt x="13138" y="7890"/>
                    <a:pt x="13387" y="7199"/>
                  </a:cubicBezTo>
                  <a:cubicBezTo>
                    <a:pt x="13623" y="6544"/>
                    <a:pt x="13872" y="5902"/>
                    <a:pt x="14120" y="5260"/>
                  </a:cubicBezTo>
                  <a:cubicBezTo>
                    <a:pt x="14143" y="5203"/>
                    <a:pt x="14165" y="5146"/>
                    <a:pt x="14183" y="5094"/>
                  </a:cubicBezTo>
                  <a:lnTo>
                    <a:pt x="14183" y="5094"/>
                  </a:lnTo>
                  <a:cubicBezTo>
                    <a:pt x="14187" y="5086"/>
                    <a:pt x="14192" y="5075"/>
                    <a:pt x="14199" y="5060"/>
                  </a:cubicBezTo>
                  <a:cubicBezTo>
                    <a:pt x="14241" y="4963"/>
                    <a:pt x="14278" y="4872"/>
                    <a:pt x="14326" y="4775"/>
                  </a:cubicBezTo>
                  <a:cubicBezTo>
                    <a:pt x="14411" y="4593"/>
                    <a:pt x="14502" y="4418"/>
                    <a:pt x="14599" y="4242"/>
                  </a:cubicBezTo>
                  <a:cubicBezTo>
                    <a:pt x="14783" y="3909"/>
                    <a:pt x="14996" y="3605"/>
                    <a:pt x="15222" y="3302"/>
                  </a:cubicBezTo>
                  <a:lnTo>
                    <a:pt x="15222" y="3302"/>
                  </a:lnTo>
                  <a:cubicBezTo>
                    <a:pt x="15226" y="3297"/>
                    <a:pt x="15230" y="3294"/>
                    <a:pt x="15235" y="3290"/>
                  </a:cubicBezTo>
                  <a:cubicBezTo>
                    <a:pt x="15265" y="3260"/>
                    <a:pt x="15289" y="3224"/>
                    <a:pt x="15308" y="3193"/>
                  </a:cubicBezTo>
                  <a:cubicBezTo>
                    <a:pt x="15368" y="3115"/>
                    <a:pt x="15441" y="3042"/>
                    <a:pt x="15502" y="2969"/>
                  </a:cubicBezTo>
                  <a:cubicBezTo>
                    <a:pt x="15623" y="2842"/>
                    <a:pt x="15744" y="2715"/>
                    <a:pt x="15871" y="2594"/>
                  </a:cubicBezTo>
                  <a:cubicBezTo>
                    <a:pt x="15998" y="2472"/>
                    <a:pt x="16126" y="2357"/>
                    <a:pt x="16265" y="2242"/>
                  </a:cubicBezTo>
                  <a:cubicBezTo>
                    <a:pt x="16295" y="2224"/>
                    <a:pt x="16320" y="2200"/>
                    <a:pt x="16350" y="2181"/>
                  </a:cubicBezTo>
                  <a:lnTo>
                    <a:pt x="16350" y="2181"/>
                  </a:lnTo>
                  <a:cubicBezTo>
                    <a:pt x="16339" y="2191"/>
                    <a:pt x="16330" y="2199"/>
                    <a:pt x="16321" y="2206"/>
                  </a:cubicBezTo>
                  <a:lnTo>
                    <a:pt x="16321" y="2206"/>
                  </a:lnTo>
                  <a:cubicBezTo>
                    <a:pt x="16327" y="2201"/>
                    <a:pt x="16333" y="2197"/>
                    <a:pt x="16338" y="2194"/>
                  </a:cubicBezTo>
                  <a:cubicBezTo>
                    <a:pt x="16411" y="2139"/>
                    <a:pt x="16477" y="2091"/>
                    <a:pt x="16544" y="2048"/>
                  </a:cubicBezTo>
                  <a:cubicBezTo>
                    <a:pt x="16817" y="1866"/>
                    <a:pt x="17101" y="1715"/>
                    <a:pt x="17398" y="1576"/>
                  </a:cubicBezTo>
                  <a:cubicBezTo>
                    <a:pt x="17418" y="1567"/>
                    <a:pt x="17427" y="1564"/>
                    <a:pt x="17427" y="1564"/>
                  </a:cubicBezTo>
                  <a:lnTo>
                    <a:pt x="17427" y="1564"/>
                  </a:lnTo>
                  <a:cubicBezTo>
                    <a:pt x="17430" y="1564"/>
                    <a:pt x="17331" y="1608"/>
                    <a:pt x="17333" y="1608"/>
                  </a:cubicBezTo>
                  <a:cubicBezTo>
                    <a:pt x="17334" y="1608"/>
                    <a:pt x="17344" y="1604"/>
                    <a:pt x="17368" y="1594"/>
                  </a:cubicBezTo>
                  <a:lnTo>
                    <a:pt x="17483" y="1545"/>
                  </a:lnTo>
                  <a:cubicBezTo>
                    <a:pt x="17562" y="1515"/>
                    <a:pt x="17635" y="1497"/>
                    <a:pt x="17713" y="1472"/>
                  </a:cubicBezTo>
                  <a:cubicBezTo>
                    <a:pt x="17865" y="1424"/>
                    <a:pt x="18016" y="1382"/>
                    <a:pt x="18168" y="1351"/>
                  </a:cubicBezTo>
                  <a:cubicBezTo>
                    <a:pt x="18234" y="1333"/>
                    <a:pt x="18301" y="1321"/>
                    <a:pt x="18368" y="1315"/>
                  </a:cubicBezTo>
                  <a:cubicBezTo>
                    <a:pt x="18382" y="1312"/>
                    <a:pt x="18403" y="1309"/>
                    <a:pt x="18422" y="1307"/>
                  </a:cubicBezTo>
                  <a:lnTo>
                    <a:pt x="18422" y="1307"/>
                  </a:lnTo>
                  <a:cubicBezTo>
                    <a:pt x="18401" y="1309"/>
                    <a:pt x="18374" y="1312"/>
                    <a:pt x="18338" y="1315"/>
                  </a:cubicBezTo>
                  <a:cubicBezTo>
                    <a:pt x="18380" y="1303"/>
                    <a:pt x="18416" y="1303"/>
                    <a:pt x="18453" y="1297"/>
                  </a:cubicBezTo>
                  <a:cubicBezTo>
                    <a:pt x="18604" y="1285"/>
                    <a:pt x="18762" y="1273"/>
                    <a:pt x="18913" y="1273"/>
                  </a:cubicBezTo>
                  <a:close/>
                  <a:moveTo>
                    <a:pt x="22279" y="29079"/>
                  </a:moveTo>
                  <a:cubicBezTo>
                    <a:pt x="22278" y="29080"/>
                    <a:pt x="22276" y="29080"/>
                    <a:pt x="22276" y="29080"/>
                  </a:cubicBezTo>
                  <a:cubicBezTo>
                    <a:pt x="22277" y="29080"/>
                    <a:pt x="22278" y="29079"/>
                    <a:pt x="22279" y="29079"/>
                  </a:cubicBezTo>
                  <a:close/>
                  <a:moveTo>
                    <a:pt x="18890" y="0"/>
                  </a:moveTo>
                  <a:cubicBezTo>
                    <a:pt x="17622" y="0"/>
                    <a:pt x="16410" y="531"/>
                    <a:pt x="15423" y="1315"/>
                  </a:cubicBezTo>
                  <a:cubicBezTo>
                    <a:pt x="14811" y="1800"/>
                    <a:pt x="14296" y="2406"/>
                    <a:pt x="13865" y="3048"/>
                  </a:cubicBezTo>
                  <a:cubicBezTo>
                    <a:pt x="13278" y="3908"/>
                    <a:pt x="12914" y="4878"/>
                    <a:pt x="12544" y="5848"/>
                  </a:cubicBezTo>
                  <a:cubicBezTo>
                    <a:pt x="12214" y="6717"/>
                    <a:pt x="11884" y="7603"/>
                    <a:pt x="11617" y="8494"/>
                  </a:cubicBezTo>
                  <a:lnTo>
                    <a:pt x="11617" y="8494"/>
                  </a:lnTo>
                  <a:cubicBezTo>
                    <a:pt x="11223" y="8218"/>
                    <a:pt x="10808" y="7969"/>
                    <a:pt x="10393" y="7744"/>
                  </a:cubicBezTo>
                  <a:cubicBezTo>
                    <a:pt x="9180" y="7095"/>
                    <a:pt x="7844" y="6673"/>
                    <a:pt x="6474" y="6673"/>
                  </a:cubicBezTo>
                  <a:cubicBezTo>
                    <a:pt x="6168" y="6673"/>
                    <a:pt x="5860" y="6694"/>
                    <a:pt x="5552" y="6738"/>
                  </a:cubicBezTo>
                  <a:cubicBezTo>
                    <a:pt x="3728" y="6999"/>
                    <a:pt x="2140" y="8193"/>
                    <a:pt x="1098" y="9683"/>
                  </a:cubicBezTo>
                  <a:cubicBezTo>
                    <a:pt x="558" y="10453"/>
                    <a:pt x="243" y="11344"/>
                    <a:pt x="122" y="12271"/>
                  </a:cubicBezTo>
                  <a:cubicBezTo>
                    <a:pt x="1" y="13180"/>
                    <a:pt x="128" y="14131"/>
                    <a:pt x="413" y="14998"/>
                  </a:cubicBezTo>
                  <a:cubicBezTo>
                    <a:pt x="746" y="16046"/>
                    <a:pt x="1292" y="17016"/>
                    <a:pt x="1934" y="17900"/>
                  </a:cubicBezTo>
                  <a:cubicBezTo>
                    <a:pt x="2746" y="19009"/>
                    <a:pt x="3697" y="19991"/>
                    <a:pt x="4734" y="20888"/>
                  </a:cubicBezTo>
                  <a:cubicBezTo>
                    <a:pt x="6006" y="21985"/>
                    <a:pt x="7394" y="22954"/>
                    <a:pt x="8824" y="23833"/>
                  </a:cubicBezTo>
                  <a:cubicBezTo>
                    <a:pt x="10533" y="24875"/>
                    <a:pt x="12308" y="25784"/>
                    <a:pt x="14138" y="26614"/>
                  </a:cubicBezTo>
                  <a:cubicBezTo>
                    <a:pt x="16338" y="27602"/>
                    <a:pt x="18604" y="28474"/>
                    <a:pt x="20895" y="29250"/>
                  </a:cubicBezTo>
                  <a:cubicBezTo>
                    <a:pt x="21507" y="29450"/>
                    <a:pt x="22119" y="29650"/>
                    <a:pt x="22731" y="29844"/>
                  </a:cubicBezTo>
                  <a:cubicBezTo>
                    <a:pt x="22792" y="29864"/>
                    <a:pt x="22851" y="29873"/>
                    <a:pt x="22908" y="29873"/>
                  </a:cubicBezTo>
                  <a:cubicBezTo>
                    <a:pt x="23186" y="29873"/>
                    <a:pt x="23413" y="29658"/>
                    <a:pt x="23519" y="29402"/>
                  </a:cubicBezTo>
                  <a:cubicBezTo>
                    <a:pt x="23658" y="29056"/>
                    <a:pt x="23767" y="28711"/>
                    <a:pt x="23882" y="28359"/>
                  </a:cubicBezTo>
                  <a:cubicBezTo>
                    <a:pt x="24185" y="27432"/>
                    <a:pt x="24458" y="26475"/>
                    <a:pt x="24694" y="25523"/>
                  </a:cubicBezTo>
                  <a:cubicBezTo>
                    <a:pt x="25052" y="24105"/>
                    <a:pt x="25336" y="22675"/>
                    <a:pt x="25561" y="21227"/>
                  </a:cubicBezTo>
                  <a:cubicBezTo>
                    <a:pt x="25833" y="19415"/>
                    <a:pt x="26015" y="17597"/>
                    <a:pt x="26070" y="15773"/>
                  </a:cubicBezTo>
                  <a:cubicBezTo>
                    <a:pt x="26142" y="13749"/>
                    <a:pt x="26058" y="11719"/>
                    <a:pt x="25809" y="9714"/>
                  </a:cubicBezTo>
                  <a:cubicBezTo>
                    <a:pt x="25773" y="9441"/>
                    <a:pt x="25730" y="9144"/>
                    <a:pt x="25688" y="8847"/>
                  </a:cubicBezTo>
                  <a:cubicBezTo>
                    <a:pt x="25688" y="8847"/>
                    <a:pt x="25688" y="8847"/>
                    <a:pt x="25688" y="8846"/>
                  </a:cubicBezTo>
                  <a:lnTo>
                    <a:pt x="25688" y="8846"/>
                  </a:lnTo>
                  <a:cubicBezTo>
                    <a:pt x="25506" y="7604"/>
                    <a:pt x="25227" y="6375"/>
                    <a:pt x="24785" y="5199"/>
                  </a:cubicBezTo>
                  <a:cubicBezTo>
                    <a:pt x="24427" y="4254"/>
                    <a:pt x="23991" y="3333"/>
                    <a:pt x="23385" y="2527"/>
                  </a:cubicBezTo>
                  <a:cubicBezTo>
                    <a:pt x="22870" y="1836"/>
                    <a:pt x="22264" y="1224"/>
                    <a:pt x="21531" y="770"/>
                  </a:cubicBezTo>
                  <a:cubicBezTo>
                    <a:pt x="20883" y="364"/>
                    <a:pt x="20168" y="121"/>
                    <a:pt x="19410" y="30"/>
                  </a:cubicBezTo>
                  <a:cubicBezTo>
                    <a:pt x="19236" y="10"/>
                    <a:pt x="19063" y="0"/>
                    <a:pt x="18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1687050" y="3911175"/>
              <a:ext cx="78350" cy="67350"/>
            </a:xfrm>
            <a:custGeom>
              <a:avLst/>
              <a:gdLst/>
              <a:ahLst/>
              <a:cxnLst/>
              <a:rect l="l" t="t" r="r" b="b"/>
              <a:pathLst>
                <a:path w="3134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98"/>
                    <a:pt x="933" y="177"/>
                  </a:cubicBezTo>
                  <a:cubicBezTo>
                    <a:pt x="927" y="183"/>
                    <a:pt x="915" y="189"/>
                    <a:pt x="909" y="189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1"/>
                    <a:pt x="303" y="1898"/>
                  </a:cubicBezTo>
                  <a:cubicBezTo>
                    <a:pt x="443" y="2122"/>
                    <a:pt x="642" y="2310"/>
                    <a:pt x="867" y="2449"/>
                  </a:cubicBezTo>
                  <a:cubicBezTo>
                    <a:pt x="1097" y="2583"/>
                    <a:pt x="1339" y="2655"/>
                    <a:pt x="1594" y="2686"/>
                  </a:cubicBezTo>
                  <a:cubicBezTo>
                    <a:pt x="1638" y="2691"/>
                    <a:pt x="1682" y="2693"/>
                    <a:pt x="1726" y="2693"/>
                  </a:cubicBezTo>
                  <a:cubicBezTo>
                    <a:pt x="1933" y="2693"/>
                    <a:pt x="2131" y="2637"/>
                    <a:pt x="2321" y="2552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06" y="1928"/>
                    <a:pt x="3097" y="1674"/>
                    <a:pt x="3121" y="1389"/>
                  </a:cubicBezTo>
                  <a:cubicBezTo>
                    <a:pt x="3133" y="1159"/>
                    <a:pt x="3060" y="880"/>
                    <a:pt x="2939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1674475" y="3895225"/>
              <a:ext cx="111425" cy="98675"/>
            </a:xfrm>
            <a:custGeom>
              <a:avLst/>
              <a:gdLst/>
              <a:ahLst/>
              <a:cxnLst/>
              <a:rect l="l" t="t" r="r" b="b"/>
              <a:pathLst>
                <a:path w="4457" h="3947" extrusionOk="0">
                  <a:moveTo>
                    <a:pt x="1411" y="2300"/>
                  </a:moveTo>
                  <a:lnTo>
                    <a:pt x="1411" y="2300"/>
                  </a:lnTo>
                  <a:cubicBezTo>
                    <a:pt x="1413" y="2302"/>
                    <a:pt x="1416" y="2304"/>
                    <a:pt x="1418" y="2306"/>
                  </a:cubicBezTo>
                  <a:cubicBezTo>
                    <a:pt x="1416" y="2304"/>
                    <a:pt x="1414" y="2302"/>
                    <a:pt x="1411" y="2300"/>
                  </a:cubicBezTo>
                  <a:close/>
                  <a:moveTo>
                    <a:pt x="1539" y="2427"/>
                  </a:moveTo>
                  <a:cubicBezTo>
                    <a:pt x="1554" y="2440"/>
                    <a:pt x="1566" y="2450"/>
                    <a:pt x="1575" y="2458"/>
                  </a:cubicBezTo>
                  <a:lnTo>
                    <a:pt x="1575" y="2458"/>
                  </a:lnTo>
                  <a:cubicBezTo>
                    <a:pt x="1560" y="2448"/>
                    <a:pt x="1545" y="2436"/>
                    <a:pt x="1539" y="2427"/>
                  </a:cubicBezTo>
                  <a:close/>
                  <a:moveTo>
                    <a:pt x="1843" y="2609"/>
                  </a:moveTo>
                  <a:cubicBezTo>
                    <a:pt x="1848" y="2611"/>
                    <a:pt x="1854" y="2613"/>
                    <a:pt x="1861" y="2615"/>
                  </a:cubicBezTo>
                  <a:cubicBezTo>
                    <a:pt x="1855" y="2613"/>
                    <a:pt x="1849" y="2612"/>
                    <a:pt x="1843" y="2609"/>
                  </a:cubicBezTo>
                  <a:close/>
                  <a:moveTo>
                    <a:pt x="2339" y="2669"/>
                  </a:moveTo>
                  <a:lnTo>
                    <a:pt x="2339" y="2669"/>
                  </a:lnTo>
                  <a:cubicBezTo>
                    <a:pt x="2338" y="2670"/>
                    <a:pt x="2337" y="2670"/>
                    <a:pt x="2335" y="2671"/>
                  </a:cubicBezTo>
                  <a:lnTo>
                    <a:pt x="2335" y="2671"/>
                  </a:lnTo>
                  <a:cubicBezTo>
                    <a:pt x="2337" y="2670"/>
                    <a:pt x="2338" y="2670"/>
                    <a:pt x="2339" y="2669"/>
                  </a:cubicBezTo>
                  <a:close/>
                  <a:moveTo>
                    <a:pt x="2303" y="1245"/>
                  </a:moveTo>
                  <a:cubicBezTo>
                    <a:pt x="2206" y="1245"/>
                    <a:pt x="2339" y="1251"/>
                    <a:pt x="2363" y="1263"/>
                  </a:cubicBezTo>
                  <a:cubicBezTo>
                    <a:pt x="2394" y="1269"/>
                    <a:pt x="2424" y="1275"/>
                    <a:pt x="2454" y="1294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493" y="1303"/>
                    <a:pt x="2483" y="1298"/>
                    <a:pt x="2473" y="1294"/>
                  </a:cubicBezTo>
                  <a:cubicBezTo>
                    <a:pt x="2473" y="1293"/>
                    <a:pt x="2475" y="1292"/>
                    <a:pt x="2476" y="1292"/>
                  </a:cubicBezTo>
                  <a:cubicBezTo>
                    <a:pt x="2486" y="1292"/>
                    <a:pt x="2508" y="1303"/>
                    <a:pt x="2534" y="1317"/>
                  </a:cubicBezTo>
                  <a:lnTo>
                    <a:pt x="2534" y="1317"/>
                  </a:lnTo>
                  <a:cubicBezTo>
                    <a:pt x="2530" y="1315"/>
                    <a:pt x="2526" y="1314"/>
                    <a:pt x="2521" y="1312"/>
                  </a:cubicBezTo>
                  <a:lnTo>
                    <a:pt x="2501" y="1306"/>
                  </a:lnTo>
                  <a:lnTo>
                    <a:pt x="2501" y="1306"/>
                  </a:lnTo>
                  <a:cubicBezTo>
                    <a:pt x="2526" y="1317"/>
                    <a:pt x="2541" y="1323"/>
                    <a:pt x="2546" y="1324"/>
                  </a:cubicBezTo>
                  <a:lnTo>
                    <a:pt x="2546" y="1324"/>
                  </a:lnTo>
                  <a:cubicBezTo>
                    <a:pt x="2542" y="1321"/>
                    <a:pt x="2538" y="1319"/>
                    <a:pt x="2534" y="1317"/>
                  </a:cubicBezTo>
                  <a:lnTo>
                    <a:pt x="2534" y="1317"/>
                  </a:lnTo>
                  <a:cubicBezTo>
                    <a:pt x="2545" y="1321"/>
                    <a:pt x="2549" y="1324"/>
                    <a:pt x="2547" y="1324"/>
                  </a:cubicBezTo>
                  <a:cubicBezTo>
                    <a:pt x="2547" y="1324"/>
                    <a:pt x="2547" y="1324"/>
                    <a:pt x="2546" y="1324"/>
                  </a:cubicBezTo>
                  <a:lnTo>
                    <a:pt x="2546" y="1324"/>
                  </a:lnTo>
                  <a:cubicBezTo>
                    <a:pt x="2589" y="1348"/>
                    <a:pt x="2636" y="1378"/>
                    <a:pt x="2642" y="1384"/>
                  </a:cubicBezTo>
                  <a:lnTo>
                    <a:pt x="2709" y="1423"/>
                  </a:lnTo>
                  <a:lnTo>
                    <a:pt x="2709" y="1423"/>
                  </a:lnTo>
                  <a:cubicBezTo>
                    <a:pt x="2710" y="1424"/>
                    <a:pt x="2711" y="1425"/>
                    <a:pt x="2712" y="1426"/>
                  </a:cubicBezTo>
                  <a:lnTo>
                    <a:pt x="2712" y="1426"/>
                  </a:lnTo>
                  <a:cubicBezTo>
                    <a:pt x="2722" y="1436"/>
                    <a:pt x="2733" y="1447"/>
                    <a:pt x="2745" y="1457"/>
                  </a:cubicBezTo>
                  <a:cubicBezTo>
                    <a:pt x="2775" y="1487"/>
                    <a:pt x="2865" y="1547"/>
                    <a:pt x="2872" y="1589"/>
                  </a:cubicBezTo>
                  <a:lnTo>
                    <a:pt x="2872" y="1589"/>
                  </a:lnTo>
                  <a:cubicBezTo>
                    <a:pt x="2870" y="1586"/>
                    <a:pt x="2868" y="1582"/>
                    <a:pt x="2866" y="1578"/>
                  </a:cubicBezTo>
                  <a:cubicBezTo>
                    <a:pt x="2854" y="1566"/>
                    <a:pt x="2842" y="1542"/>
                    <a:pt x="2824" y="1530"/>
                  </a:cubicBezTo>
                  <a:lnTo>
                    <a:pt x="2824" y="1530"/>
                  </a:lnTo>
                  <a:cubicBezTo>
                    <a:pt x="2842" y="1548"/>
                    <a:pt x="2854" y="1566"/>
                    <a:pt x="2872" y="1591"/>
                  </a:cubicBezTo>
                  <a:cubicBezTo>
                    <a:pt x="2872" y="1590"/>
                    <a:pt x="2872" y="1590"/>
                    <a:pt x="2872" y="1589"/>
                  </a:cubicBezTo>
                  <a:lnTo>
                    <a:pt x="2872" y="1589"/>
                  </a:lnTo>
                  <a:cubicBezTo>
                    <a:pt x="2884" y="1610"/>
                    <a:pt x="2899" y="1631"/>
                    <a:pt x="2909" y="1657"/>
                  </a:cubicBezTo>
                  <a:cubicBezTo>
                    <a:pt x="2923" y="1676"/>
                    <a:pt x="2930" y="1699"/>
                    <a:pt x="2938" y="1717"/>
                  </a:cubicBezTo>
                  <a:lnTo>
                    <a:pt x="2938" y="1717"/>
                  </a:lnTo>
                  <a:cubicBezTo>
                    <a:pt x="2955" y="1774"/>
                    <a:pt x="2971" y="1839"/>
                    <a:pt x="2988" y="1894"/>
                  </a:cubicBezTo>
                  <a:cubicBezTo>
                    <a:pt x="2988" y="1895"/>
                    <a:pt x="2988" y="1895"/>
                    <a:pt x="2988" y="1896"/>
                  </a:cubicBezTo>
                  <a:lnTo>
                    <a:pt x="2988" y="1896"/>
                  </a:lnTo>
                  <a:cubicBezTo>
                    <a:pt x="2990" y="1918"/>
                    <a:pt x="2992" y="1937"/>
                    <a:pt x="2988" y="1960"/>
                  </a:cubicBezTo>
                  <a:cubicBezTo>
                    <a:pt x="2988" y="1990"/>
                    <a:pt x="2976" y="2021"/>
                    <a:pt x="2976" y="2039"/>
                  </a:cubicBezTo>
                  <a:cubicBezTo>
                    <a:pt x="2976" y="2045"/>
                    <a:pt x="2976" y="2050"/>
                    <a:pt x="2976" y="2054"/>
                  </a:cubicBezTo>
                  <a:lnTo>
                    <a:pt x="2976" y="2054"/>
                  </a:lnTo>
                  <a:cubicBezTo>
                    <a:pt x="2965" y="2099"/>
                    <a:pt x="2957" y="2143"/>
                    <a:pt x="2939" y="2184"/>
                  </a:cubicBezTo>
                  <a:cubicBezTo>
                    <a:pt x="2939" y="2190"/>
                    <a:pt x="2934" y="2200"/>
                    <a:pt x="2933" y="2207"/>
                  </a:cubicBezTo>
                  <a:lnTo>
                    <a:pt x="2933" y="2207"/>
                  </a:lnTo>
                  <a:cubicBezTo>
                    <a:pt x="2937" y="2198"/>
                    <a:pt x="2941" y="2189"/>
                    <a:pt x="2945" y="2178"/>
                  </a:cubicBezTo>
                  <a:lnTo>
                    <a:pt x="2945" y="2178"/>
                  </a:lnTo>
                  <a:cubicBezTo>
                    <a:pt x="2945" y="2190"/>
                    <a:pt x="2937" y="2206"/>
                    <a:pt x="2928" y="2223"/>
                  </a:cubicBezTo>
                  <a:lnTo>
                    <a:pt x="2928" y="2223"/>
                  </a:lnTo>
                  <a:cubicBezTo>
                    <a:pt x="2930" y="2218"/>
                    <a:pt x="2931" y="2214"/>
                    <a:pt x="2933" y="2209"/>
                  </a:cubicBezTo>
                  <a:cubicBezTo>
                    <a:pt x="2933" y="2208"/>
                    <a:pt x="2933" y="2207"/>
                    <a:pt x="2933" y="2207"/>
                  </a:cubicBezTo>
                  <a:lnTo>
                    <a:pt x="2933" y="2207"/>
                  </a:lnTo>
                  <a:cubicBezTo>
                    <a:pt x="2930" y="2215"/>
                    <a:pt x="2927" y="2223"/>
                    <a:pt x="2924" y="2229"/>
                  </a:cubicBezTo>
                  <a:lnTo>
                    <a:pt x="2924" y="2229"/>
                  </a:lnTo>
                  <a:cubicBezTo>
                    <a:pt x="2926" y="2227"/>
                    <a:pt x="2927" y="2225"/>
                    <a:pt x="2928" y="2223"/>
                  </a:cubicBezTo>
                  <a:lnTo>
                    <a:pt x="2928" y="2223"/>
                  </a:lnTo>
                  <a:cubicBezTo>
                    <a:pt x="2921" y="2242"/>
                    <a:pt x="2917" y="2251"/>
                    <a:pt x="2916" y="2251"/>
                  </a:cubicBezTo>
                  <a:cubicBezTo>
                    <a:pt x="2916" y="2251"/>
                    <a:pt x="2918" y="2244"/>
                    <a:pt x="2924" y="2229"/>
                  </a:cubicBezTo>
                  <a:lnTo>
                    <a:pt x="2924" y="2229"/>
                  </a:lnTo>
                  <a:cubicBezTo>
                    <a:pt x="2914" y="2246"/>
                    <a:pt x="2903" y="2264"/>
                    <a:pt x="2897" y="2275"/>
                  </a:cubicBezTo>
                  <a:cubicBezTo>
                    <a:pt x="2879" y="2306"/>
                    <a:pt x="2866" y="2330"/>
                    <a:pt x="2848" y="2354"/>
                  </a:cubicBezTo>
                  <a:cubicBezTo>
                    <a:pt x="2840" y="2363"/>
                    <a:pt x="2822" y="2384"/>
                    <a:pt x="2813" y="2397"/>
                  </a:cubicBezTo>
                  <a:lnTo>
                    <a:pt x="2813" y="2397"/>
                  </a:lnTo>
                  <a:cubicBezTo>
                    <a:pt x="2788" y="2424"/>
                    <a:pt x="2757" y="2457"/>
                    <a:pt x="2751" y="2463"/>
                  </a:cubicBezTo>
                  <a:cubicBezTo>
                    <a:pt x="2733" y="2481"/>
                    <a:pt x="2712" y="2503"/>
                    <a:pt x="2689" y="2523"/>
                  </a:cubicBezTo>
                  <a:lnTo>
                    <a:pt x="2689" y="2523"/>
                  </a:lnTo>
                  <a:cubicBezTo>
                    <a:pt x="2690" y="2521"/>
                    <a:pt x="2691" y="2519"/>
                    <a:pt x="2691" y="2518"/>
                  </a:cubicBezTo>
                  <a:lnTo>
                    <a:pt x="2691" y="2518"/>
                  </a:lnTo>
                  <a:cubicBezTo>
                    <a:pt x="2691" y="2533"/>
                    <a:pt x="2552" y="2609"/>
                    <a:pt x="2549" y="2609"/>
                  </a:cubicBezTo>
                  <a:cubicBezTo>
                    <a:pt x="2548" y="2609"/>
                    <a:pt x="2554" y="2605"/>
                    <a:pt x="2570" y="2596"/>
                  </a:cubicBezTo>
                  <a:cubicBezTo>
                    <a:pt x="2592" y="2582"/>
                    <a:pt x="2599" y="2577"/>
                    <a:pt x="2597" y="2577"/>
                  </a:cubicBezTo>
                  <a:cubicBezTo>
                    <a:pt x="2593" y="2577"/>
                    <a:pt x="2544" y="2604"/>
                    <a:pt x="2527" y="2609"/>
                  </a:cubicBezTo>
                  <a:cubicBezTo>
                    <a:pt x="2497" y="2627"/>
                    <a:pt x="2467" y="2633"/>
                    <a:pt x="2436" y="2639"/>
                  </a:cubicBezTo>
                  <a:cubicBezTo>
                    <a:pt x="2400" y="2657"/>
                    <a:pt x="2357" y="2663"/>
                    <a:pt x="2315" y="2669"/>
                  </a:cubicBezTo>
                  <a:cubicBezTo>
                    <a:pt x="2307" y="2673"/>
                    <a:pt x="2298" y="2677"/>
                    <a:pt x="2291" y="2681"/>
                  </a:cubicBezTo>
                  <a:lnTo>
                    <a:pt x="2291" y="2681"/>
                  </a:lnTo>
                  <a:cubicBezTo>
                    <a:pt x="2281" y="2681"/>
                    <a:pt x="2271" y="2682"/>
                    <a:pt x="2261" y="2682"/>
                  </a:cubicBezTo>
                  <a:cubicBezTo>
                    <a:pt x="2219" y="2682"/>
                    <a:pt x="2174" y="2675"/>
                    <a:pt x="2145" y="2675"/>
                  </a:cubicBezTo>
                  <a:cubicBezTo>
                    <a:pt x="2132" y="2675"/>
                    <a:pt x="2116" y="2677"/>
                    <a:pt x="2104" y="2679"/>
                  </a:cubicBezTo>
                  <a:lnTo>
                    <a:pt x="2104" y="2679"/>
                  </a:lnTo>
                  <a:cubicBezTo>
                    <a:pt x="2077" y="2673"/>
                    <a:pt x="2048" y="2664"/>
                    <a:pt x="2024" y="2657"/>
                  </a:cubicBezTo>
                  <a:cubicBezTo>
                    <a:pt x="1964" y="2639"/>
                    <a:pt x="1903" y="2627"/>
                    <a:pt x="1842" y="2602"/>
                  </a:cubicBezTo>
                  <a:cubicBezTo>
                    <a:pt x="1836" y="2601"/>
                    <a:pt x="1827" y="2599"/>
                    <a:pt x="1817" y="2597"/>
                  </a:cubicBezTo>
                  <a:lnTo>
                    <a:pt x="1817" y="2597"/>
                  </a:lnTo>
                  <a:cubicBezTo>
                    <a:pt x="1801" y="2588"/>
                    <a:pt x="1786" y="2579"/>
                    <a:pt x="1770" y="2572"/>
                  </a:cubicBezTo>
                  <a:lnTo>
                    <a:pt x="1612" y="2481"/>
                  </a:lnTo>
                  <a:cubicBezTo>
                    <a:pt x="1609" y="2480"/>
                    <a:pt x="1603" y="2476"/>
                    <a:pt x="1596" y="2472"/>
                  </a:cubicBezTo>
                  <a:lnTo>
                    <a:pt x="1596" y="2472"/>
                  </a:lnTo>
                  <a:cubicBezTo>
                    <a:pt x="1593" y="2469"/>
                    <a:pt x="1589" y="2464"/>
                    <a:pt x="1582" y="2457"/>
                  </a:cubicBezTo>
                  <a:cubicBezTo>
                    <a:pt x="1570" y="2445"/>
                    <a:pt x="1545" y="2427"/>
                    <a:pt x="1527" y="2415"/>
                  </a:cubicBezTo>
                  <a:cubicBezTo>
                    <a:pt x="1485" y="2372"/>
                    <a:pt x="1448" y="2330"/>
                    <a:pt x="1400" y="2281"/>
                  </a:cubicBezTo>
                  <a:cubicBezTo>
                    <a:pt x="1396" y="2277"/>
                    <a:pt x="1392" y="2274"/>
                    <a:pt x="1388" y="2270"/>
                  </a:cubicBezTo>
                  <a:lnTo>
                    <a:pt x="1388" y="2270"/>
                  </a:lnTo>
                  <a:cubicBezTo>
                    <a:pt x="1378" y="2256"/>
                    <a:pt x="1369" y="2242"/>
                    <a:pt x="1364" y="2233"/>
                  </a:cubicBezTo>
                  <a:cubicBezTo>
                    <a:pt x="1357" y="2220"/>
                    <a:pt x="1341" y="2185"/>
                    <a:pt x="1325" y="2152"/>
                  </a:cubicBezTo>
                  <a:lnTo>
                    <a:pt x="1325" y="2152"/>
                  </a:lnTo>
                  <a:cubicBezTo>
                    <a:pt x="1325" y="2158"/>
                    <a:pt x="1325" y="2163"/>
                    <a:pt x="1323" y="2163"/>
                  </a:cubicBezTo>
                  <a:cubicBezTo>
                    <a:pt x="1321" y="2163"/>
                    <a:pt x="1316" y="2154"/>
                    <a:pt x="1309" y="2130"/>
                  </a:cubicBezTo>
                  <a:cubicBezTo>
                    <a:pt x="1308" y="2126"/>
                    <a:pt x="1308" y="2122"/>
                    <a:pt x="1307" y="2118"/>
                  </a:cubicBezTo>
                  <a:lnTo>
                    <a:pt x="1307" y="2118"/>
                  </a:lnTo>
                  <a:cubicBezTo>
                    <a:pt x="1312" y="2128"/>
                    <a:pt x="1319" y="2140"/>
                    <a:pt x="1325" y="2152"/>
                  </a:cubicBezTo>
                  <a:lnTo>
                    <a:pt x="1325" y="2152"/>
                  </a:lnTo>
                  <a:cubicBezTo>
                    <a:pt x="1323" y="2139"/>
                    <a:pt x="1316" y="2117"/>
                    <a:pt x="1302" y="2101"/>
                  </a:cubicBezTo>
                  <a:lnTo>
                    <a:pt x="1302" y="2101"/>
                  </a:lnTo>
                  <a:cubicBezTo>
                    <a:pt x="1304" y="2107"/>
                    <a:pt x="1305" y="2112"/>
                    <a:pt x="1307" y="2118"/>
                  </a:cubicBezTo>
                  <a:lnTo>
                    <a:pt x="1307" y="2118"/>
                  </a:lnTo>
                  <a:cubicBezTo>
                    <a:pt x="1298" y="2103"/>
                    <a:pt x="1290" y="2091"/>
                    <a:pt x="1285" y="2087"/>
                  </a:cubicBezTo>
                  <a:lnTo>
                    <a:pt x="1285" y="2087"/>
                  </a:lnTo>
                  <a:cubicBezTo>
                    <a:pt x="1292" y="2091"/>
                    <a:pt x="1297" y="2096"/>
                    <a:pt x="1302" y="2101"/>
                  </a:cubicBezTo>
                  <a:lnTo>
                    <a:pt x="1302" y="2101"/>
                  </a:lnTo>
                  <a:cubicBezTo>
                    <a:pt x="1299" y="2091"/>
                    <a:pt x="1296" y="2081"/>
                    <a:pt x="1293" y="2072"/>
                  </a:cubicBezTo>
                  <a:lnTo>
                    <a:pt x="1293" y="2072"/>
                  </a:lnTo>
                  <a:cubicBezTo>
                    <a:pt x="1292" y="2073"/>
                    <a:pt x="1292" y="2075"/>
                    <a:pt x="1292" y="2076"/>
                  </a:cubicBezTo>
                  <a:lnTo>
                    <a:pt x="1292" y="2076"/>
                  </a:lnTo>
                  <a:cubicBezTo>
                    <a:pt x="1292" y="2074"/>
                    <a:pt x="1292" y="2071"/>
                    <a:pt x="1291" y="2069"/>
                  </a:cubicBezTo>
                  <a:lnTo>
                    <a:pt x="1291" y="2069"/>
                  </a:lnTo>
                  <a:cubicBezTo>
                    <a:pt x="1292" y="2070"/>
                    <a:pt x="1292" y="2071"/>
                    <a:pt x="1293" y="2072"/>
                  </a:cubicBezTo>
                  <a:lnTo>
                    <a:pt x="1293" y="2072"/>
                  </a:lnTo>
                  <a:cubicBezTo>
                    <a:pt x="1297" y="2020"/>
                    <a:pt x="1286" y="1991"/>
                    <a:pt x="1280" y="1991"/>
                  </a:cubicBezTo>
                  <a:cubicBezTo>
                    <a:pt x="1280" y="1991"/>
                    <a:pt x="1280" y="1991"/>
                    <a:pt x="1280" y="1991"/>
                  </a:cubicBezTo>
                  <a:lnTo>
                    <a:pt x="1280" y="1991"/>
                  </a:lnTo>
                  <a:cubicBezTo>
                    <a:pt x="1279" y="1998"/>
                    <a:pt x="1279" y="2003"/>
                    <a:pt x="1279" y="2009"/>
                  </a:cubicBezTo>
                  <a:cubicBezTo>
                    <a:pt x="1279" y="2022"/>
                    <a:pt x="1289" y="2049"/>
                    <a:pt x="1291" y="2069"/>
                  </a:cubicBezTo>
                  <a:lnTo>
                    <a:pt x="1291" y="2069"/>
                  </a:lnTo>
                  <a:cubicBezTo>
                    <a:pt x="1286" y="2054"/>
                    <a:pt x="1281" y="2040"/>
                    <a:pt x="1279" y="2027"/>
                  </a:cubicBezTo>
                  <a:cubicBezTo>
                    <a:pt x="1275" y="2003"/>
                    <a:pt x="1276" y="1992"/>
                    <a:pt x="1280" y="1991"/>
                  </a:cubicBezTo>
                  <a:lnTo>
                    <a:pt x="1280" y="1991"/>
                  </a:lnTo>
                  <a:cubicBezTo>
                    <a:pt x="1281" y="1976"/>
                    <a:pt x="1284" y="1959"/>
                    <a:pt x="1286" y="1941"/>
                  </a:cubicBezTo>
                  <a:lnTo>
                    <a:pt x="1286" y="1941"/>
                  </a:lnTo>
                  <a:cubicBezTo>
                    <a:pt x="1284" y="1946"/>
                    <a:pt x="1282" y="1949"/>
                    <a:pt x="1280" y="1949"/>
                  </a:cubicBezTo>
                  <a:cubicBezTo>
                    <a:pt x="1277" y="1949"/>
                    <a:pt x="1275" y="1938"/>
                    <a:pt x="1279" y="1912"/>
                  </a:cubicBezTo>
                  <a:cubicBezTo>
                    <a:pt x="1286" y="1897"/>
                    <a:pt x="1289" y="1879"/>
                    <a:pt x="1292" y="1864"/>
                  </a:cubicBezTo>
                  <a:lnTo>
                    <a:pt x="1292" y="1864"/>
                  </a:lnTo>
                  <a:cubicBezTo>
                    <a:pt x="1293" y="1886"/>
                    <a:pt x="1290" y="1914"/>
                    <a:pt x="1286" y="1941"/>
                  </a:cubicBezTo>
                  <a:lnTo>
                    <a:pt x="1286" y="1941"/>
                  </a:lnTo>
                  <a:cubicBezTo>
                    <a:pt x="1293" y="1926"/>
                    <a:pt x="1300" y="1892"/>
                    <a:pt x="1292" y="1861"/>
                  </a:cubicBezTo>
                  <a:lnTo>
                    <a:pt x="1292" y="1861"/>
                  </a:lnTo>
                  <a:cubicBezTo>
                    <a:pt x="1292" y="1862"/>
                    <a:pt x="1292" y="1863"/>
                    <a:pt x="1292" y="1864"/>
                  </a:cubicBezTo>
                  <a:lnTo>
                    <a:pt x="1292" y="1864"/>
                  </a:lnTo>
                  <a:cubicBezTo>
                    <a:pt x="1291" y="1862"/>
                    <a:pt x="1291" y="1859"/>
                    <a:pt x="1291" y="1857"/>
                  </a:cubicBezTo>
                  <a:lnTo>
                    <a:pt x="1291" y="1857"/>
                  </a:lnTo>
                  <a:cubicBezTo>
                    <a:pt x="1291" y="1859"/>
                    <a:pt x="1292" y="1860"/>
                    <a:pt x="1292" y="1861"/>
                  </a:cubicBezTo>
                  <a:lnTo>
                    <a:pt x="1292" y="1861"/>
                  </a:lnTo>
                  <a:cubicBezTo>
                    <a:pt x="1294" y="1853"/>
                    <a:pt x="1295" y="1845"/>
                    <a:pt x="1297" y="1839"/>
                  </a:cubicBezTo>
                  <a:cubicBezTo>
                    <a:pt x="1303" y="1815"/>
                    <a:pt x="1309" y="1784"/>
                    <a:pt x="1321" y="1760"/>
                  </a:cubicBezTo>
                  <a:cubicBezTo>
                    <a:pt x="1324" y="1747"/>
                    <a:pt x="1328" y="1736"/>
                    <a:pt x="1331" y="1723"/>
                  </a:cubicBezTo>
                  <a:lnTo>
                    <a:pt x="1331" y="1723"/>
                  </a:lnTo>
                  <a:cubicBezTo>
                    <a:pt x="1347" y="1694"/>
                    <a:pt x="1362" y="1661"/>
                    <a:pt x="1382" y="1633"/>
                  </a:cubicBezTo>
                  <a:lnTo>
                    <a:pt x="1382" y="1633"/>
                  </a:lnTo>
                  <a:cubicBezTo>
                    <a:pt x="1380" y="1634"/>
                    <a:pt x="1379" y="1634"/>
                    <a:pt x="1378" y="1634"/>
                  </a:cubicBezTo>
                  <a:cubicBezTo>
                    <a:pt x="1374" y="1634"/>
                    <a:pt x="1377" y="1627"/>
                    <a:pt x="1394" y="1609"/>
                  </a:cubicBezTo>
                  <a:cubicBezTo>
                    <a:pt x="1401" y="1601"/>
                    <a:pt x="1408" y="1593"/>
                    <a:pt x="1415" y="1585"/>
                  </a:cubicBezTo>
                  <a:lnTo>
                    <a:pt x="1415" y="1585"/>
                  </a:lnTo>
                  <a:lnTo>
                    <a:pt x="1382" y="1633"/>
                  </a:lnTo>
                  <a:cubicBezTo>
                    <a:pt x="1382" y="1633"/>
                    <a:pt x="1382" y="1633"/>
                    <a:pt x="1382" y="1633"/>
                  </a:cubicBezTo>
                  <a:lnTo>
                    <a:pt x="1382" y="1633"/>
                  </a:lnTo>
                  <a:cubicBezTo>
                    <a:pt x="1394" y="1627"/>
                    <a:pt x="1425" y="1598"/>
                    <a:pt x="1425" y="1576"/>
                  </a:cubicBezTo>
                  <a:lnTo>
                    <a:pt x="1425" y="1576"/>
                  </a:lnTo>
                  <a:cubicBezTo>
                    <a:pt x="1421" y="1579"/>
                    <a:pt x="1418" y="1582"/>
                    <a:pt x="1415" y="1585"/>
                  </a:cubicBezTo>
                  <a:lnTo>
                    <a:pt x="1415" y="1585"/>
                  </a:lnTo>
                  <a:lnTo>
                    <a:pt x="1424" y="1572"/>
                  </a:lnTo>
                  <a:lnTo>
                    <a:pt x="1424" y="1572"/>
                  </a:lnTo>
                  <a:cubicBezTo>
                    <a:pt x="1424" y="1573"/>
                    <a:pt x="1425" y="1574"/>
                    <a:pt x="1425" y="1576"/>
                  </a:cubicBezTo>
                  <a:lnTo>
                    <a:pt x="1425" y="1576"/>
                  </a:lnTo>
                  <a:cubicBezTo>
                    <a:pt x="1446" y="1554"/>
                    <a:pt x="1469" y="1532"/>
                    <a:pt x="1490" y="1512"/>
                  </a:cubicBezTo>
                  <a:lnTo>
                    <a:pt x="1490" y="1512"/>
                  </a:lnTo>
                  <a:cubicBezTo>
                    <a:pt x="1490" y="1512"/>
                    <a:pt x="1490" y="1512"/>
                    <a:pt x="1491" y="1512"/>
                  </a:cubicBezTo>
                  <a:cubicBezTo>
                    <a:pt x="1533" y="1488"/>
                    <a:pt x="1564" y="1463"/>
                    <a:pt x="1600" y="1445"/>
                  </a:cubicBezTo>
                  <a:cubicBezTo>
                    <a:pt x="1667" y="1403"/>
                    <a:pt x="1727" y="1360"/>
                    <a:pt x="1794" y="1324"/>
                  </a:cubicBezTo>
                  <a:cubicBezTo>
                    <a:pt x="1804" y="1318"/>
                    <a:pt x="1814" y="1310"/>
                    <a:pt x="1822" y="1304"/>
                  </a:cubicBezTo>
                  <a:lnTo>
                    <a:pt x="1822" y="1304"/>
                  </a:lnTo>
                  <a:cubicBezTo>
                    <a:pt x="1859" y="1290"/>
                    <a:pt x="1906" y="1280"/>
                    <a:pt x="1927" y="1275"/>
                  </a:cubicBezTo>
                  <a:cubicBezTo>
                    <a:pt x="1939" y="1275"/>
                    <a:pt x="2024" y="1251"/>
                    <a:pt x="2024" y="1251"/>
                  </a:cubicBezTo>
                  <a:cubicBezTo>
                    <a:pt x="2097" y="1245"/>
                    <a:pt x="2170" y="1245"/>
                    <a:pt x="2242" y="1245"/>
                  </a:cubicBezTo>
                  <a:close/>
                  <a:moveTo>
                    <a:pt x="2198" y="1"/>
                  </a:moveTo>
                  <a:cubicBezTo>
                    <a:pt x="1841" y="1"/>
                    <a:pt x="1486" y="74"/>
                    <a:pt x="1164" y="239"/>
                  </a:cubicBezTo>
                  <a:cubicBezTo>
                    <a:pt x="818" y="421"/>
                    <a:pt x="509" y="669"/>
                    <a:pt x="297" y="1003"/>
                  </a:cubicBezTo>
                  <a:cubicBezTo>
                    <a:pt x="115" y="1300"/>
                    <a:pt x="0" y="1687"/>
                    <a:pt x="24" y="2033"/>
                  </a:cubicBezTo>
                  <a:cubicBezTo>
                    <a:pt x="67" y="2899"/>
                    <a:pt x="733" y="3566"/>
                    <a:pt x="1521" y="3827"/>
                  </a:cubicBezTo>
                  <a:cubicBezTo>
                    <a:pt x="1748" y="3906"/>
                    <a:pt x="1988" y="3947"/>
                    <a:pt x="2228" y="3947"/>
                  </a:cubicBezTo>
                  <a:cubicBezTo>
                    <a:pt x="2429" y="3947"/>
                    <a:pt x="2630" y="3918"/>
                    <a:pt x="2824" y="3857"/>
                  </a:cubicBezTo>
                  <a:cubicBezTo>
                    <a:pt x="3272" y="3717"/>
                    <a:pt x="3618" y="3457"/>
                    <a:pt x="3903" y="3087"/>
                  </a:cubicBezTo>
                  <a:cubicBezTo>
                    <a:pt x="4456" y="2349"/>
                    <a:pt x="4367" y="1243"/>
                    <a:pt x="3680" y="595"/>
                  </a:cubicBezTo>
                  <a:lnTo>
                    <a:pt x="3680" y="595"/>
                  </a:lnTo>
                  <a:cubicBezTo>
                    <a:pt x="3668" y="583"/>
                    <a:pt x="3656" y="572"/>
                    <a:pt x="3642" y="560"/>
                  </a:cubicBezTo>
                  <a:lnTo>
                    <a:pt x="3642" y="560"/>
                  </a:lnTo>
                  <a:cubicBezTo>
                    <a:pt x="3642" y="560"/>
                    <a:pt x="3642" y="560"/>
                    <a:pt x="3642" y="560"/>
                  </a:cubicBezTo>
                  <a:cubicBezTo>
                    <a:pt x="3628" y="548"/>
                    <a:pt x="3613" y="535"/>
                    <a:pt x="3598" y="524"/>
                  </a:cubicBezTo>
                  <a:lnTo>
                    <a:pt x="3598" y="524"/>
                  </a:lnTo>
                  <a:cubicBezTo>
                    <a:pt x="3300" y="280"/>
                    <a:pt x="2962" y="85"/>
                    <a:pt x="2576" y="27"/>
                  </a:cubicBezTo>
                  <a:cubicBezTo>
                    <a:pt x="2450" y="10"/>
                    <a:pt x="2324" y="1"/>
                    <a:pt x="2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1568425" y="3843775"/>
              <a:ext cx="68350" cy="60825"/>
            </a:xfrm>
            <a:custGeom>
              <a:avLst/>
              <a:gdLst/>
              <a:ahLst/>
              <a:cxnLst/>
              <a:rect l="l" t="t" r="r" b="b"/>
              <a:pathLst>
                <a:path w="2734" h="2433" extrusionOk="0">
                  <a:moveTo>
                    <a:pt x="1131" y="1"/>
                  </a:moveTo>
                  <a:cubicBezTo>
                    <a:pt x="1031" y="1"/>
                    <a:pt x="931" y="10"/>
                    <a:pt x="831" y="25"/>
                  </a:cubicBezTo>
                  <a:cubicBezTo>
                    <a:pt x="552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3" y="1019"/>
                  </a:cubicBezTo>
                  <a:cubicBezTo>
                    <a:pt x="31" y="1213"/>
                    <a:pt x="73" y="1358"/>
                    <a:pt x="158" y="1540"/>
                  </a:cubicBezTo>
                  <a:cubicBezTo>
                    <a:pt x="206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28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7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0" y="2400"/>
                    <a:pt x="1909" y="2370"/>
                    <a:pt x="2067" y="2303"/>
                  </a:cubicBezTo>
                  <a:cubicBezTo>
                    <a:pt x="2291" y="2231"/>
                    <a:pt x="2491" y="2043"/>
                    <a:pt x="2594" y="1831"/>
                  </a:cubicBezTo>
                  <a:cubicBezTo>
                    <a:pt x="2673" y="1655"/>
                    <a:pt x="2727" y="1497"/>
                    <a:pt x="2727" y="1297"/>
                  </a:cubicBezTo>
                  <a:cubicBezTo>
                    <a:pt x="2733" y="1110"/>
                    <a:pt x="2685" y="940"/>
                    <a:pt x="2606" y="776"/>
                  </a:cubicBezTo>
                  <a:cubicBezTo>
                    <a:pt x="2552" y="661"/>
                    <a:pt x="2479" y="558"/>
                    <a:pt x="2388" y="473"/>
                  </a:cubicBezTo>
                  <a:cubicBezTo>
                    <a:pt x="2249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3" y="110"/>
                    <a:pt x="1552" y="61"/>
                  </a:cubicBezTo>
                  <a:cubicBezTo>
                    <a:pt x="1413" y="19"/>
                    <a:pt x="1273" y="1"/>
                    <a:pt x="1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1551300" y="3828000"/>
              <a:ext cx="101675" cy="92925"/>
            </a:xfrm>
            <a:custGeom>
              <a:avLst/>
              <a:gdLst/>
              <a:ahLst/>
              <a:cxnLst/>
              <a:rect l="l" t="t" r="r" b="b"/>
              <a:pathLst>
                <a:path w="4067" h="3717" extrusionOk="0">
                  <a:moveTo>
                    <a:pt x="1706" y="1285"/>
                  </a:moveTo>
                  <a:cubicBezTo>
                    <a:pt x="1707" y="1285"/>
                    <a:pt x="1709" y="1286"/>
                    <a:pt x="1710" y="1286"/>
                  </a:cubicBezTo>
                  <a:cubicBezTo>
                    <a:pt x="1709" y="1286"/>
                    <a:pt x="1708" y="1285"/>
                    <a:pt x="1706" y="1285"/>
                  </a:cubicBezTo>
                  <a:close/>
                  <a:moveTo>
                    <a:pt x="1384" y="1466"/>
                  </a:moveTo>
                  <a:lnTo>
                    <a:pt x="1384" y="1466"/>
                  </a:lnTo>
                  <a:cubicBezTo>
                    <a:pt x="1383" y="1467"/>
                    <a:pt x="1383" y="1467"/>
                    <a:pt x="1382" y="1468"/>
                  </a:cubicBezTo>
                  <a:lnTo>
                    <a:pt x="1384" y="1466"/>
                  </a:lnTo>
                  <a:close/>
                  <a:moveTo>
                    <a:pt x="2506" y="1488"/>
                  </a:moveTo>
                  <a:lnTo>
                    <a:pt x="2506" y="1488"/>
                  </a:lnTo>
                  <a:cubicBezTo>
                    <a:pt x="2531" y="1492"/>
                    <a:pt x="2555" y="1495"/>
                    <a:pt x="2576" y="1498"/>
                  </a:cubicBezTo>
                  <a:cubicBezTo>
                    <a:pt x="2555" y="1498"/>
                    <a:pt x="2539" y="1495"/>
                    <a:pt x="2522" y="1493"/>
                  </a:cubicBezTo>
                  <a:lnTo>
                    <a:pt x="2522" y="1493"/>
                  </a:lnTo>
                  <a:cubicBezTo>
                    <a:pt x="2515" y="1491"/>
                    <a:pt x="2510" y="1489"/>
                    <a:pt x="2506" y="1488"/>
                  </a:cubicBezTo>
                  <a:close/>
                  <a:moveTo>
                    <a:pt x="1376" y="1474"/>
                  </a:moveTo>
                  <a:cubicBezTo>
                    <a:pt x="1376" y="1474"/>
                    <a:pt x="1370" y="1485"/>
                    <a:pt x="1362" y="1499"/>
                  </a:cubicBezTo>
                  <a:lnTo>
                    <a:pt x="1362" y="1499"/>
                  </a:lnTo>
                  <a:cubicBezTo>
                    <a:pt x="1366" y="1486"/>
                    <a:pt x="1370" y="1476"/>
                    <a:pt x="1376" y="1474"/>
                  </a:cubicBezTo>
                  <a:close/>
                  <a:moveTo>
                    <a:pt x="2601" y="1543"/>
                  </a:moveTo>
                  <a:lnTo>
                    <a:pt x="2601" y="1543"/>
                  </a:lnTo>
                  <a:cubicBezTo>
                    <a:pt x="2604" y="1545"/>
                    <a:pt x="2607" y="1547"/>
                    <a:pt x="2610" y="1550"/>
                  </a:cubicBezTo>
                  <a:lnTo>
                    <a:pt x="2610" y="1550"/>
                  </a:lnTo>
                  <a:cubicBezTo>
                    <a:pt x="2608" y="1548"/>
                    <a:pt x="2606" y="1546"/>
                    <a:pt x="2604" y="1544"/>
                  </a:cubicBezTo>
                  <a:lnTo>
                    <a:pt x="2604" y="1544"/>
                  </a:lnTo>
                  <a:cubicBezTo>
                    <a:pt x="2603" y="1544"/>
                    <a:pt x="2602" y="1543"/>
                    <a:pt x="2601" y="1543"/>
                  </a:cubicBezTo>
                  <a:close/>
                  <a:moveTo>
                    <a:pt x="1349" y="1698"/>
                  </a:moveTo>
                  <a:cubicBezTo>
                    <a:pt x="1350" y="1703"/>
                    <a:pt x="1351" y="1708"/>
                    <a:pt x="1352" y="1710"/>
                  </a:cubicBezTo>
                  <a:cubicBezTo>
                    <a:pt x="1351" y="1709"/>
                    <a:pt x="1350" y="1705"/>
                    <a:pt x="1349" y="1698"/>
                  </a:cubicBezTo>
                  <a:close/>
                  <a:moveTo>
                    <a:pt x="1392" y="1812"/>
                  </a:moveTo>
                  <a:cubicBezTo>
                    <a:pt x="1392" y="1812"/>
                    <a:pt x="1394" y="1818"/>
                    <a:pt x="1401" y="1832"/>
                  </a:cubicBezTo>
                  <a:lnTo>
                    <a:pt x="1401" y="1832"/>
                  </a:lnTo>
                  <a:cubicBezTo>
                    <a:pt x="1395" y="1820"/>
                    <a:pt x="1392" y="1812"/>
                    <a:pt x="1392" y="1812"/>
                  </a:cubicBezTo>
                  <a:close/>
                  <a:moveTo>
                    <a:pt x="2781" y="2002"/>
                  </a:moveTo>
                  <a:lnTo>
                    <a:pt x="2781" y="2002"/>
                  </a:lnTo>
                  <a:cubicBezTo>
                    <a:pt x="2780" y="2016"/>
                    <a:pt x="2779" y="2030"/>
                    <a:pt x="2779" y="2030"/>
                  </a:cubicBezTo>
                  <a:cubicBezTo>
                    <a:pt x="2779" y="2030"/>
                    <a:pt x="2780" y="2023"/>
                    <a:pt x="2781" y="2002"/>
                  </a:cubicBezTo>
                  <a:close/>
                  <a:moveTo>
                    <a:pt x="2345" y="2437"/>
                  </a:moveTo>
                  <a:lnTo>
                    <a:pt x="2345" y="2437"/>
                  </a:lnTo>
                  <a:cubicBezTo>
                    <a:pt x="2348" y="2437"/>
                    <a:pt x="2350" y="2437"/>
                    <a:pt x="2352" y="2437"/>
                  </a:cubicBezTo>
                  <a:cubicBezTo>
                    <a:pt x="2350" y="2437"/>
                    <a:pt x="2348" y="2437"/>
                    <a:pt x="2345" y="2437"/>
                  </a:cubicBezTo>
                  <a:close/>
                  <a:moveTo>
                    <a:pt x="2061" y="2433"/>
                  </a:moveTo>
                  <a:cubicBezTo>
                    <a:pt x="2076" y="2433"/>
                    <a:pt x="2116" y="2436"/>
                    <a:pt x="2132" y="2443"/>
                  </a:cubicBezTo>
                  <a:lnTo>
                    <a:pt x="2132" y="2443"/>
                  </a:lnTo>
                  <a:cubicBezTo>
                    <a:pt x="2119" y="2442"/>
                    <a:pt x="2106" y="2440"/>
                    <a:pt x="2091" y="2437"/>
                  </a:cubicBezTo>
                  <a:cubicBezTo>
                    <a:pt x="2054" y="2435"/>
                    <a:pt x="2050" y="2433"/>
                    <a:pt x="2061" y="2433"/>
                  </a:cubicBezTo>
                  <a:close/>
                  <a:moveTo>
                    <a:pt x="1873" y="1286"/>
                  </a:moveTo>
                  <a:cubicBezTo>
                    <a:pt x="1897" y="1286"/>
                    <a:pt x="1922" y="1292"/>
                    <a:pt x="1952" y="1292"/>
                  </a:cubicBezTo>
                  <a:cubicBezTo>
                    <a:pt x="2013" y="1310"/>
                    <a:pt x="2073" y="1322"/>
                    <a:pt x="2134" y="1347"/>
                  </a:cubicBezTo>
                  <a:cubicBezTo>
                    <a:pt x="2140" y="1349"/>
                    <a:pt x="2145" y="1351"/>
                    <a:pt x="2149" y="1352"/>
                  </a:cubicBezTo>
                  <a:lnTo>
                    <a:pt x="2149" y="1352"/>
                  </a:lnTo>
                  <a:cubicBezTo>
                    <a:pt x="2154" y="1354"/>
                    <a:pt x="2159" y="1356"/>
                    <a:pt x="2164" y="1359"/>
                  </a:cubicBezTo>
                  <a:cubicBezTo>
                    <a:pt x="2243" y="1401"/>
                    <a:pt x="2322" y="1444"/>
                    <a:pt x="2412" y="1474"/>
                  </a:cubicBezTo>
                  <a:cubicBezTo>
                    <a:pt x="2440" y="1477"/>
                    <a:pt x="2470" y="1482"/>
                    <a:pt x="2498" y="1486"/>
                  </a:cubicBezTo>
                  <a:lnTo>
                    <a:pt x="2498" y="1486"/>
                  </a:lnTo>
                  <a:cubicBezTo>
                    <a:pt x="2500" y="1487"/>
                    <a:pt x="2503" y="1490"/>
                    <a:pt x="2508" y="1492"/>
                  </a:cubicBezTo>
                  <a:lnTo>
                    <a:pt x="2508" y="1492"/>
                  </a:lnTo>
                  <a:cubicBezTo>
                    <a:pt x="2505" y="1492"/>
                    <a:pt x="2501" y="1492"/>
                    <a:pt x="2497" y="1492"/>
                  </a:cubicBezTo>
                  <a:cubicBezTo>
                    <a:pt x="2497" y="1492"/>
                    <a:pt x="2507" y="1495"/>
                    <a:pt x="2519" y="1498"/>
                  </a:cubicBezTo>
                  <a:lnTo>
                    <a:pt x="2519" y="1498"/>
                  </a:lnTo>
                  <a:cubicBezTo>
                    <a:pt x="2541" y="1510"/>
                    <a:pt x="2576" y="1528"/>
                    <a:pt x="2601" y="1543"/>
                  </a:cubicBezTo>
                  <a:lnTo>
                    <a:pt x="2601" y="1543"/>
                  </a:lnTo>
                  <a:cubicBezTo>
                    <a:pt x="2584" y="1528"/>
                    <a:pt x="2566" y="1512"/>
                    <a:pt x="2566" y="1512"/>
                  </a:cubicBezTo>
                  <a:lnTo>
                    <a:pt x="2566" y="1512"/>
                  </a:lnTo>
                  <a:cubicBezTo>
                    <a:pt x="2567" y="1512"/>
                    <a:pt x="2576" y="1519"/>
                    <a:pt x="2600" y="1541"/>
                  </a:cubicBezTo>
                  <a:cubicBezTo>
                    <a:pt x="2602" y="1542"/>
                    <a:pt x="2603" y="1543"/>
                    <a:pt x="2604" y="1544"/>
                  </a:cubicBezTo>
                  <a:lnTo>
                    <a:pt x="2604" y="1544"/>
                  </a:lnTo>
                  <a:cubicBezTo>
                    <a:pt x="2621" y="1554"/>
                    <a:pt x="2632" y="1562"/>
                    <a:pt x="2631" y="1565"/>
                  </a:cubicBezTo>
                  <a:cubicBezTo>
                    <a:pt x="2631" y="1565"/>
                    <a:pt x="2630" y="1565"/>
                    <a:pt x="2630" y="1565"/>
                  </a:cubicBezTo>
                  <a:cubicBezTo>
                    <a:pt x="2629" y="1565"/>
                    <a:pt x="2620" y="1558"/>
                    <a:pt x="2610" y="1550"/>
                  </a:cubicBezTo>
                  <a:lnTo>
                    <a:pt x="2610" y="1550"/>
                  </a:lnTo>
                  <a:cubicBezTo>
                    <a:pt x="2632" y="1571"/>
                    <a:pt x="2658" y="1592"/>
                    <a:pt x="2679" y="1613"/>
                  </a:cubicBezTo>
                  <a:cubicBezTo>
                    <a:pt x="2686" y="1621"/>
                    <a:pt x="2696" y="1632"/>
                    <a:pt x="2705" y="1642"/>
                  </a:cubicBezTo>
                  <a:lnTo>
                    <a:pt x="2705" y="1642"/>
                  </a:lnTo>
                  <a:cubicBezTo>
                    <a:pt x="2709" y="1649"/>
                    <a:pt x="2713" y="1657"/>
                    <a:pt x="2715" y="1662"/>
                  </a:cubicBezTo>
                  <a:cubicBezTo>
                    <a:pt x="2721" y="1678"/>
                    <a:pt x="2726" y="1699"/>
                    <a:pt x="2740" y="1712"/>
                  </a:cubicBezTo>
                  <a:lnTo>
                    <a:pt x="2740" y="1712"/>
                  </a:lnTo>
                  <a:cubicBezTo>
                    <a:pt x="2754" y="1759"/>
                    <a:pt x="2768" y="1810"/>
                    <a:pt x="2780" y="1859"/>
                  </a:cubicBezTo>
                  <a:lnTo>
                    <a:pt x="2780" y="1859"/>
                  </a:lnTo>
                  <a:cubicBezTo>
                    <a:pt x="2779" y="1886"/>
                    <a:pt x="2780" y="1935"/>
                    <a:pt x="2781" y="1962"/>
                  </a:cubicBezTo>
                  <a:lnTo>
                    <a:pt x="2781" y="1962"/>
                  </a:lnTo>
                  <a:cubicBezTo>
                    <a:pt x="2778" y="1982"/>
                    <a:pt x="2773" y="2024"/>
                    <a:pt x="2770" y="2037"/>
                  </a:cubicBezTo>
                  <a:cubicBezTo>
                    <a:pt x="2758" y="2067"/>
                    <a:pt x="2747" y="2085"/>
                    <a:pt x="2740" y="2113"/>
                  </a:cubicBezTo>
                  <a:lnTo>
                    <a:pt x="2740" y="2113"/>
                  </a:lnTo>
                  <a:cubicBezTo>
                    <a:pt x="2737" y="2120"/>
                    <a:pt x="2733" y="2129"/>
                    <a:pt x="2728" y="2140"/>
                  </a:cubicBezTo>
                  <a:cubicBezTo>
                    <a:pt x="2722" y="2152"/>
                    <a:pt x="2717" y="2164"/>
                    <a:pt x="2712" y="2177"/>
                  </a:cubicBezTo>
                  <a:lnTo>
                    <a:pt x="2712" y="2177"/>
                  </a:lnTo>
                  <a:cubicBezTo>
                    <a:pt x="2694" y="2203"/>
                    <a:pt x="2674" y="2230"/>
                    <a:pt x="2660" y="2256"/>
                  </a:cubicBezTo>
                  <a:lnTo>
                    <a:pt x="2660" y="2256"/>
                  </a:lnTo>
                  <a:lnTo>
                    <a:pt x="2618" y="2298"/>
                  </a:lnTo>
                  <a:cubicBezTo>
                    <a:pt x="2610" y="2307"/>
                    <a:pt x="2590" y="2327"/>
                    <a:pt x="2579" y="2338"/>
                  </a:cubicBezTo>
                  <a:lnTo>
                    <a:pt x="2579" y="2338"/>
                  </a:lnTo>
                  <a:cubicBezTo>
                    <a:pt x="2578" y="2339"/>
                    <a:pt x="2577" y="2340"/>
                    <a:pt x="2576" y="2340"/>
                  </a:cubicBezTo>
                  <a:cubicBezTo>
                    <a:pt x="2564" y="2353"/>
                    <a:pt x="2540" y="2359"/>
                    <a:pt x="2528" y="2371"/>
                  </a:cubicBezTo>
                  <a:cubicBezTo>
                    <a:pt x="2519" y="2375"/>
                    <a:pt x="2456" y="2405"/>
                    <a:pt x="2452" y="2405"/>
                  </a:cubicBezTo>
                  <a:cubicBezTo>
                    <a:pt x="2450" y="2405"/>
                    <a:pt x="2457" y="2401"/>
                    <a:pt x="2479" y="2389"/>
                  </a:cubicBezTo>
                  <a:cubicBezTo>
                    <a:pt x="2497" y="2381"/>
                    <a:pt x="2502" y="2377"/>
                    <a:pt x="2500" y="2377"/>
                  </a:cubicBezTo>
                  <a:cubicBezTo>
                    <a:pt x="2491" y="2377"/>
                    <a:pt x="2390" y="2415"/>
                    <a:pt x="2376" y="2419"/>
                  </a:cubicBezTo>
                  <a:cubicBezTo>
                    <a:pt x="2354" y="2430"/>
                    <a:pt x="2342" y="2431"/>
                    <a:pt x="2323" y="2436"/>
                  </a:cubicBezTo>
                  <a:lnTo>
                    <a:pt x="2323" y="2436"/>
                  </a:lnTo>
                  <a:cubicBezTo>
                    <a:pt x="2322" y="2436"/>
                    <a:pt x="2321" y="2436"/>
                    <a:pt x="2320" y="2436"/>
                  </a:cubicBezTo>
                  <a:cubicBezTo>
                    <a:pt x="2273" y="2436"/>
                    <a:pt x="2215" y="2443"/>
                    <a:pt x="2176" y="2443"/>
                  </a:cubicBezTo>
                  <a:cubicBezTo>
                    <a:pt x="2161" y="2443"/>
                    <a:pt x="2147" y="2443"/>
                    <a:pt x="2133" y="2443"/>
                  </a:cubicBezTo>
                  <a:lnTo>
                    <a:pt x="2133" y="2443"/>
                  </a:lnTo>
                  <a:cubicBezTo>
                    <a:pt x="2107" y="2420"/>
                    <a:pt x="1994" y="2413"/>
                    <a:pt x="1960" y="2408"/>
                  </a:cubicBezTo>
                  <a:lnTo>
                    <a:pt x="1960" y="2408"/>
                  </a:lnTo>
                  <a:cubicBezTo>
                    <a:pt x="1938" y="2397"/>
                    <a:pt x="1909" y="2383"/>
                    <a:pt x="1909" y="2383"/>
                  </a:cubicBezTo>
                  <a:cubicBezTo>
                    <a:pt x="1867" y="2359"/>
                    <a:pt x="1831" y="2328"/>
                    <a:pt x="1782" y="2310"/>
                  </a:cubicBezTo>
                  <a:cubicBezTo>
                    <a:pt x="1772" y="2303"/>
                    <a:pt x="1763" y="2296"/>
                    <a:pt x="1755" y="2290"/>
                  </a:cubicBezTo>
                  <a:lnTo>
                    <a:pt x="1755" y="2290"/>
                  </a:lnTo>
                  <a:cubicBezTo>
                    <a:pt x="1750" y="2286"/>
                    <a:pt x="1740" y="2277"/>
                    <a:pt x="1723" y="2263"/>
                  </a:cubicBezTo>
                  <a:lnTo>
                    <a:pt x="1723" y="2263"/>
                  </a:lnTo>
                  <a:cubicBezTo>
                    <a:pt x="1720" y="2260"/>
                    <a:pt x="1718" y="2258"/>
                    <a:pt x="1716" y="2256"/>
                  </a:cubicBezTo>
                  <a:cubicBezTo>
                    <a:pt x="1716" y="2256"/>
                    <a:pt x="1715" y="2255"/>
                    <a:pt x="1715" y="2255"/>
                  </a:cubicBezTo>
                  <a:lnTo>
                    <a:pt x="1715" y="2255"/>
                  </a:lnTo>
                  <a:cubicBezTo>
                    <a:pt x="1681" y="2222"/>
                    <a:pt x="1646" y="2193"/>
                    <a:pt x="1607" y="2153"/>
                  </a:cubicBezTo>
                  <a:cubicBezTo>
                    <a:pt x="1598" y="2144"/>
                    <a:pt x="1567" y="2104"/>
                    <a:pt x="1566" y="2104"/>
                  </a:cubicBezTo>
                  <a:lnTo>
                    <a:pt x="1566" y="2104"/>
                  </a:lnTo>
                  <a:cubicBezTo>
                    <a:pt x="1566" y="2104"/>
                    <a:pt x="1571" y="2112"/>
                    <a:pt x="1588" y="2134"/>
                  </a:cubicBezTo>
                  <a:cubicBezTo>
                    <a:pt x="1605" y="2157"/>
                    <a:pt x="1611" y="2165"/>
                    <a:pt x="1611" y="2165"/>
                  </a:cubicBezTo>
                  <a:cubicBezTo>
                    <a:pt x="1611" y="2165"/>
                    <a:pt x="1588" y="2136"/>
                    <a:pt x="1576" y="2128"/>
                  </a:cubicBezTo>
                  <a:cubicBezTo>
                    <a:pt x="1540" y="2080"/>
                    <a:pt x="1510" y="2025"/>
                    <a:pt x="1479" y="1977"/>
                  </a:cubicBezTo>
                  <a:cubicBezTo>
                    <a:pt x="1467" y="1953"/>
                    <a:pt x="1449" y="1922"/>
                    <a:pt x="1437" y="1898"/>
                  </a:cubicBezTo>
                  <a:cubicBezTo>
                    <a:pt x="1434" y="1895"/>
                    <a:pt x="1428" y="1886"/>
                    <a:pt x="1422" y="1874"/>
                  </a:cubicBezTo>
                  <a:lnTo>
                    <a:pt x="1422" y="1874"/>
                  </a:lnTo>
                  <a:cubicBezTo>
                    <a:pt x="1418" y="1863"/>
                    <a:pt x="1409" y="1843"/>
                    <a:pt x="1407" y="1837"/>
                  </a:cubicBezTo>
                  <a:cubicBezTo>
                    <a:pt x="1394" y="1807"/>
                    <a:pt x="1382" y="1783"/>
                    <a:pt x="1376" y="1753"/>
                  </a:cubicBezTo>
                  <a:cubicBezTo>
                    <a:pt x="1364" y="1722"/>
                    <a:pt x="1358" y="1704"/>
                    <a:pt x="1352" y="1674"/>
                  </a:cubicBezTo>
                  <a:cubicBezTo>
                    <a:pt x="1350" y="1666"/>
                    <a:pt x="1348" y="1659"/>
                    <a:pt x="1346" y="1654"/>
                  </a:cubicBezTo>
                  <a:lnTo>
                    <a:pt x="1346" y="1654"/>
                  </a:lnTo>
                  <a:cubicBezTo>
                    <a:pt x="1346" y="1637"/>
                    <a:pt x="1346" y="1622"/>
                    <a:pt x="1346" y="1619"/>
                  </a:cubicBezTo>
                  <a:cubicBezTo>
                    <a:pt x="1346" y="1601"/>
                    <a:pt x="1351" y="1573"/>
                    <a:pt x="1348" y="1573"/>
                  </a:cubicBezTo>
                  <a:lnTo>
                    <a:pt x="1348" y="1573"/>
                  </a:lnTo>
                  <a:cubicBezTo>
                    <a:pt x="1351" y="1558"/>
                    <a:pt x="1354" y="1534"/>
                    <a:pt x="1359" y="1513"/>
                  </a:cubicBezTo>
                  <a:lnTo>
                    <a:pt x="1359" y="1513"/>
                  </a:lnTo>
                  <a:cubicBezTo>
                    <a:pt x="1360" y="1510"/>
                    <a:pt x="1362" y="1507"/>
                    <a:pt x="1364" y="1504"/>
                  </a:cubicBezTo>
                  <a:cubicBezTo>
                    <a:pt x="1380" y="1494"/>
                    <a:pt x="1387" y="1474"/>
                    <a:pt x="1392" y="1457"/>
                  </a:cubicBezTo>
                  <a:lnTo>
                    <a:pt x="1392" y="1457"/>
                  </a:lnTo>
                  <a:lnTo>
                    <a:pt x="1425" y="1419"/>
                  </a:lnTo>
                  <a:lnTo>
                    <a:pt x="1448" y="1399"/>
                  </a:lnTo>
                  <a:lnTo>
                    <a:pt x="1448" y="1399"/>
                  </a:lnTo>
                  <a:cubicBezTo>
                    <a:pt x="1486" y="1381"/>
                    <a:pt x="1545" y="1338"/>
                    <a:pt x="1586" y="1309"/>
                  </a:cubicBezTo>
                  <a:lnTo>
                    <a:pt x="1586" y="1309"/>
                  </a:lnTo>
                  <a:cubicBezTo>
                    <a:pt x="1598" y="1303"/>
                    <a:pt x="1609" y="1298"/>
                    <a:pt x="1625" y="1298"/>
                  </a:cubicBezTo>
                  <a:cubicBezTo>
                    <a:pt x="1625" y="1298"/>
                    <a:pt x="1638" y="1295"/>
                    <a:pt x="1654" y="1291"/>
                  </a:cubicBezTo>
                  <a:lnTo>
                    <a:pt x="1654" y="1291"/>
                  </a:lnTo>
                  <a:cubicBezTo>
                    <a:pt x="1661" y="1292"/>
                    <a:pt x="1671" y="1292"/>
                    <a:pt x="1685" y="1292"/>
                  </a:cubicBezTo>
                  <a:cubicBezTo>
                    <a:pt x="1752" y="1286"/>
                    <a:pt x="1813" y="1286"/>
                    <a:pt x="1873" y="1286"/>
                  </a:cubicBezTo>
                  <a:close/>
                  <a:moveTo>
                    <a:pt x="1784" y="0"/>
                  </a:moveTo>
                  <a:cubicBezTo>
                    <a:pt x="1588" y="0"/>
                    <a:pt x="1391" y="31"/>
                    <a:pt x="1201" y="98"/>
                  </a:cubicBezTo>
                  <a:cubicBezTo>
                    <a:pt x="595" y="310"/>
                    <a:pt x="170" y="807"/>
                    <a:pt x="86" y="1444"/>
                  </a:cubicBezTo>
                  <a:cubicBezTo>
                    <a:pt x="1" y="2044"/>
                    <a:pt x="304" y="2625"/>
                    <a:pt x="691" y="3055"/>
                  </a:cubicBezTo>
                  <a:cubicBezTo>
                    <a:pt x="1049" y="3460"/>
                    <a:pt x="1611" y="3717"/>
                    <a:pt x="2151" y="3717"/>
                  </a:cubicBezTo>
                  <a:cubicBezTo>
                    <a:pt x="2170" y="3717"/>
                    <a:pt x="2188" y="3717"/>
                    <a:pt x="2206" y="3716"/>
                  </a:cubicBezTo>
                  <a:cubicBezTo>
                    <a:pt x="2832" y="3704"/>
                    <a:pt x="3475" y="3399"/>
                    <a:pt x="3797" y="2844"/>
                  </a:cubicBezTo>
                  <a:lnTo>
                    <a:pt x="3797" y="2844"/>
                  </a:lnTo>
                  <a:cubicBezTo>
                    <a:pt x="3809" y="2825"/>
                    <a:pt x="3820" y="2804"/>
                    <a:pt x="3830" y="2783"/>
                  </a:cubicBezTo>
                  <a:lnTo>
                    <a:pt x="3830" y="2783"/>
                  </a:lnTo>
                  <a:cubicBezTo>
                    <a:pt x="3830" y="2783"/>
                    <a:pt x="3830" y="2783"/>
                    <a:pt x="3830" y="2783"/>
                  </a:cubicBezTo>
                  <a:cubicBezTo>
                    <a:pt x="3841" y="2762"/>
                    <a:pt x="3850" y="2742"/>
                    <a:pt x="3859" y="2720"/>
                  </a:cubicBezTo>
                  <a:lnTo>
                    <a:pt x="3859" y="2720"/>
                  </a:lnTo>
                  <a:cubicBezTo>
                    <a:pt x="3971" y="2468"/>
                    <a:pt x="4049" y="2214"/>
                    <a:pt x="4055" y="1928"/>
                  </a:cubicBezTo>
                  <a:cubicBezTo>
                    <a:pt x="4067" y="1631"/>
                    <a:pt x="3982" y="1371"/>
                    <a:pt x="3861" y="1104"/>
                  </a:cubicBezTo>
                  <a:cubicBezTo>
                    <a:pt x="3673" y="672"/>
                    <a:pt x="3253" y="356"/>
                    <a:pt x="2796" y="245"/>
                  </a:cubicBezTo>
                  <a:lnTo>
                    <a:pt x="2796" y="245"/>
                  </a:lnTo>
                  <a:cubicBezTo>
                    <a:pt x="2480" y="95"/>
                    <a:pt x="2132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1607350" y="3919050"/>
              <a:ext cx="67750" cy="67825"/>
            </a:xfrm>
            <a:custGeom>
              <a:avLst/>
              <a:gdLst/>
              <a:ahLst/>
              <a:cxnLst/>
              <a:rect l="l" t="t" r="r" b="b"/>
              <a:pathLst>
                <a:path w="2710" h="2713" extrusionOk="0">
                  <a:moveTo>
                    <a:pt x="1291" y="1256"/>
                  </a:moveTo>
                  <a:cubicBezTo>
                    <a:pt x="1298" y="1256"/>
                    <a:pt x="1304" y="1257"/>
                    <a:pt x="1310" y="1258"/>
                  </a:cubicBezTo>
                  <a:lnTo>
                    <a:pt x="1310" y="1258"/>
                  </a:lnTo>
                  <a:cubicBezTo>
                    <a:pt x="1304" y="1257"/>
                    <a:pt x="1297" y="1256"/>
                    <a:pt x="1291" y="1256"/>
                  </a:cubicBezTo>
                  <a:close/>
                  <a:moveTo>
                    <a:pt x="1364" y="1275"/>
                  </a:moveTo>
                  <a:lnTo>
                    <a:pt x="1364" y="1275"/>
                  </a:lnTo>
                  <a:cubicBezTo>
                    <a:pt x="1361" y="1276"/>
                    <a:pt x="1359" y="1277"/>
                    <a:pt x="1357" y="1278"/>
                  </a:cubicBezTo>
                  <a:lnTo>
                    <a:pt x="1357" y="1278"/>
                  </a:lnTo>
                  <a:cubicBezTo>
                    <a:pt x="1357" y="1278"/>
                    <a:pt x="1357" y="1278"/>
                    <a:pt x="1357" y="1277"/>
                  </a:cubicBezTo>
                  <a:lnTo>
                    <a:pt x="1357" y="1277"/>
                  </a:lnTo>
                  <a:cubicBezTo>
                    <a:pt x="1359" y="1277"/>
                    <a:pt x="1361" y="1276"/>
                    <a:pt x="1363" y="1275"/>
                  </a:cubicBezTo>
                  <a:lnTo>
                    <a:pt x="1363" y="1275"/>
                  </a:lnTo>
                  <a:cubicBezTo>
                    <a:pt x="1363" y="1275"/>
                    <a:pt x="1364" y="1275"/>
                    <a:pt x="1364" y="1275"/>
                  </a:cubicBezTo>
                  <a:close/>
                  <a:moveTo>
                    <a:pt x="1355" y="1278"/>
                  </a:moveTo>
                  <a:cubicBezTo>
                    <a:pt x="1355" y="1279"/>
                    <a:pt x="1354" y="1279"/>
                    <a:pt x="1354" y="1280"/>
                  </a:cubicBezTo>
                  <a:lnTo>
                    <a:pt x="1354" y="1280"/>
                  </a:lnTo>
                  <a:cubicBezTo>
                    <a:pt x="1345" y="1284"/>
                    <a:pt x="1336" y="1287"/>
                    <a:pt x="1326" y="1291"/>
                  </a:cubicBezTo>
                  <a:lnTo>
                    <a:pt x="1326" y="1291"/>
                  </a:lnTo>
                  <a:cubicBezTo>
                    <a:pt x="1326" y="1290"/>
                    <a:pt x="1327" y="1290"/>
                    <a:pt x="1327" y="1289"/>
                  </a:cubicBezTo>
                  <a:lnTo>
                    <a:pt x="1327" y="1289"/>
                  </a:lnTo>
                  <a:cubicBezTo>
                    <a:pt x="1336" y="1285"/>
                    <a:pt x="1346" y="1282"/>
                    <a:pt x="1355" y="1278"/>
                  </a:cubicBezTo>
                  <a:close/>
                  <a:moveTo>
                    <a:pt x="1327" y="1289"/>
                  </a:moveTo>
                  <a:lnTo>
                    <a:pt x="1327" y="1289"/>
                  </a:lnTo>
                  <a:cubicBezTo>
                    <a:pt x="1327" y="1290"/>
                    <a:pt x="1326" y="1291"/>
                    <a:pt x="1326" y="1291"/>
                  </a:cubicBezTo>
                  <a:lnTo>
                    <a:pt x="1326" y="1291"/>
                  </a:lnTo>
                  <a:cubicBezTo>
                    <a:pt x="1315" y="1296"/>
                    <a:pt x="1303" y="1300"/>
                    <a:pt x="1291" y="1304"/>
                  </a:cubicBezTo>
                  <a:cubicBezTo>
                    <a:pt x="1304" y="1299"/>
                    <a:pt x="1315" y="1294"/>
                    <a:pt x="1327" y="1289"/>
                  </a:cubicBezTo>
                  <a:close/>
                  <a:moveTo>
                    <a:pt x="1345" y="1291"/>
                  </a:moveTo>
                  <a:cubicBezTo>
                    <a:pt x="1345" y="1291"/>
                    <a:pt x="1344" y="1292"/>
                    <a:pt x="1344" y="1293"/>
                  </a:cubicBezTo>
                  <a:lnTo>
                    <a:pt x="1344" y="1293"/>
                  </a:lnTo>
                  <a:cubicBezTo>
                    <a:pt x="1336" y="1299"/>
                    <a:pt x="1328" y="1306"/>
                    <a:pt x="1320" y="1313"/>
                  </a:cubicBezTo>
                  <a:lnTo>
                    <a:pt x="1320" y="1313"/>
                  </a:lnTo>
                  <a:cubicBezTo>
                    <a:pt x="1320" y="1311"/>
                    <a:pt x="1321" y="1310"/>
                    <a:pt x="1321" y="1308"/>
                  </a:cubicBezTo>
                  <a:lnTo>
                    <a:pt x="1321" y="1308"/>
                  </a:lnTo>
                  <a:cubicBezTo>
                    <a:pt x="1329" y="1302"/>
                    <a:pt x="1337" y="1296"/>
                    <a:pt x="1345" y="1291"/>
                  </a:cubicBezTo>
                  <a:close/>
                  <a:moveTo>
                    <a:pt x="1436" y="1307"/>
                  </a:moveTo>
                  <a:cubicBezTo>
                    <a:pt x="1438" y="1309"/>
                    <a:pt x="1441" y="1310"/>
                    <a:pt x="1443" y="1312"/>
                  </a:cubicBezTo>
                  <a:lnTo>
                    <a:pt x="1443" y="1312"/>
                  </a:lnTo>
                  <a:cubicBezTo>
                    <a:pt x="1443" y="1311"/>
                    <a:pt x="1442" y="1309"/>
                    <a:pt x="1441" y="1308"/>
                  </a:cubicBezTo>
                  <a:lnTo>
                    <a:pt x="1441" y="1308"/>
                  </a:lnTo>
                  <a:cubicBezTo>
                    <a:pt x="1442" y="1308"/>
                    <a:pt x="1442" y="1308"/>
                    <a:pt x="1443" y="1308"/>
                  </a:cubicBezTo>
                  <a:lnTo>
                    <a:pt x="1443" y="1308"/>
                  </a:lnTo>
                  <a:cubicBezTo>
                    <a:pt x="1443" y="1310"/>
                    <a:pt x="1444" y="1311"/>
                    <a:pt x="1445" y="1313"/>
                  </a:cubicBezTo>
                  <a:lnTo>
                    <a:pt x="1445" y="1313"/>
                  </a:lnTo>
                  <a:cubicBezTo>
                    <a:pt x="1444" y="1313"/>
                    <a:pt x="1444" y="1312"/>
                    <a:pt x="1443" y="1312"/>
                  </a:cubicBezTo>
                  <a:lnTo>
                    <a:pt x="1443" y="1312"/>
                  </a:lnTo>
                  <a:cubicBezTo>
                    <a:pt x="1444" y="1313"/>
                    <a:pt x="1444" y="1314"/>
                    <a:pt x="1444" y="1314"/>
                  </a:cubicBezTo>
                  <a:lnTo>
                    <a:pt x="1444" y="1314"/>
                  </a:lnTo>
                  <a:cubicBezTo>
                    <a:pt x="1442" y="1312"/>
                    <a:pt x="1440" y="1311"/>
                    <a:pt x="1438" y="1309"/>
                  </a:cubicBezTo>
                  <a:lnTo>
                    <a:pt x="1438" y="1309"/>
                  </a:lnTo>
                  <a:cubicBezTo>
                    <a:pt x="1437" y="1308"/>
                    <a:pt x="1436" y="1308"/>
                    <a:pt x="1436" y="1307"/>
                  </a:cubicBezTo>
                  <a:close/>
                  <a:moveTo>
                    <a:pt x="1445" y="1313"/>
                  </a:moveTo>
                  <a:cubicBezTo>
                    <a:pt x="1445" y="1314"/>
                    <a:pt x="1446" y="1314"/>
                    <a:pt x="1447" y="1315"/>
                  </a:cubicBezTo>
                  <a:lnTo>
                    <a:pt x="1447" y="1315"/>
                  </a:lnTo>
                  <a:cubicBezTo>
                    <a:pt x="1447" y="1316"/>
                    <a:pt x="1447" y="1316"/>
                    <a:pt x="1447" y="1317"/>
                  </a:cubicBezTo>
                  <a:lnTo>
                    <a:pt x="1447" y="1317"/>
                  </a:lnTo>
                  <a:cubicBezTo>
                    <a:pt x="1447" y="1316"/>
                    <a:pt x="1446" y="1316"/>
                    <a:pt x="1445" y="1315"/>
                  </a:cubicBezTo>
                  <a:lnTo>
                    <a:pt x="1445" y="1315"/>
                  </a:lnTo>
                  <a:cubicBezTo>
                    <a:pt x="1446" y="1317"/>
                    <a:pt x="1446" y="1318"/>
                    <a:pt x="1447" y="1320"/>
                  </a:cubicBezTo>
                  <a:lnTo>
                    <a:pt x="1447" y="1320"/>
                  </a:lnTo>
                  <a:cubicBezTo>
                    <a:pt x="1447" y="1320"/>
                    <a:pt x="1447" y="1320"/>
                    <a:pt x="1446" y="1319"/>
                  </a:cubicBezTo>
                  <a:lnTo>
                    <a:pt x="1446" y="1319"/>
                  </a:lnTo>
                  <a:cubicBezTo>
                    <a:pt x="1446" y="1318"/>
                    <a:pt x="1445" y="1316"/>
                    <a:pt x="1444" y="1314"/>
                  </a:cubicBezTo>
                  <a:lnTo>
                    <a:pt x="1444" y="1314"/>
                  </a:lnTo>
                  <a:cubicBezTo>
                    <a:pt x="1445" y="1315"/>
                    <a:pt x="1445" y="1315"/>
                    <a:pt x="1445" y="1315"/>
                  </a:cubicBezTo>
                  <a:lnTo>
                    <a:pt x="1445" y="1315"/>
                  </a:lnTo>
                  <a:cubicBezTo>
                    <a:pt x="1445" y="1314"/>
                    <a:pt x="1445" y="1314"/>
                    <a:pt x="1445" y="1313"/>
                  </a:cubicBezTo>
                  <a:close/>
                  <a:moveTo>
                    <a:pt x="1455" y="1320"/>
                  </a:moveTo>
                  <a:lnTo>
                    <a:pt x="1455" y="1320"/>
                  </a:lnTo>
                  <a:cubicBezTo>
                    <a:pt x="1455" y="1320"/>
                    <a:pt x="1455" y="1321"/>
                    <a:pt x="1455" y="1321"/>
                  </a:cubicBezTo>
                  <a:lnTo>
                    <a:pt x="1455" y="1321"/>
                  </a:lnTo>
                  <a:cubicBezTo>
                    <a:pt x="1455" y="1321"/>
                    <a:pt x="1455" y="1322"/>
                    <a:pt x="1455" y="1322"/>
                  </a:cubicBezTo>
                  <a:lnTo>
                    <a:pt x="1455" y="1322"/>
                  </a:lnTo>
                  <a:cubicBezTo>
                    <a:pt x="1455" y="1322"/>
                    <a:pt x="1455" y="1321"/>
                    <a:pt x="1455" y="1320"/>
                  </a:cubicBezTo>
                  <a:close/>
                  <a:moveTo>
                    <a:pt x="1457" y="1322"/>
                  </a:moveTo>
                  <a:lnTo>
                    <a:pt x="1457" y="1322"/>
                  </a:lnTo>
                  <a:cubicBezTo>
                    <a:pt x="1459" y="1323"/>
                    <a:pt x="1461" y="1325"/>
                    <a:pt x="1463" y="1326"/>
                  </a:cubicBezTo>
                  <a:lnTo>
                    <a:pt x="1463" y="1326"/>
                  </a:lnTo>
                  <a:cubicBezTo>
                    <a:pt x="1463" y="1327"/>
                    <a:pt x="1462" y="1327"/>
                    <a:pt x="1462" y="1328"/>
                  </a:cubicBezTo>
                  <a:lnTo>
                    <a:pt x="1462" y="1328"/>
                  </a:lnTo>
                  <a:cubicBezTo>
                    <a:pt x="1460" y="1327"/>
                    <a:pt x="1458" y="1325"/>
                    <a:pt x="1457" y="1324"/>
                  </a:cubicBezTo>
                  <a:lnTo>
                    <a:pt x="1457" y="1324"/>
                  </a:lnTo>
                  <a:cubicBezTo>
                    <a:pt x="1457" y="1323"/>
                    <a:pt x="1457" y="1323"/>
                    <a:pt x="1457" y="1322"/>
                  </a:cubicBezTo>
                  <a:close/>
                  <a:moveTo>
                    <a:pt x="1319" y="1310"/>
                  </a:moveTo>
                  <a:lnTo>
                    <a:pt x="1319" y="1310"/>
                  </a:lnTo>
                  <a:cubicBezTo>
                    <a:pt x="1319" y="1311"/>
                    <a:pt x="1318" y="1313"/>
                    <a:pt x="1317" y="1315"/>
                  </a:cubicBezTo>
                  <a:lnTo>
                    <a:pt x="1317" y="1315"/>
                  </a:lnTo>
                  <a:cubicBezTo>
                    <a:pt x="1310" y="1320"/>
                    <a:pt x="1304" y="1326"/>
                    <a:pt x="1297" y="1331"/>
                  </a:cubicBezTo>
                  <a:lnTo>
                    <a:pt x="1297" y="1331"/>
                  </a:lnTo>
                  <a:cubicBezTo>
                    <a:pt x="1297" y="1330"/>
                    <a:pt x="1297" y="1330"/>
                    <a:pt x="1297" y="1329"/>
                  </a:cubicBezTo>
                  <a:lnTo>
                    <a:pt x="1297" y="1329"/>
                  </a:lnTo>
                  <a:cubicBezTo>
                    <a:pt x="1304" y="1322"/>
                    <a:pt x="1312" y="1316"/>
                    <a:pt x="1319" y="1310"/>
                  </a:cubicBezTo>
                  <a:close/>
                  <a:moveTo>
                    <a:pt x="1297" y="1329"/>
                  </a:moveTo>
                  <a:lnTo>
                    <a:pt x="1297" y="1329"/>
                  </a:lnTo>
                  <a:cubicBezTo>
                    <a:pt x="1297" y="1330"/>
                    <a:pt x="1297" y="1330"/>
                    <a:pt x="1297" y="1331"/>
                  </a:cubicBezTo>
                  <a:lnTo>
                    <a:pt x="1297" y="1331"/>
                  </a:lnTo>
                  <a:cubicBezTo>
                    <a:pt x="1295" y="1332"/>
                    <a:pt x="1293" y="1333"/>
                    <a:pt x="1291" y="1334"/>
                  </a:cubicBezTo>
                  <a:cubicBezTo>
                    <a:pt x="1293" y="1333"/>
                    <a:pt x="1295" y="1331"/>
                    <a:pt x="1297" y="1329"/>
                  </a:cubicBezTo>
                  <a:close/>
                  <a:moveTo>
                    <a:pt x="1466" y="1329"/>
                  </a:moveTo>
                  <a:lnTo>
                    <a:pt x="1466" y="1329"/>
                  </a:lnTo>
                  <a:cubicBezTo>
                    <a:pt x="1477" y="1337"/>
                    <a:pt x="1488" y="1345"/>
                    <a:pt x="1498" y="1353"/>
                  </a:cubicBezTo>
                  <a:cubicBezTo>
                    <a:pt x="1486" y="1346"/>
                    <a:pt x="1476" y="1338"/>
                    <a:pt x="1466" y="1331"/>
                  </a:cubicBezTo>
                  <a:lnTo>
                    <a:pt x="1466" y="1331"/>
                  </a:lnTo>
                  <a:cubicBezTo>
                    <a:pt x="1466" y="1330"/>
                    <a:pt x="1466" y="1329"/>
                    <a:pt x="1466" y="1329"/>
                  </a:cubicBezTo>
                  <a:close/>
                  <a:moveTo>
                    <a:pt x="1249" y="1383"/>
                  </a:moveTo>
                  <a:lnTo>
                    <a:pt x="1249" y="1383"/>
                  </a:lnTo>
                  <a:cubicBezTo>
                    <a:pt x="1259" y="1390"/>
                    <a:pt x="1269" y="1398"/>
                    <a:pt x="1279" y="1406"/>
                  </a:cubicBezTo>
                  <a:lnTo>
                    <a:pt x="1279" y="1406"/>
                  </a:lnTo>
                  <a:cubicBezTo>
                    <a:pt x="1278" y="1407"/>
                    <a:pt x="1278" y="1408"/>
                    <a:pt x="1278" y="1408"/>
                  </a:cubicBezTo>
                  <a:lnTo>
                    <a:pt x="1278" y="1408"/>
                  </a:lnTo>
                  <a:cubicBezTo>
                    <a:pt x="1268" y="1400"/>
                    <a:pt x="1258" y="1392"/>
                    <a:pt x="1249" y="1383"/>
                  </a:cubicBezTo>
                  <a:close/>
                  <a:moveTo>
                    <a:pt x="1449" y="1407"/>
                  </a:moveTo>
                  <a:lnTo>
                    <a:pt x="1449" y="1407"/>
                  </a:lnTo>
                  <a:cubicBezTo>
                    <a:pt x="1447" y="1409"/>
                    <a:pt x="1445" y="1410"/>
                    <a:pt x="1443" y="1412"/>
                  </a:cubicBezTo>
                  <a:lnTo>
                    <a:pt x="1443" y="1412"/>
                  </a:lnTo>
                  <a:cubicBezTo>
                    <a:pt x="1443" y="1412"/>
                    <a:pt x="1443" y="1412"/>
                    <a:pt x="1443" y="1411"/>
                  </a:cubicBezTo>
                  <a:lnTo>
                    <a:pt x="1443" y="1411"/>
                  </a:lnTo>
                  <a:cubicBezTo>
                    <a:pt x="1445" y="1410"/>
                    <a:pt x="1447" y="1409"/>
                    <a:pt x="1449" y="1407"/>
                  </a:cubicBezTo>
                  <a:close/>
                  <a:moveTo>
                    <a:pt x="1281" y="1408"/>
                  </a:moveTo>
                  <a:cubicBezTo>
                    <a:pt x="1283" y="1410"/>
                    <a:pt x="1285" y="1412"/>
                    <a:pt x="1288" y="1414"/>
                  </a:cubicBezTo>
                  <a:lnTo>
                    <a:pt x="1288" y="1414"/>
                  </a:lnTo>
                  <a:cubicBezTo>
                    <a:pt x="1288" y="1415"/>
                    <a:pt x="1288" y="1415"/>
                    <a:pt x="1288" y="1416"/>
                  </a:cubicBezTo>
                  <a:lnTo>
                    <a:pt x="1288" y="1416"/>
                  </a:lnTo>
                  <a:cubicBezTo>
                    <a:pt x="1285" y="1414"/>
                    <a:pt x="1283" y="1412"/>
                    <a:pt x="1280" y="1410"/>
                  </a:cubicBezTo>
                  <a:lnTo>
                    <a:pt x="1280" y="1410"/>
                  </a:lnTo>
                  <a:cubicBezTo>
                    <a:pt x="1280" y="1409"/>
                    <a:pt x="1281" y="1409"/>
                    <a:pt x="1281" y="1408"/>
                  </a:cubicBezTo>
                  <a:close/>
                  <a:moveTo>
                    <a:pt x="1443" y="1411"/>
                  </a:moveTo>
                  <a:cubicBezTo>
                    <a:pt x="1443" y="1412"/>
                    <a:pt x="1443" y="1412"/>
                    <a:pt x="1443" y="1412"/>
                  </a:cubicBezTo>
                  <a:lnTo>
                    <a:pt x="1443" y="1412"/>
                  </a:lnTo>
                  <a:cubicBezTo>
                    <a:pt x="1438" y="1417"/>
                    <a:pt x="1432" y="1421"/>
                    <a:pt x="1426" y="1425"/>
                  </a:cubicBezTo>
                  <a:lnTo>
                    <a:pt x="1426" y="1425"/>
                  </a:lnTo>
                  <a:cubicBezTo>
                    <a:pt x="1427" y="1425"/>
                    <a:pt x="1427" y="1424"/>
                    <a:pt x="1427" y="1424"/>
                  </a:cubicBezTo>
                  <a:lnTo>
                    <a:pt x="1427" y="1424"/>
                  </a:lnTo>
                  <a:cubicBezTo>
                    <a:pt x="1432" y="1419"/>
                    <a:pt x="1438" y="1415"/>
                    <a:pt x="1443" y="1411"/>
                  </a:cubicBezTo>
                  <a:close/>
                  <a:moveTo>
                    <a:pt x="1424" y="1426"/>
                  </a:moveTo>
                  <a:lnTo>
                    <a:pt x="1424" y="1426"/>
                  </a:lnTo>
                  <a:cubicBezTo>
                    <a:pt x="1424" y="1426"/>
                    <a:pt x="1424" y="1427"/>
                    <a:pt x="1423" y="1427"/>
                  </a:cubicBezTo>
                  <a:lnTo>
                    <a:pt x="1423" y="1427"/>
                  </a:lnTo>
                  <a:cubicBezTo>
                    <a:pt x="1420" y="1429"/>
                    <a:pt x="1417" y="1432"/>
                    <a:pt x="1414" y="1434"/>
                  </a:cubicBezTo>
                  <a:lnTo>
                    <a:pt x="1414" y="1434"/>
                  </a:lnTo>
                  <a:cubicBezTo>
                    <a:pt x="1417" y="1431"/>
                    <a:pt x="1421" y="1429"/>
                    <a:pt x="1424" y="1426"/>
                  </a:cubicBezTo>
                  <a:close/>
                  <a:moveTo>
                    <a:pt x="1295" y="1416"/>
                  </a:moveTo>
                  <a:lnTo>
                    <a:pt x="1295" y="1416"/>
                  </a:lnTo>
                  <a:cubicBezTo>
                    <a:pt x="1296" y="1417"/>
                    <a:pt x="1296" y="1418"/>
                    <a:pt x="1297" y="1419"/>
                  </a:cubicBezTo>
                  <a:lnTo>
                    <a:pt x="1297" y="1419"/>
                  </a:lnTo>
                  <a:cubicBezTo>
                    <a:pt x="1298" y="1420"/>
                    <a:pt x="1299" y="1422"/>
                    <a:pt x="1299" y="1424"/>
                  </a:cubicBezTo>
                  <a:lnTo>
                    <a:pt x="1299" y="1424"/>
                  </a:lnTo>
                  <a:cubicBezTo>
                    <a:pt x="1299" y="1424"/>
                    <a:pt x="1298" y="1423"/>
                    <a:pt x="1297" y="1422"/>
                  </a:cubicBezTo>
                  <a:lnTo>
                    <a:pt x="1297" y="1422"/>
                  </a:lnTo>
                  <a:cubicBezTo>
                    <a:pt x="1298" y="1423"/>
                    <a:pt x="1299" y="1424"/>
                    <a:pt x="1300" y="1425"/>
                  </a:cubicBezTo>
                  <a:lnTo>
                    <a:pt x="1300" y="1425"/>
                  </a:lnTo>
                  <a:cubicBezTo>
                    <a:pt x="1303" y="1432"/>
                    <a:pt x="1306" y="1440"/>
                    <a:pt x="1309" y="1447"/>
                  </a:cubicBezTo>
                  <a:lnTo>
                    <a:pt x="1309" y="1447"/>
                  </a:lnTo>
                  <a:cubicBezTo>
                    <a:pt x="1307" y="1446"/>
                    <a:pt x="1305" y="1446"/>
                    <a:pt x="1304" y="1445"/>
                  </a:cubicBezTo>
                  <a:lnTo>
                    <a:pt x="1304" y="1445"/>
                  </a:lnTo>
                  <a:cubicBezTo>
                    <a:pt x="1301" y="1438"/>
                    <a:pt x="1299" y="1430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7" y="1422"/>
                    <a:pt x="1297" y="1422"/>
                    <a:pt x="1297" y="1422"/>
                  </a:cubicBezTo>
                  <a:lnTo>
                    <a:pt x="1297" y="1422"/>
                  </a:lnTo>
                  <a:cubicBezTo>
                    <a:pt x="1296" y="1421"/>
                    <a:pt x="1294" y="1421"/>
                    <a:pt x="1293" y="1420"/>
                  </a:cubicBezTo>
                  <a:lnTo>
                    <a:pt x="1293" y="1420"/>
                  </a:lnTo>
                  <a:cubicBezTo>
                    <a:pt x="1293" y="1419"/>
                    <a:pt x="1293" y="1419"/>
                    <a:pt x="1293" y="1419"/>
                  </a:cubicBezTo>
                  <a:lnTo>
                    <a:pt x="1293" y="1419"/>
                  </a:lnTo>
                  <a:cubicBezTo>
                    <a:pt x="1294" y="1420"/>
                    <a:pt x="1296" y="1421"/>
                    <a:pt x="1297" y="1422"/>
                  </a:cubicBezTo>
                  <a:lnTo>
                    <a:pt x="1297" y="1422"/>
                  </a:lnTo>
                  <a:cubicBezTo>
                    <a:pt x="1296" y="1420"/>
                    <a:pt x="1296" y="1418"/>
                    <a:pt x="1295" y="1416"/>
                  </a:cubicBezTo>
                  <a:close/>
                  <a:moveTo>
                    <a:pt x="1449" y="1437"/>
                  </a:moveTo>
                  <a:lnTo>
                    <a:pt x="1449" y="1437"/>
                  </a:lnTo>
                  <a:cubicBezTo>
                    <a:pt x="1438" y="1443"/>
                    <a:pt x="1426" y="1448"/>
                    <a:pt x="1414" y="1453"/>
                  </a:cubicBezTo>
                  <a:lnTo>
                    <a:pt x="1414" y="1453"/>
                  </a:lnTo>
                  <a:cubicBezTo>
                    <a:pt x="1414" y="1452"/>
                    <a:pt x="1415" y="1451"/>
                    <a:pt x="1415" y="1450"/>
                  </a:cubicBezTo>
                  <a:lnTo>
                    <a:pt x="1415" y="1450"/>
                  </a:lnTo>
                  <a:cubicBezTo>
                    <a:pt x="1426" y="1446"/>
                    <a:pt x="1438" y="1442"/>
                    <a:pt x="1449" y="1437"/>
                  </a:cubicBezTo>
                  <a:close/>
                  <a:moveTo>
                    <a:pt x="1415" y="1450"/>
                  </a:moveTo>
                  <a:cubicBezTo>
                    <a:pt x="1414" y="1451"/>
                    <a:pt x="1414" y="1452"/>
                    <a:pt x="1414" y="1453"/>
                  </a:cubicBezTo>
                  <a:lnTo>
                    <a:pt x="1414" y="1453"/>
                  </a:lnTo>
                  <a:cubicBezTo>
                    <a:pt x="1407" y="1455"/>
                    <a:pt x="1399" y="1458"/>
                    <a:pt x="1392" y="1460"/>
                  </a:cubicBezTo>
                  <a:lnTo>
                    <a:pt x="1392" y="1460"/>
                  </a:lnTo>
                  <a:cubicBezTo>
                    <a:pt x="1392" y="1460"/>
                    <a:pt x="1393" y="1459"/>
                    <a:pt x="1393" y="1459"/>
                  </a:cubicBezTo>
                  <a:lnTo>
                    <a:pt x="1393" y="1459"/>
                  </a:lnTo>
                  <a:cubicBezTo>
                    <a:pt x="1400" y="1456"/>
                    <a:pt x="1408" y="1453"/>
                    <a:pt x="1415" y="1450"/>
                  </a:cubicBezTo>
                  <a:close/>
                  <a:moveTo>
                    <a:pt x="1371" y="1275"/>
                  </a:moveTo>
                  <a:cubicBezTo>
                    <a:pt x="1374" y="1275"/>
                    <a:pt x="1377" y="1275"/>
                    <a:pt x="1380" y="1275"/>
                  </a:cubicBezTo>
                  <a:lnTo>
                    <a:pt x="1380" y="1275"/>
                  </a:lnTo>
                  <a:cubicBezTo>
                    <a:pt x="1390" y="1280"/>
                    <a:pt x="1400" y="1286"/>
                    <a:pt x="1411" y="1291"/>
                  </a:cubicBezTo>
                  <a:lnTo>
                    <a:pt x="1411" y="1291"/>
                  </a:lnTo>
                  <a:cubicBezTo>
                    <a:pt x="1417" y="1297"/>
                    <a:pt x="1424" y="1303"/>
                    <a:pt x="1430" y="1309"/>
                  </a:cubicBezTo>
                  <a:lnTo>
                    <a:pt x="1430" y="1309"/>
                  </a:lnTo>
                  <a:cubicBezTo>
                    <a:pt x="1436" y="1318"/>
                    <a:pt x="1442" y="1327"/>
                    <a:pt x="1448" y="1336"/>
                  </a:cubicBezTo>
                  <a:lnTo>
                    <a:pt x="1448" y="1336"/>
                  </a:lnTo>
                  <a:cubicBezTo>
                    <a:pt x="1447" y="1341"/>
                    <a:pt x="1447" y="1347"/>
                    <a:pt x="1447" y="1353"/>
                  </a:cubicBezTo>
                  <a:lnTo>
                    <a:pt x="1447" y="1353"/>
                  </a:lnTo>
                  <a:cubicBezTo>
                    <a:pt x="1446" y="1356"/>
                    <a:pt x="1446" y="1359"/>
                    <a:pt x="1445" y="1362"/>
                  </a:cubicBezTo>
                  <a:lnTo>
                    <a:pt x="1445" y="1362"/>
                  </a:lnTo>
                  <a:cubicBezTo>
                    <a:pt x="1434" y="1382"/>
                    <a:pt x="1423" y="1402"/>
                    <a:pt x="1412" y="1421"/>
                  </a:cubicBezTo>
                  <a:lnTo>
                    <a:pt x="1412" y="1421"/>
                  </a:lnTo>
                  <a:cubicBezTo>
                    <a:pt x="1399" y="1434"/>
                    <a:pt x="1386" y="1447"/>
                    <a:pt x="1373" y="1460"/>
                  </a:cubicBezTo>
                  <a:lnTo>
                    <a:pt x="1373" y="1460"/>
                  </a:lnTo>
                  <a:cubicBezTo>
                    <a:pt x="1371" y="1461"/>
                    <a:pt x="1368" y="1463"/>
                    <a:pt x="1366" y="1464"/>
                  </a:cubicBezTo>
                  <a:lnTo>
                    <a:pt x="1366" y="1464"/>
                  </a:lnTo>
                  <a:cubicBezTo>
                    <a:pt x="1353" y="1457"/>
                    <a:pt x="1339" y="1449"/>
                    <a:pt x="1327" y="1442"/>
                  </a:cubicBezTo>
                  <a:lnTo>
                    <a:pt x="1327" y="1442"/>
                  </a:lnTo>
                  <a:cubicBezTo>
                    <a:pt x="1319" y="1434"/>
                    <a:pt x="1311" y="1427"/>
                    <a:pt x="1304" y="1419"/>
                  </a:cubicBezTo>
                  <a:lnTo>
                    <a:pt x="1304" y="1419"/>
                  </a:lnTo>
                  <a:cubicBezTo>
                    <a:pt x="1301" y="1414"/>
                    <a:pt x="1298" y="1409"/>
                    <a:pt x="1295" y="1404"/>
                  </a:cubicBezTo>
                  <a:lnTo>
                    <a:pt x="1295" y="1404"/>
                  </a:lnTo>
                  <a:cubicBezTo>
                    <a:pt x="1298" y="1390"/>
                    <a:pt x="1302" y="1375"/>
                    <a:pt x="1306" y="1361"/>
                  </a:cubicBezTo>
                  <a:lnTo>
                    <a:pt x="1306" y="1361"/>
                  </a:lnTo>
                  <a:cubicBezTo>
                    <a:pt x="1316" y="1343"/>
                    <a:pt x="1326" y="1326"/>
                    <a:pt x="1337" y="1309"/>
                  </a:cubicBezTo>
                  <a:lnTo>
                    <a:pt x="1337" y="1309"/>
                  </a:lnTo>
                  <a:cubicBezTo>
                    <a:pt x="1348" y="1297"/>
                    <a:pt x="1359" y="1286"/>
                    <a:pt x="1371" y="1275"/>
                  </a:cubicBezTo>
                  <a:lnTo>
                    <a:pt x="1371" y="1275"/>
                  </a:lnTo>
                  <a:cubicBezTo>
                    <a:pt x="1371" y="1275"/>
                    <a:pt x="1371" y="1275"/>
                    <a:pt x="1371" y="1275"/>
                  </a:cubicBezTo>
                  <a:close/>
                  <a:moveTo>
                    <a:pt x="1304" y="1446"/>
                  </a:moveTo>
                  <a:lnTo>
                    <a:pt x="1304" y="1446"/>
                  </a:lnTo>
                  <a:cubicBezTo>
                    <a:pt x="1306" y="1447"/>
                    <a:pt x="1307" y="1447"/>
                    <a:pt x="1309" y="1448"/>
                  </a:cubicBezTo>
                  <a:lnTo>
                    <a:pt x="1309" y="1448"/>
                  </a:lnTo>
                  <a:cubicBezTo>
                    <a:pt x="1311" y="1453"/>
                    <a:pt x="1313" y="1459"/>
                    <a:pt x="1314" y="1464"/>
                  </a:cubicBezTo>
                  <a:lnTo>
                    <a:pt x="1314" y="1464"/>
                  </a:lnTo>
                  <a:cubicBezTo>
                    <a:pt x="1313" y="1464"/>
                    <a:pt x="1312" y="1464"/>
                    <a:pt x="1310" y="1464"/>
                  </a:cubicBezTo>
                  <a:lnTo>
                    <a:pt x="1310" y="1464"/>
                  </a:lnTo>
                  <a:cubicBezTo>
                    <a:pt x="1308" y="1458"/>
                    <a:pt x="1306" y="1452"/>
                    <a:pt x="1304" y="1446"/>
                  </a:cubicBezTo>
                  <a:close/>
                  <a:moveTo>
                    <a:pt x="1389" y="1460"/>
                  </a:moveTo>
                  <a:cubicBezTo>
                    <a:pt x="1389" y="1460"/>
                    <a:pt x="1389" y="1461"/>
                    <a:pt x="1389" y="1461"/>
                  </a:cubicBezTo>
                  <a:lnTo>
                    <a:pt x="1389" y="1461"/>
                  </a:lnTo>
                  <a:cubicBezTo>
                    <a:pt x="1385" y="1463"/>
                    <a:pt x="1381" y="1464"/>
                    <a:pt x="1377" y="1465"/>
                  </a:cubicBezTo>
                  <a:lnTo>
                    <a:pt x="1377" y="1465"/>
                  </a:lnTo>
                  <a:cubicBezTo>
                    <a:pt x="1381" y="1463"/>
                    <a:pt x="1385" y="1462"/>
                    <a:pt x="1389" y="1460"/>
                  </a:cubicBezTo>
                  <a:close/>
                  <a:moveTo>
                    <a:pt x="1311" y="1464"/>
                  </a:moveTo>
                  <a:lnTo>
                    <a:pt x="1311" y="1464"/>
                  </a:lnTo>
                  <a:cubicBezTo>
                    <a:pt x="1312" y="1465"/>
                    <a:pt x="1313" y="1465"/>
                    <a:pt x="1315" y="1465"/>
                  </a:cubicBezTo>
                  <a:lnTo>
                    <a:pt x="1315" y="1465"/>
                  </a:lnTo>
                  <a:cubicBezTo>
                    <a:pt x="1316" y="1470"/>
                    <a:pt x="1317" y="1475"/>
                    <a:pt x="1319" y="1480"/>
                  </a:cubicBezTo>
                  <a:lnTo>
                    <a:pt x="1319" y="1480"/>
                  </a:lnTo>
                  <a:cubicBezTo>
                    <a:pt x="1318" y="1480"/>
                    <a:pt x="1317" y="1480"/>
                    <a:pt x="1317" y="1480"/>
                  </a:cubicBezTo>
                  <a:lnTo>
                    <a:pt x="1317" y="1480"/>
                  </a:lnTo>
                  <a:cubicBezTo>
                    <a:pt x="1315" y="1475"/>
                    <a:pt x="1313" y="1470"/>
                    <a:pt x="1311" y="1464"/>
                  </a:cubicBezTo>
                  <a:close/>
                  <a:moveTo>
                    <a:pt x="1412" y="1478"/>
                  </a:moveTo>
                  <a:cubicBezTo>
                    <a:pt x="1425" y="1480"/>
                    <a:pt x="1437" y="1483"/>
                    <a:pt x="1449" y="1486"/>
                  </a:cubicBezTo>
                  <a:cubicBezTo>
                    <a:pt x="1436" y="1483"/>
                    <a:pt x="1424" y="1481"/>
                    <a:pt x="1412" y="1478"/>
                  </a:cubicBezTo>
                  <a:close/>
                  <a:moveTo>
                    <a:pt x="1319" y="1480"/>
                  </a:moveTo>
                  <a:cubicBezTo>
                    <a:pt x="1320" y="1483"/>
                    <a:pt x="1320" y="1485"/>
                    <a:pt x="1321" y="1487"/>
                  </a:cubicBezTo>
                  <a:lnTo>
                    <a:pt x="1321" y="1487"/>
                  </a:lnTo>
                  <a:cubicBezTo>
                    <a:pt x="1320" y="1487"/>
                    <a:pt x="1320" y="1488"/>
                    <a:pt x="1320" y="1488"/>
                  </a:cubicBezTo>
                  <a:lnTo>
                    <a:pt x="1320" y="1488"/>
                  </a:lnTo>
                  <a:cubicBezTo>
                    <a:pt x="1319" y="1485"/>
                    <a:pt x="1318" y="1483"/>
                    <a:pt x="1317" y="1481"/>
                  </a:cubicBezTo>
                  <a:lnTo>
                    <a:pt x="1317" y="1481"/>
                  </a:lnTo>
                  <a:cubicBezTo>
                    <a:pt x="1318" y="1481"/>
                    <a:pt x="1318" y="1480"/>
                    <a:pt x="1319" y="1480"/>
                  </a:cubicBezTo>
                  <a:close/>
                  <a:moveTo>
                    <a:pt x="1281" y="1476"/>
                  </a:moveTo>
                  <a:cubicBezTo>
                    <a:pt x="1281" y="1481"/>
                    <a:pt x="1280" y="1487"/>
                    <a:pt x="1279" y="1492"/>
                  </a:cubicBezTo>
                  <a:cubicBezTo>
                    <a:pt x="1280" y="1487"/>
                    <a:pt x="1280" y="1481"/>
                    <a:pt x="1281" y="1476"/>
                  </a:cubicBezTo>
                  <a:close/>
                  <a:moveTo>
                    <a:pt x="1321" y="1488"/>
                  </a:moveTo>
                  <a:lnTo>
                    <a:pt x="1321" y="1488"/>
                  </a:lnTo>
                  <a:cubicBezTo>
                    <a:pt x="1321" y="1489"/>
                    <a:pt x="1321" y="1491"/>
                    <a:pt x="1322" y="1492"/>
                  </a:cubicBezTo>
                  <a:cubicBezTo>
                    <a:pt x="1321" y="1491"/>
                    <a:pt x="1321" y="1489"/>
                    <a:pt x="1320" y="1488"/>
                  </a:cubicBezTo>
                  <a:lnTo>
                    <a:pt x="1320" y="1488"/>
                  </a:lnTo>
                  <a:cubicBezTo>
                    <a:pt x="1320" y="1488"/>
                    <a:pt x="1321" y="1488"/>
                    <a:pt x="1321" y="1488"/>
                  </a:cubicBezTo>
                  <a:close/>
                  <a:moveTo>
                    <a:pt x="1373" y="1"/>
                  </a:moveTo>
                  <a:cubicBezTo>
                    <a:pt x="1314" y="1"/>
                    <a:pt x="1255" y="5"/>
                    <a:pt x="1195" y="13"/>
                  </a:cubicBezTo>
                  <a:cubicBezTo>
                    <a:pt x="916" y="50"/>
                    <a:pt x="673" y="183"/>
                    <a:pt x="461" y="371"/>
                  </a:cubicBezTo>
                  <a:cubicBezTo>
                    <a:pt x="280" y="535"/>
                    <a:pt x="146" y="765"/>
                    <a:pt x="73" y="1001"/>
                  </a:cubicBezTo>
                  <a:cubicBezTo>
                    <a:pt x="31" y="1122"/>
                    <a:pt x="19" y="1250"/>
                    <a:pt x="13" y="1371"/>
                  </a:cubicBezTo>
                  <a:cubicBezTo>
                    <a:pt x="1" y="1498"/>
                    <a:pt x="25" y="1625"/>
                    <a:pt x="55" y="1746"/>
                  </a:cubicBezTo>
                  <a:cubicBezTo>
                    <a:pt x="98" y="1868"/>
                    <a:pt x="140" y="2001"/>
                    <a:pt x="219" y="2098"/>
                  </a:cubicBezTo>
                  <a:cubicBezTo>
                    <a:pt x="340" y="2262"/>
                    <a:pt x="443" y="2365"/>
                    <a:pt x="613" y="2486"/>
                  </a:cubicBezTo>
                  <a:cubicBezTo>
                    <a:pt x="807" y="2624"/>
                    <a:pt x="1077" y="2712"/>
                    <a:pt x="1321" y="2712"/>
                  </a:cubicBezTo>
                  <a:cubicBezTo>
                    <a:pt x="1344" y="2712"/>
                    <a:pt x="1366" y="2711"/>
                    <a:pt x="1388" y="2710"/>
                  </a:cubicBezTo>
                  <a:cubicBezTo>
                    <a:pt x="1510" y="2704"/>
                    <a:pt x="1643" y="2686"/>
                    <a:pt x="1764" y="2643"/>
                  </a:cubicBezTo>
                  <a:cubicBezTo>
                    <a:pt x="1940" y="2571"/>
                    <a:pt x="2067" y="2498"/>
                    <a:pt x="2219" y="2377"/>
                  </a:cubicBezTo>
                  <a:cubicBezTo>
                    <a:pt x="2413" y="2219"/>
                    <a:pt x="2534" y="1995"/>
                    <a:pt x="2625" y="1765"/>
                  </a:cubicBezTo>
                  <a:cubicBezTo>
                    <a:pt x="2679" y="1637"/>
                    <a:pt x="2691" y="1498"/>
                    <a:pt x="2697" y="1365"/>
                  </a:cubicBezTo>
                  <a:cubicBezTo>
                    <a:pt x="2709" y="1322"/>
                    <a:pt x="2697" y="1280"/>
                    <a:pt x="2697" y="1243"/>
                  </a:cubicBezTo>
                  <a:cubicBezTo>
                    <a:pt x="2691" y="1153"/>
                    <a:pt x="2685" y="1050"/>
                    <a:pt x="2655" y="959"/>
                  </a:cubicBezTo>
                  <a:cubicBezTo>
                    <a:pt x="2564" y="638"/>
                    <a:pt x="2346" y="371"/>
                    <a:pt x="2049" y="189"/>
                  </a:cubicBezTo>
                  <a:cubicBezTo>
                    <a:pt x="2043" y="186"/>
                    <a:pt x="2037" y="182"/>
                    <a:pt x="2031" y="179"/>
                  </a:cubicBezTo>
                  <a:lnTo>
                    <a:pt x="2031" y="179"/>
                  </a:lnTo>
                  <a:cubicBezTo>
                    <a:pt x="1823" y="64"/>
                    <a:pt x="1604" y="1"/>
                    <a:pt x="1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1232875" y="3185525"/>
              <a:ext cx="723550" cy="715400"/>
            </a:xfrm>
            <a:custGeom>
              <a:avLst/>
              <a:gdLst/>
              <a:ahLst/>
              <a:cxnLst/>
              <a:rect l="l" t="t" r="r" b="b"/>
              <a:pathLst>
                <a:path w="28942" h="28616" extrusionOk="0">
                  <a:moveTo>
                    <a:pt x="21202" y="0"/>
                  </a:moveTo>
                  <a:cubicBezTo>
                    <a:pt x="19055" y="0"/>
                    <a:pt x="16935" y="1641"/>
                    <a:pt x="15846" y="4395"/>
                  </a:cubicBezTo>
                  <a:cubicBezTo>
                    <a:pt x="14301" y="8303"/>
                    <a:pt x="14307" y="8994"/>
                    <a:pt x="14307" y="8994"/>
                  </a:cubicBezTo>
                  <a:cubicBezTo>
                    <a:pt x="14307" y="8994"/>
                    <a:pt x="11769" y="6682"/>
                    <a:pt x="8787" y="6682"/>
                  </a:cubicBezTo>
                  <a:cubicBezTo>
                    <a:pt x="7327" y="6682"/>
                    <a:pt x="5760" y="7237"/>
                    <a:pt x="4333" y="8891"/>
                  </a:cubicBezTo>
                  <a:cubicBezTo>
                    <a:pt x="0" y="13920"/>
                    <a:pt x="6145" y="22664"/>
                    <a:pt x="25202" y="28615"/>
                  </a:cubicBezTo>
                  <a:cubicBezTo>
                    <a:pt x="25202" y="28615"/>
                    <a:pt x="28941" y="19114"/>
                    <a:pt x="27378" y="8382"/>
                  </a:cubicBezTo>
                  <a:cubicBezTo>
                    <a:pt x="26513" y="2469"/>
                    <a:pt x="23837" y="0"/>
                    <a:pt x="2120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1337250" y="3401850"/>
              <a:ext cx="339625" cy="349725"/>
            </a:xfrm>
            <a:custGeom>
              <a:avLst/>
              <a:gdLst/>
              <a:ahLst/>
              <a:cxnLst/>
              <a:rect l="l" t="t" r="r" b="b"/>
              <a:pathLst>
                <a:path w="13585" h="13989" extrusionOk="0">
                  <a:moveTo>
                    <a:pt x="4185" y="1"/>
                  </a:moveTo>
                  <a:cubicBezTo>
                    <a:pt x="2733" y="1"/>
                    <a:pt x="1205" y="994"/>
                    <a:pt x="721" y="3577"/>
                  </a:cubicBezTo>
                  <a:cubicBezTo>
                    <a:pt x="0" y="7370"/>
                    <a:pt x="5297" y="11176"/>
                    <a:pt x="5297" y="11176"/>
                  </a:cubicBezTo>
                  <a:cubicBezTo>
                    <a:pt x="6981" y="12587"/>
                    <a:pt x="9066" y="13672"/>
                    <a:pt x="10423" y="13951"/>
                  </a:cubicBezTo>
                  <a:cubicBezTo>
                    <a:pt x="10550" y="13976"/>
                    <a:pt x="10681" y="13988"/>
                    <a:pt x="10815" y="13988"/>
                  </a:cubicBezTo>
                  <a:cubicBezTo>
                    <a:pt x="12109" y="13988"/>
                    <a:pt x="13585" y="12846"/>
                    <a:pt x="13277" y="11709"/>
                  </a:cubicBezTo>
                  <a:cubicBezTo>
                    <a:pt x="12938" y="10461"/>
                    <a:pt x="9114" y="7637"/>
                    <a:pt x="8508" y="6334"/>
                  </a:cubicBezTo>
                  <a:cubicBezTo>
                    <a:pt x="7363" y="3886"/>
                    <a:pt x="7726" y="1765"/>
                    <a:pt x="6054" y="589"/>
                  </a:cubicBezTo>
                  <a:cubicBezTo>
                    <a:pt x="5524" y="217"/>
                    <a:pt x="4863" y="1"/>
                    <a:pt x="41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1678700" y="3727850"/>
              <a:ext cx="109750" cy="92500"/>
            </a:xfrm>
            <a:custGeom>
              <a:avLst/>
              <a:gdLst/>
              <a:ahLst/>
              <a:cxnLst/>
              <a:rect l="l" t="t" r="r" b="b"/>
              <a:pathLst>
                <a:path w="4390" h="3700" extrusionOk="0">
                  <a:moveTo>
                    <a:pt x="2382" y="1"/>
                  </a:moveTo>
                  <a:cubicBezTo>
                    <a:pt x="1923" y="1"/>
                    <a:pt x="1464" y="190"/>
                    <a:pt x="1104" y="662"/>
                  </a:cubicBezTo>
                  <a:cubicBezTo>
                    <a:pt x="1" y="2123"/>
                    <a:pt x="1534" y="3208"/>
                    <a:pt x="1534" y="3208"/>
                  </a:cubicBezTo>
                  <a:cubicBezTo>
                    <a:pt x="1847" y="3556"/>
                    <a:pt x="2188" y="3699"/>
                    <a:pt x="2520" y="3699"/>
                  </a:cubicBezTo>
                  <a:cubicBezTo>
                    <a:pt x="3489" y="3699"/>
                    <a:pt x="4389" y="2487"/>
                    <a:pt x="4340" y="1608"/>
                  </a:cubicBezTo>
                  <a:cubicBezTo>
                    <a:pt x="4286" y="818"/>
                    <a:pt x="3335" y="1"/>
                    <a:pt x="238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1687050" y="3911175"/>
              <a:ext cx="78500" cy="67350"/>
            </a:xfrm>
            <a:custGeom>
              <a:avLst/>
              <a:gdLst/>
              <a:ahLst/>
              <a:cxnLst/>
              <a:rect l="l" t="t" r="r" b="b"/>
              <a:pathLst>
                <a:path w="3140" h="2694" extrusionOk="0">
                  <a:moveTo>
                    <a:pt x="1702" y="1"/>
                  </a:moveTo>
                  <a:cubicBezTo>
                    <a:pt x="1591" y="1"/>
                    <a:pt x="1480" y="11"/>
                    <a:pt x="1370" y="25"/>
                  </a:cubicBezTo>
                  <a:cubicBezTo>
                    <a:pt x="1224" y="50"/>
                    <a:pt x="1073" y="104"/>
                    <a:pt x="939" y="177"/>
                  </a:cubicBezTo>
                  <a:cubicBezTo>
                    <a:pt x="927" y="183"/>
                    <a:pt x="915" y="195"/>
                    <a:pt x="909" y="195"/>
                  </a:cubicBezTo>
                  <a:cubicBezTo>
                    <a:pt x="879" y="207"/>
                    <a:pt x="855" y="225"/>
                    <a:pt x="824" y="244"/>
                  </a:cubicBezTo>
                  <a:cubicBezTo>
                    <a:pt x="758" y="292"/>
                    <a:pt x="679" y="328"/>
                    <a:pt x="618" y="383"/>
                  </a:cubicBezTo>
                  <a:cubicBezTo>
                    <a:pt x="170" y="722"/>
                    <a:pt x="0" y="1407"/>
                    <a:pt x="303" y="1898"/>
                  </a:cubicBezTo>
                  <a:cubicBezTo>
                    <a:pt x="443" y="2122"/>
                    <a:pt x="642" y="2316"/>
                    <a:pt x="867" y="2449"/>
                  </a:cubicBezTo>
                  <a:cubicBezTo>
                    <a:pt x="1097" y="2589"/>
                    <a:pt x="1339" y="2655"/>
                    <a:pt x="1594" y="2686"/>
                  </a:cubicBezTo>
                  <a:cubicBezTo>
                    <a:pt x="1639" y="2691"/>
                    <a:pt x="1683" y="2693"/>
                    <a:pt x="1727" y="2693"/>
                  </a:cubicBezTo>
                  <a:cubicBezTo>
                    <a:pt x="1933" y="2693"/>
                    <a:pt x="2131" y="2638"/>
                    <a:pt x="2321" y="2558"/>
                  </a:cubicBezTo>
                  <a:cubicBezTo>
                    <a:pt x="2527" y="2474"/>
                    <a:pt x="2697" y="2322"/>
                    <a:pt x="2830" y="2146"/>
                  </a:cubicBezTo>
                  <a:cubicBezTo>
                    <a:pt x="3012" y="1922"/>
                    <a:pt x="3109" y="1668"/>
                    <a:pt x="3127" y="1389"/>
                  </a:cubicBezTo>
                  <a:cubicBezTo>
                    <a:pt x="3139" y="1165"/>
                    <a:pt x="3066" y="880"/>
                    <a:pt x="2945" y="686"/>
                  </a:cubicBezTo>
                  <a:cubicBezTo>
                    <a:pt x="2866" y="571"/>
                    <a:pt x="2794" y="468"/>
                    <a:pt x="2685" y="377"/>
                  </a:cubicBezTo>
                  <a:cubicBezTo>
                    <a:pt x="2521" y="231"/>
                    <a:pt x="2394" y="165"/>
                    <a:pt x="2188" y="80"/>
                  </a:cubicBezTo>
                  <a:cubicBezTo>
                    <a:pt x="2029" y="22"/>
                    <a:pt x="1866" y="1"/>
                    <a:pt x="17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1568575" y="3843775"/>
              <a:ext cx="68200" cy="60825"/>
            </a:xfrm>
            <a:custGeom>
              <a:avLst/>
              <a:gdLst/>
              <a:ahLst/>
              <a:cxnLst/>
              <a:rect l="l" t="t" r="r" b="b"/>
              <a:pathLst>
                <a:path w="2728" h="2433" extrusionOk="0">
                  <a:moveTo>
                    <a:pt x="1137" y="1"/>
                  </a:moveTo>
                  <a:cubicBezTo>
                    <a:pt x="1038" y="1"/>
                    <a:pt x="937" y="10"/>
                    <a:pt x="837" y="25"/>
                  </a:cubicBezTo>
                  <a:cubicBezTo>
                    <a:pt x="558" y="67"/>
                    <a:pt x="291" y="261"/>
                    <a:pt x="146" y="504"/>
                  </a:cubicBezTo>
                  <a:cubicBezTo>
                    <a:pt x="61" y="649"/>
                    <a:pt x="0" y="843"/>
                    <a:pt x="19" y="1019"/>
                  </a:cubicBezTo>
                  <a:cubicBezTo>
                    <a:pt x="31" y="1213"/>
                    <a:pt x="79" y="1358"/>
                    <a:pt x="158" y="1540"/>
                  </a:cubicBezTo>
                  <a:cubicBezTo>
                    <a:pt x="207" y="1637"/>
                    <a:pt x="267" y="1722"/>
                    <a:pt x="328" y="1806"/>
                  </a:cubicBezTo>
                  <a:cubicBezTo>
                    <a:pt x="388" y="1885"/>
                    <a:pt x="449" y="1970"/>
                    <a:pt x="534" y="2037"/>
                  </a:cubicBezTo>
                  <a:cubicBezTo>
                    <a:pt x="728" y="2206"/>
                    <a:pt x="946" y="2358"/>
                    <a:pt x="1206" y="2400"/>
                  </a:cubicBezTo>
                  <a:cubicBezTo>
                    <a:pt x="1318" y="2421"/>
                    <a:pt x="1406" y="2433"/>
                    <a:pt x="1501" y="2433"/>
                  </a:cubicBezTo>
                  <a:cubicBezTo>
                    <a:pt x="1546" y="2433"/>
                    <a:pt x="1592" y="2430"/>
                    <a:pt x="1643" y="2424"/>
                  </a:cubicBezTo>
                  <a:cubicBezTo>
                    <a:pt x="1806" y="2400"/>
                    <a:pt x="1909" y="2370"/>
                    <a:pt x="2067" y="2303"/>
                  </a:cubicBezTo>
                  <a:cubicBezTo>
                    <a:pt x="2279" y="2212"/>
                    <a:pt x="2485" y="2025"/>
                    <a:pt x="2582" y="1812"/>
                  </a:cubicBezTo>
                  <a:cubicBezTo>
                    <a:pt x="2667" y="1637"/>
                    <a:pt x="2721" y="1479"/>
                    <a:pt x="2721" y="1279"/>
                  </a:cubicBezTo>
                  <a:cubicBezTo>
                    <a:pt x="2727" y="1110"/>
                    <a:pt x="2685" y="940"/>
                    <a:pt x="2606" y="776"/>
                  </a:cubicBezTo>
                  <a:cubicBezTo>
                    <a:pt x="2558" y="661"/>
                    <a:pt x="2479" y="558"/>
                    <a:pt x="2388" y="473"/>
                  </a:cubicBezTo>
                  <a:cubicBezTo>
                    <a:pt x="2255" y="352"/>
                    <a:pt x="2109" y="255"/>
                    <a:pt x="1927" y="213"/>
                  </a:cubicBezTo>
                  <a:cubicBezTo>
                    <a:pt x="1909" y="213"/>
                    <a:pt x="1897" y="213"/>
                    <a:pt x="1879" y="207"/>
                  </a:cubicBezTo>
                  <a:cubicBezTo>
                    <a:pt x="1782" y="152"/>
                    <a:pt x="1679" y="104"/>
                    <a:pt x="1558" y="61"/>
                  </a:cubicBezTo>
                  <a:cubicBezTo>
                    <a:pt x="1419" y="19"/>
                    <a:pt x="1279" y="1"/>
                    <a:pt x="1137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1615475" y="3934850"/>
              <a:ext cx="51850" cy="36125"/>
            </a:xfrm>
            <a:custGeom>
              <a:avLst/>
              <a:gdLst/>
              <a:ahLst/>
              <a:cxnLst/>
              <a:rect l="l" t="t" r="r" b="b"/>
              <a:pathLst>
                <a:path w="2074" h="1445" extrusionOk="0">
                  <a:moveTo>
                    <a:pt x="1042" y="0"/>
                  </a:moveTo>
                  <a:cubicBezTo>
                    <a:pt x="416" y="0"/>
                    <a:pt x="1" y="940"/>
                    <a:pt x="670" y="1339"/>
                  </a:cubicBezTo>
                  <a:cubicBezTo>
                    <a:pt x="793" y="1413"/>
                    <a:pt x="915" y="1445"/>
                    <a:pt x="1030" y="1445"/>
                  </a:cubicBezTo>
                  <a:cubicBezTo>
                    <a:pt x="1651" y="1445"/>
                    <a:pt x="2073" y="507"/>
                    <a:pt x="1409" y="109"/>
                  </a:cubicBezTo>
                  <a:cubicBezTo>
                    <a:pt x="1283" y="33"/>
                    <a:pt x="1159" y="0"/>
                    <a:pt x="104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1396775" y="3279175"/>
              <a:ext cx="518600" cy="594275"/>
            </a:xfrm>
            <a:custGeom>
              <a:avLst/>
              <a:gdLst/>
              <a:ahLst/>
              <a:cxnLst/>
              <a:rect l="l" t="t" r="r" b="b"/>
              <a:pathLst>
                <a:path w="20744" h="23771" extrusionOk="0">
                  <a:moveTo>
                    <a:pt x="19435" y="6159"/>
                  </a:moveTo>
                  <a:cubicBezTo>
                    <a:pt x="19435" y="6160"/>
                    <a:pt x="19434" y="6162"/>
                    <a:pt x="19434" y="6163"/>
                  </a:cubicBezTo>
                  <a:cubicBezTo>
                    <a:pt x="19434" y="6162"/>
                    <a:pt x="19435" y="6160"/>
                    <a:pt x="19435" y="6159"/>
                  </a:cubicBezTo>
                  <a:close/>
                  <a:moveTo>
                    <a:pt x="11199" y="20233"/>
                  </a:moveTo>
                  <a:cubicBezTo>
                    <a:pt x="11199" y="20237"/>
                    <a:pt x="11200" y="20241"/>
                    <a:pt x="11200" y="20244"/>
                  </a:cubicBezTo>
                  <a:lnTo>
                    <a:pt x="11200" y="20244"/>
                  </a:lnTo>
                  <a:cubicBezTo>
                    <a:pt x="11199" y="20244"/>
                    <a:pt x="11199" y="20244"/>
                    <a:pt x="11198" y="20243"/>
                  </a:cubicBezTo>
                  <a:lnTo>
                    <a:pt x="11198" y="20243"/>
                  </a:lnTo>
                  <a:cubicBezTo>
                    <a:pt x="11199" y="20241"/>
                    <a:pt x="11199" y="20238"/>
                    <a:pt x="11199" y="20233"/>
                  </a:cubicBezTo>
                  <a:close/>
                  <a:moveTo>
                    <a:pt x="14753" y="1"/>
                  </a:moveTo>
                  <a:cubicBezTo>
                    <a:pt x="14258" y="1"/>
                    <a:pt x="13765" y="21"/>
                    <a:pt x="13278" y="67"/>
                  </a:cubicBezTo>
                  <a:cubicBezTo>
                    <a:pt x="12472" y="146"/>
                    <a:pt x="11502" y="267"/>
                    <a:pt x="10890" y="855"/>
                  </a:cubicBezTo>
                  <a:cubicBezTo>
                    <a:pt x="10369" y="1358"/>
                    <a:pt x="10345" y="2163"/>
                    <a:pt x="10811" y="2703"/>
                  </a:cubicBezTo>
                  <a:cubicBezTo>
                    <a:pt x="11284" y="3248"/>
                    <a:pt x="12047" y="3515"/>
                    <a:pt x="12708" y="3727"/>
                  </a:cubicBezTo>
                  <a:cubicBezTo>
                    <a:pt x="13623" y="4024"/>
                    <a:pt x="14562" y="4218"/>
                    <a:pt x="15495" y="4430"/>
                  </a:cubicBezTo>
                  <a:cubicBezTo>
                    <a:pt x="16404" y="4642"/>
                    <a:pt x="17325" y="4848"/>
                    <a:pt x="18204" y="5175"/>
                  </a:cubicBezTo>
                  <a:cubicBezTo>
                    <a:pt x="18519" y="5296"/>
                    <a:pt x="18840" y="5430"/>
                    <a:pt x="19113" y="5636"/>
                  </a:cubicBezTo>
                  <a:cubicBezTo>
                    <a:pt x="19279" y="5761"/>
                    <a:pt x="19391" y="5893"/>
                    <a:pt x="19433" y="6055"/>
                  </a:cubicBezTo>
                  <a:lnTo>
                    <a:pt x="19433" y="6055"/>
                  </a:lnTo>
                  <a:cubicBezTo>
                    <a:pt x="19433" y="6054"/>
                    <a:pt x="19433" y="6054"/>
                    <a:pt x="19433" y="6054"/>
                  </a:cubicBezTo>
                  <a:lnTo>
                    <a:pt x="19433" y="6054"/>
                  </a:lnTo>
                  <a:cubicBezTo>
                    <a:pt x="19430" y="6054"/>
                    <a:pt x="19436" y="6112"/>
                    <a:pt x="19435" y="6146"/>
                  </a:cubicBezTo>
                  <a:lnTo>
                    <a:pt x="19435" y="6146"/>
                  </a:lnTo>
                  <a:cubicBezTo>
                    <a:pt x="19430" y="6164"/>
                    <a:pt x="19408" y="6270"/>
                    <a:pt x="19404" y="6284"/>
                  </a:cubicBezTo>
                  <a:cubicBezTo>
                    <a:pt x="19349" y="6423"/>
                    <a:pt x="19240" y="6587"/>
                    <a:pt x="19101" y="6720"/>
                  </a:cubicBezTo>
                  <a:cubicBezTo>
                    <a:pt x="18634" y="7120"/>
                    <a:pt x="17974" y="7278"/>
                    <a:pt x="17386" y="7375"/>
                  </a:cubicBezTo>
                  <a:cubicBezTo>
                    <a:pt x="16766" y="7486"/>
                    <a:pt x="16134" y="7531"/>
                    <a:pt x="15500" y="7531"/>
                  </a:cubicBezTo>
                  <a:cubicBezTo>
                    <a:pt x="14295" y="7531"/>
                    <a:pt x="13079" y="7367"/>
                    <a:pt x="11908" y="7181"/>
                  </a:cubicBezTo>
                  <a:cubicBezTo>
                    <a:pt x="10133" y="6890"/>
                    <a:pt x="8357" y="6520"/>
                    <a:pt x="6576" y="6242"/>
                  </a:cubicBezTo>
                  <a:cubicBezTo>
                    <a:pt x="5584" y="6088"/>
                    <a:pt x="4560" y="5925"/>
                    <a:pt x="3546" y="5925"/>
                  </a:cubicBezTo>
                  <a:cubicBezTo>
                    <a:pt x="3160" y="5925"/>
                    <a:pt x="2775" y="5948"/>
                    <a:pt x="2394" y="6005"/>
                  </a:cubicBezTo>
                  <a:cubicBezTo>
                    <a:pt x="1443" y="6151"/>
                    <a:pt x="528" y="6605"/>
                    <a:pt x="237" y="7599"/>
                  </a:cubicBezTo>
                  <a:cubicBezTo>
                    <a:pt x="1" y="8399"/>
                    <a:pt x="195" y="9253"/>
                    <a:pt x="837" y="9811"/>
                  </a:cubicBezTo>
                  <a:cubicBezTo>
                    <a:pt x="1516" y="10399"/>
                    <a:pt x="2467" y="10605"/>
                    <a:pt x="3334" y="10726"/>
                  </a:cubicBezTo>
                  <a:cubicBezTo>
                    <a:pt x="4129" y="10833"/>
                    <a:pt x="4931" y="10868"/>
                    <a:pt x="5732" y="10868"/>
                  </a:cubicBezTo>
                  <a:cubicBezTo>
                    <a:pt x="6060" y="10868"/>
                    <a:pt x="6388" y="10862"/>
                    <a:pt x="6715" y="10853"/>
                  </a:cubicBezTo>
                  <a:cubicBezTo>
                    <a:pt x="7769" y="10829"/>
                    <a:pt x="8812" y="10762"/>
                    <a:pt x="9866" y="10732"/>
                  </a:cubicBezTo>
                  <a:cubicBezTo>
                    <a:pt x="10008" y="10729"/>
                    <a:pt x="10151" y="10728"/>
                    <a:pt x="10293" y="10728"/>
                  </a:cubicBezTo>
                  <a:cubicBezTo>
                    <a:pt x="11650" y="10728"/>
                    <a:pt x="13013" y="10850"/>
                    <a:pt x="14362" y="10932"/>
                  </a:cubicBezTo>
                  <a:cubicBezTo>
                    <a:pt x="15653" y="11005"/>
                    <a:pt x="17077" y="10992"/>
                    <a:pt x="18289" y="11477"/>
                  </a:cubicBezTo>
                  <a:cubicBezTo>
                    <a:pt x="18628" y="11611"/>
                    <a:pt x="18968" y="11792"/>
                    <a:pt x="19252" y="12029"/>
                  </a:cubicBezTo>
                  <a:cubicBezTo>
                    <a:pt x="19471" y="12216"/>
                    <a:pt x="19646" y="12422"/>
                    <a:pt x="19689" y="12635"/>
                  </a:cubicBezTo>
                  <a:cubicBezTo>
                    <a:pt x="19707" y="12689"/>
                    <a:pt x="19719" y="12707"/>
                    <a:pt x="19683" y="12822"/>
                  </a:cubicBezTo>
                  <a:cubicBezTo>
                    <a:pt x="19677" y="12847"/>
                    <a:pt x="19622" y="12944"/>
                    <a:pt x="19525" y="13028"/>
                  </a:cubicBezTo>
                  <a:cubicBezTo>
                    <a:pt x="19258" y="13253"/>
                    <a:pt x="18828" y="13368"/>
                    <a:pt x="18465" y="13447"/>
                  </a:cubicBezTo>
                  <a:cubicBezTo>
                    <a:pt x="17905" y="13560"/>
                    <a:pt x="17328" y="13604"/>
                    <a:pt x="16748" y="13604"/>
                  </a:cubicBezTo>
                  <a:cubicBezTo>
                    <a:pt x="15776" y="13604"/>
                    <a:pt x="14793" y="13481"/>
                    <a:pt x="13859" y="13356"/>
                  </a:cubicBezTo>
                  <a:cubicBezTo>
                    <a:pt x="10829" y="12938"/>
                    <a:pt x="7872" y="12065"/>
                    <a:pt x="4842" y="11671"/>
                  </a:cubicBezTo>
                  <a:cubicBezTo>
                    <a:pt x="4388" y="11611"/>
                    <a:pt x="3891" y="11548"/>
                    <a:pt x="3399" y="11548"/>
                  </a:cubicBezTo>
                  <a:cubicBezTo>
                    <a:pt x="2902" y="11548"/>
                    <a:pt x="2409" y="11612"/>
                    <a:pt x="1970" y="11810"/>
                  </a:cubicBezTo>
                  <a:cubicBezTo>
                    <a:pt x="1322" y="12101"/>
                    <a:pt x="958" y="12816"/>
                    <a:pt x="1140" y="13519"/>
                  </a:cubicBezTo>
                  <a:cubicBezTo>
                    <a:pt x="1467" y="14768"/>
                    <a:pt x="3328" y="15125"/>
                    <a:pt x="4382" y="15343"/>
                  </a:cubicBezTo>
                  <a:cubicBezTo>
                    <a:pt x="8297" y="16161"/>
                    <a:pt x="12375" y="15980"/>
                    <a:pt x="16271" y="16876"/>
                  </a:cubicBezTo>
                  <a:cubicBezTo>
                    <a:pt x="16604" y="16949"/>
                    <a:pt x="16932" y="17040"/>
                    <a:pt x="17259" y="17155"/>
                  </a:cubicBezTo>
                  <a:cubicBezTo>
                    <a:pt x="17404" y="17210"/>
                    <a:pt x="17416" y="17210"/>
                    <a:pt x="17562" y="17282"/>
                  </a:cubicBezTo>
                  <a:cubicBezTo>
                    <a:pt x="17614" y="17308"/>
                    <a:pt x="17796" y="17433"/>
                    <a:pt x="17811" y="17433"/>
                  </a:cubicBezTo>
                  <a:cubicBezTo>
                    <a:pt x="17814" y="17433"/>
                    <a:pt x="17812" y="17429"/>
                    <a:pt x="17804" y="17422"/>
                  </a:cubicBezTo>
                  <a:lnTo>
                    <a:pt x="17804" y="17422"/>
                  </a:lnTo>
                  <a:cubicBezTo>
                    <a:pt x="17841" y="17452"/>
                    <a:pt x="17871" y="17482"/>
                    <a:pt x="17901" y="17513"/>
                  </a:cubicBezTo>
                  <a:cubicBezTo>
                    <a:pt x="17923" y="17535"/>
                    <a:pt x="17932" y="17545"/>
                    <a:pt x="17936" y="17547"/>
                  </a:cubicBezTo>
                  <a:lnTo>
                    <a:pt x="17936" y="17547"/>
                  </a:lnTo>
                  <a:cubicBezTo>
                    <a:pt x="17937" y="17548"/>
                    <a:pt x="17937" y="17548"/>
                    <a:pt x="17937" y="17549"/>
                  </a:cubicBezTo>
                  <a:cubicBezTo>
                    <a:pt x="17992" y="17634"/>
                    <a:pt x="18010" y="17700"/>
                    <a:pt x="18010" y="17743"/>
                  </a:cubicBezTo>
                  <a:cubicBezTo>
                    <a:pt x="18016" y="17828"/>
                    <a:pt x="18010" y="17852"/>
                    <a:pt x="17950" y="17931"/>
                  </a:cubicBezTo>
                  <a:cubicBezTo>
                    <a:pt x="17959" y="17918"/>
                    <a:pt x="17961" y="17913"/>
                    <a:pt x="17960" y="17913"/>
                  </a:cubicBezTo>
                  <a:cubicBezTo>
                    <a:pt x="17954" y="17913"/>
                    <a:pt x="17890" y="17983"/>
                    <a:pt x="17871" y="17997"/>
                  </a:cubicBezTo>
                  <a:cubicBezTo>
                    <a:pt x="17873" y="17995"/>
                    <a:pt x="17874" y="17994"/>
                    <a:pt x="17873" y="17994"/>
                  </a:cubicBezTo>
                  <a:cubicBezTo>
                    <a:pt x="17866" y="17994"/>
                    <a:pt x="17752" y="18073"/>
                    <a:pt x="17719" y="18094"/>
                  </a:cubicBezTo>
                  <a:cubicBezTo>
                    <a:pt x="17022" y="18488"/>
                    <a:pt x="16077" y="18549"/>
                    <a:pt x="15295" y="18634"/>
                  </a:cubicBezTo>
                  <a:cubicBezTo>
                    <a:pt x="14296" y="18749"/>
                    <a:pt x="13290" y="18803"/>
                    <a:pt x="12296" y="18973"/>
                  </a:cubicBezTo>
                  <a:cubicBezTo>
                    <a:pt x="11666" y="19082"/>
                    <a:pt x="10799" y="19221"/>
                    <a:pt x="10436" y="19827"/>
                  </a:cubicBezTo>
                  <a:cubicBezTo>
                    <a:pt x="9963" y="20609"/>
                    <a:pt x="10757" y="21148"/>
                    <a:pt x="11411" y="21361"/>
                  </a:cubicBezTo>
                  <a:cubicBezTo>
                    <a:pt x="13381" y="21997"/>
                    <a:pt x="15574" y="21797"/>
                    <a:pt x="17622" y="21973"/>
                  </a:cubicBezTo>
                  <a:cubicBezTo>
                    <a:pt x="17859" y="21997"/>
                    <a:pt x="18119" y="22027"/>
                    <a:pt x="18325" y="22136"/>
                  </a:cubicBezTo>
                  <a:cubicBezTo>
                    <a:pt x="18377" y="22167"/>
                    <a:pt x="18441" y="22202"/>
                    <a:pt x="18478" y="22245"/>
                  </a:cubicBezTo>
                  <a:lnTo>
                    <a:pt x="18478" y="22245"/>
                  </a:lnTo>
                  <a:cubicBezTo>
                    <a:pt x="18476" y="22247"/>
                    <a:pt x="18482" y="22263"/>
                    <a:pt x="18483" y="22264"/>
                  </a:cubicBezTo>
                  <a:lnTo>
                    <a:pt x="18483" y="22264"/>
                  </a:lnTo>
                  <a:cubicBezTo>
                    <a:pt x="18312" y="22676"/>
                    <a:pt x="17386" y="22809"/>
                    <a:pt x="16998" y="22875"/>
                  </a:cubicBezTo>
                  <a:cubicBezTo>
                    <a:pt x="16451" y="22972"/>
                    <a:pt x="16638" y="23770"/>
                    <a:pt x="17140" y="23770"/>
                  </a:cubicBezTo>
                  <a:cubicBezTo>
                    <a:pt x="17173" y="23770"/>
                    <a:pt x="17206" y="23767"/>
                    <a:pt x="17241" y="23760"/>
                  </a:cubicBezTo>
                  <a:cubicBezTo>
                    <a:pt x="18040" y="23615"/>
                    <a:pt x="19980" y="22997"/>
                    <a:pt x="19283" y="21797"/>
                  </a:cubicBezTo>
                  <a:cubicBezTo>
                    <a:pt x="18780" y="20942"/>
                    <a:pt x="17465" y="21033"/>
                    <a:pt x="16616" y="20997"/>
                  </a:cubicBezTo>
                  <a:cubicBezTo>
                    <a:pt x="15471" y="20948"/>
                    <a:pt x="14326" y="20906"/>
                    <a:pt x="13199" y="20767"/>
                  </a:cubicBezTo>
                  <a:cubicBezTo>
                    <a:pt x="12714" y="20706"/>
                    <a:pt x="12223" y="20639"/>
                    <a:pt x="11751" y="20494"/>
                  </a:cubicBezTo>
                  <a:cubicBezTo>
                    <a:pt x="11599" y="20452"/>
                    <a:pt x="11448" y="20403"/>
                    <a:pt x="11314" y="20324"/>
                  </a:cubicBezTo>
                  <a:cubicBezTo>
                    <a:pt x="11256" y="20288"/>
                    <a:pt x="11254" y="20282"/>
                    <a:pt x="11237" y="20269"/>
                  </a:cubicBezTo>
                  <a:lnTo>
                    <a:pt x="11237" y="20269"/>
                  </a:lnTo>
                  <a:cubicBezTo>
                    <a:pt x="11242" y="20262"/>
                    <a:pt x="11247" y="20256"/>
                    <a:pt x="11254" y="20252"/>
                  </a:cubicBezTo>
                  <a:lnTo>
                    <a:pt x="11254" y="20252"/>
                  </a:lnTo>
                  <a:cubicBezTo>
                    <a:pt x="11252" y="20253"/>
                    <a:pt x="11251" y="20254"/>
                    <a:pt x="11252" y="20254"/>
                  </a:cubicBezTo>
                  <a:cubicBezTo>
                    <a:pt x="11263" y="20254"/>
                    <a:pt x="11456" y="20129"/>
                    <a:pt x="11484" y="20118"/>
                  </a:cubicBezTo>
                  <a:cubicBezTo>
                    <a:pt x="11835" y="19973"/>
                    <a:pt x="12229" y="19906"/>
                    <a:pt x="12599" y="19846"/>
                  </a:cubicBezTo>
                  <a:cubicBezTo>
                    <a:pt x="13568" y="19688"/>
                    <a:pt x="14562" y="19634"/>
                    <a:pt x="15538" y="19518"/>
                  </a:cubicBezTo>
                  <a:cubicBezTo>
                    <a:pt x="16623" y="19391"/>
                    <a:pt x="19683" y="19028"/>
                    <a:pt x="18780" y="17185"/>
                  </a:cubicBezTo>
                  <a:cubicBezTo>
                    <a:pt x="18543" y="16707"/>
                    <a:pt x="18040" y="16458"/>
                    <a:pt x="17562" y="16276"/>
                  </a:cubicBezTo>
                  <a:cubicBezTo>
                    <a:pt x="16877" y="16010"/>
                    <a:pt x="16150" y="15883"/>
                    <a:pt x="15435" y="15761"/>
                  </a:cubicBezTo>
                  <a:cubicBezTo>
                    <a:pt x="13387" y="15428"/>
                    <a:pt x="11314" y="15277"/>
                    <a:pt x="9254" y="15071"/>
                  </a:cubicBezTo>
                  <a:cubicBezTo>
                    <a:pt x="7357" y="14883"/>
                    <a:pt x="5406" y="14725"/>
                    <a:pt x="3570" y="14186"/>
                  </a:cubicBezTo>
                  <a:cubicBezTo>
                    <a:pt x="3031" y="14028"/>
                    <a:pt x="2449" y="13822"/>
                    <a:pt x="2122" y="13465"/>
                  </a:cubicBezTo>
                  <a:lnTo>
                    <a:pt x="2122" y="13465"/>
                  </a:lnTo>
                  <a:cubicBezTo>
                    <a:pt x="2123" y="13466"/>
                    <a:pt x="2123" y="13466"/>
                    <a:pt x="2123" y="13466"/>
                  </a:cubicBezTo>
                  <a:cubicBezTo>
                    <a:pt x="2128" y="13466"/>
                    <a:pt x="2052" y="13347"/>
                    <a:pt x="2045" y="13347"/>
                  </a:cubicBezTo>
                  <a:cubicBezTo>
                    <a:pt x="2043" y="13347"/>
                    <a:pt x="2044" y="13352"/>
                    <a:pt x="2049" y="13362"/>
                  </a:cubicBezTo>
                  <a:cubicBezTo>
                    <a:pt x="2031" y="13325"/>
                    <a:pt x="2019" y="13277"/>
                    <a:pt x="2013" y="13234"/>
                  </a:cubicBezTo>
                  <a:cubicBezTo>
                    <a:pt x="2012" y="13232"/>
                    <a:pt x="2011" y="13230"/>
                    <a:pt x="2010" y="13227"/>
                  </a:cubicBezTo>
                  <a:lnTo>
                    <a:pt x="2010" y="13227"/>
                  </a:lnTo>
                  <a:cubicBezTo>
                    <a:pt x="2011" y="13234"/>
                    <a:pt x="2012" y="13243"/>
                    <a:pt x="2013" y="13253"/>
                  </a:cubicBezTo>
                  <a:cubicBezTo>
                    <a:pt x="2008" y="13238"/>
                    <a:pt x="2006" y="13221"/>
                    <a:pt x="2004" y="13203"/>
                  </a:cubicBezTo>
                  <a:lnTo>
                    <a:pt x="2004" y="13203"/>
                  </a:lnTo>
                  <a:cubicBezTo>
                    <a:pt x="2005" y="13210"/>
                    <a:pt x="2007" y="13219"/>
                    <a:pt x="2010" y="13227"/>
                  </a:cubicBezTo>
                  <a:lnTo>
                    <a:pt x="2010" y="13227"/>
                  </a:lnTo>
                  <a:cubicBezTo>
                    <a:pt x="2006" y="13201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6"/>
                    <a:pt x="2004" y="13200"/>
                    <a:pt x="2004" y="13203"/>
                  </a:cubicBezTo>
                  <a:lnTo>
                    <a:pt x="2004" y="13203"/>
                  </a:lnTo>
                  <a:cubicBezTo>
                    <a:pt x="2004" y="13197"/>
                    <a:pt x="2003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1"/>
                    <a:pt x="2006" y="13127"/>
                    <a:pt x="2013" y="13095"/>
                  </a:cubicBezTo>
                  <a:cubicBezTo>
                    <a:pt x="2043" y="12871"/>
                    <a:pt x="2091" y="12738"/>
                    <a:pt x="2328" y="12635"/>
                  </a:cubicBezTo>
                  <a:cubicBezTo>
                    <a:pt x="2644" y="12485"/>
                    <a:pt x="3025" y="12434"/>
                    <a:pt x="3420" y="12434"/>
                  </a:cubicBezTo>
                  <a:cubicBezTo>
                    <a:pt x="3971" y="12434"/>
                    <a:pt x="4551" y="12534"/>
                    <a:pt x="5024" y="12604"/>
                  </a:cubicBezTo>
                  <a:cubicBezTo>
                    <a:pt x="6473" y="12816"/>
                    <a:pt x="7903" y="13144"/>
                    <a:pt x="9333" y="13447"/>
                  </a:cubicBezTo>
                  <a:cubicBezTo>
                    <a:pt x="10926" y="13780"/>
                    <a:pt x="12526" y="14095"/>
                    <a:pt x="14132" y="14301"/>
                  </a:cubicBezTo>
                  <a:cubicBezTo>
                    <a:pt x="14998" y="14410"/>
                    <a:pt x="15888" y="14502"/>
                    <a:pt x="16773" y="14502"/>
                  </a:cubicBezTo>
                  <a:cubicBezTo>
                    <a:pt x="17418" y="14502"/>
                    <a:pt x="18060" y="14453"/>
                    <a:pt x="18689" y="14325"/>
                  </a:cubicBezTo>
                  <a:cubicBezTo>
                    <a:pt x="19416" y="14174"/>
                    <a:pt x="20343" y="13840"/>
                    <a:pt x="20561" y="13035"/>
                  </a:cubicBezTo>
                  <a:cubicBezTo>
                    <a:pt x="20743" y="12356"/>
                    <a:pt x="20313" y="11720"/>
                    <a:pt x="19810" y="11308"/>
                  </a:cubicBezTo>
                  <a:cubicBezTo>
                    <a:pt x="19101" y="10726"/>
                    <a:pt x="18198" y="10399"/>
                    <a:pt x="17295" y="10265"/>
                  </a:cubicBezTo>
                  <a:cubicBezTo>
                    <a:pt x="15586" y="10005"/>
                    <a:pt x="13829" y="9968"/>
                    <a:pt x="12102" y="9877"/>
                  </a:cubicBezTo>
                  <a:cubicBezTo>
                    <a:pt x="11392" y="9839"/>
                    <a:pt x="10695" y="9815"/>
                    <a:pt x="9994" y="9815"/>
                  </a:cubicBezTo>
                  <a:cubicBezTo>
                    <a:pt x="9588" y="9815"/>
                    <a:pt x="9181" y="9823"/>
                    <a:pt x="8769" y="9841"/>
                  </a:cubicBezTo>
                  <a:cubicBezTo>
                    <a:pt x="7747" y="9880"/>
                    <a:pt x="6725" y="9934"/>
                    <a:pt x="5703" y="9934"/>
                  </a:cubicBezTo>
                  <a:cubicBezTo>
                    <a:pt x="5604" y="9934"/>
                    <a:pt x="5505" y="9933"/>
                    <a:pt x="5406" y="9932"/>
                  </a:cubicBezTo>
                  <a:cubicBezTo>
                    <a:pt x="4382" y="9914"/>
                    <a:pt x="3328" y="9877"/>
                    <a:pt x="2346" y="9574"/>
                  </a:cubicBezTo>
                  <a:cubicBezTo>
                    <a:pt x="1746" y="9393"/>
                    <a:pt x="1092" y="9053"/>
                    <a:pt x="1043" y="8375"/>
                  </a:cubicBezTo>
                  <a:cubicBezTo>
                    <a:pt x="964" y="7429"/>
                    <a:pt x="1728" y="7011"/>
                    <a:pt x="2558" y="6902"/>
                  </a:cubicBezTo>
                  <a:cubicBezTo>
                    <a:pt x="2897" y="6853"/>
                    <a:pt x="3242" y="6833"/>
                    <a:pt x="3589" y="6833"/>
                  </a:cubicBezTo>
                  <a:cubicBezTo>
                    <a:pt x="4668" y="6833"/>
                    <a:pt x="5770" y="7032"/>
                    <a:pt x="6806" y="7211"/>
                  </a:cubicBezTo>
                  <a:cubicBezTo>
                    <a:pt x="9576" y="7673"/>
                    <a:pt x="12473" y="8455"/>
                    <a:pt x="15329" y="8455"/>
                  </a:cubicBezTo>
                  <a:cubicBezTo>
                    <a:pt x="16071" y="8455"/>
                    <a:pt x="16810" y="8403"/>
                    <a:pt x="17544" y="8278"/>
                  </a:cubicBezTo>
                  <a:cubicBezTo>
                    <a:pt x="18592" y="8102"/>
                    <a:pt x="19901" y="7672"/>
                    <a:pt x="20264" y="6551"/>
                  </a:cubicBezTo>
                  <a:cubicBezTo>
                    <a:pt x="20483" y="5878"/>
                    <a:pt x="20167" y="5278"/>
                    <a:pt x="19628" y="4878"/>
                  </a:cubicBezTo>
                  <a:cubicBezTo>
                    <a:pt x="18992" y="4406"/>
                    <a:pt x="18192" y="4163"/>
                    <a:pt x="17441" y="3951"/>
                  </a:cubicBezTo>
                  <a:cubicBezTo>
                    <a:pt x="16495" y="3690"/>
                    <a:pt x="15526" y="3491"/>
                    <a:pt x="14568" y="3254"/>
                  </a:cubicBezTo>
                  <a:cubicBezTo>
                    <a:pt x="13750" y="3060"/>
                    <a:pt x="12878" y="2872"/>
                    <a:pt x="12120" y="2497"/>
                  </a:cubicBezTo>
                  <a:cubicBezTo>
                    <a:pt x="11860" y="2369"/>
                    <a:pt x="11605" y="2218"/>
                    <a:pt x="11478" y="2054"/>
                  </a:cubicBezTo>
                  <a:cubicBezTo>
                    <a:pt x="11393" y="1945"/>
                    <a:pt x="11351" y="1764"/>
                    <a:pt x="11435" y="1630"/>
                  </a:cubicBezTo>
                  <a:cubicBezTo>
                    <a:pt x="11744" y="1133"/>
                    <a:pt x="12750" y="1024"/>
                    <a:pt x="13356" y="970"/>
                  </a:cubicBezTo>
                  <a:cubicBezTo>
                    <a:pt x="13788" y="931"/>
                    <a:pt x="14223" y="915"/>
                    <a:pt x="14657" y="915"/>
                  </a:cubicBezTo>
                  <a:cubicBezTo>
                    <a:pt x="15185" y="915"/>
                    <a:pt x="15712" y="939"/>
                    <a:pt x="16235" y="976"/>
                  </a:cubicBezTo>
                  <a:cubicBezTo>
                    <a:pt x="16695" y="1006"/>
                    <a:pt x="17150" y="1042"/>
                    <a:pt x="17604" y="1103"/>
                  </a:cubicBezTo>
                  <a:cubicBezTo>
                    <a:pt x="17635" y="1108"/>
                    <a:pt x="17665" y="1111"/>
                    <a:pt x="17693" y="1111"/>
                  </a:cubicBezTo>
                  <a:cubicBezTo>
                    <a:pt x="18196" y="1111"/>
                    <a:pt x="18161" y="275"/>
                    <a:pt x="17610" y="206"/>
                  </a:cubicBezTo>
                  <a:cubicBezTo>
                    <a:pt x="16672" y="78"/>
                    <a:pt x="15709" y="1"/>
                    <a:pt x="1475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1396775" y="3260775"/>
              <a:ext cx="518600" cy="594350"/>
            </a:xfrm>
            <a:custGeom>
              <a:avLst/>
              <a:gdLst/>
              <a:ahLst/>
              <a:cxnLst/>
              <a:rect l="l" t="t" r="r" b="b"/>
              <a:pathLst>
                <a:path w="20744" h="23774" extrusionOk="0">
                  <a:moveTo>
                    <a:pt x="19435" y="6161"/>
                  </a:moveTo>
                  <a:lnTo>
                    <a:pt x="19435" y="6161"/>
                  </a:lnTo>
                  <a:cubicBezTo>
                    <a:pt x="19435" y="6163"/>
                    <a:pt x="19434" y="6164"/>
                    <a:pt x="19434" y="6166"/>
                  </a:cubicBezTo>
                  <a:cubicBezTo>
                    <a:pt x="19434" y="6164"/>
                    <a:pt x="19435" y="6162"/>
                    <a:pt x="19435" y="6161"/>
                  </a:cubicBezTo>
                  <a:close/>
                  <a:moveTo>
                    <a:pt x="2004" y="13192"/>
                  </a:moveTo>
                  <a:cubicBezTo>
                    <a:pt x="2004" y="13195"/>
                    <a:pt x="2004" y="13197"/>
                    <a:pt x="2004" y="13200"/>
                  </a:cubicBezTo>
                  <a:lnTo>
                    <a:pt x="2004" y="13200"/>
                  </a:lnTo>
                  <a:cubicBezTo>
                    <a:pt x="2004" y="13195"/>
                    <a:pt x="2003" y="13192"/>
                    <a:pt x="2004" y="13192"/>
                  </a:cubicBezTo>
                  <a:close/>
                  <a:moveTo>
                    <a:pt x="11199" y="20230"/>
                  </a:moveTo>
                  <a:cubicBezTo>
                    <a:pt x="11200" y="20236"/>
                    <a:pt x="11200" y="20242"/>
                    <a:pt x="11201" y="20247"/>
                  </a:cubicBezTo>
                  <a:lnTo>
                    <a:pt x="11201" y="20247"/>
                  </a:lnTo>
                  <a:cubicBezTo>
                    <a:pt x="11199" y="20247"/>
                    <a:pt x="11198" y="20246"/>
                    <a:pt x="11197" y="20245"/>
                  </a:cubicBezTo>
                  <a:lnTo>
                    <a:pt x="11197" y="20245"/>
                  </a:lnTo>
                  <a:cubicBezTo>
                    <a:pt x="11198" y="20243"/>
                    <a:pt x="11199" y="20238"/>
                    <a:pt x="11199" y="20230"/>
                  </a:cubicBezTo>
                  <a:close/>
                  <a:moveTo>
                    <a:pt x="14760" y="0"/>
                  </a:moveTo>
                  <a:cubicBezTo>
                    <a:pt x="14263" y="0"/>
                    <a:pt x="13767" y="22"/>
                    <a:pt x="13278" y="70"/>
                  </a:cubicBezTo>
                  <a:cubicBezTo>
                    <a:pt x="12472" y="142"/>
                    <a:pt x="11502" y="263"/>
                    <a:pt x="10890" y="857"/>
                  </a:cubicBezTo>
                  <a:cubicBezTo>
                    <a:pt x="10369" y="1354"/>
                    <a:pt x="10345" y="2166"/>
                    <a:pt x="10811" y="2706"/>
                  </a:cubicBezTo>
                  <a:cubicBezTo>
                    <a:pt x="11284" y="3251"/>
                    <a:pt x="12047" y="3518"/>
                    <a:pt x="12708" y="3730"/>
                  </a:cubicBezTo>
                  <a:cubicBezTo>
                    <a:pt x="13623" y="4020"/>
                    <a:pt x="14562" y="4220"/>
                    <a:pt x="15495" y="4433"/>
                  </a:cubicBezTo>
                  <a:cubicBezTo>
                    <a:pt x="16404" y="4645"/>
                    <a:pt x="17325" y="4851"/>
                    <a:pt x="18204" y="5172"/>
                  </a:cubicBezTo>
                  <a:cubicBezTo>
                    <a:pt x="18519" y="5293"/>
                    <a:pt x="18840" y="5432"/>
                    <a:pt x="19113" y="5638"/>
                  </a:cubicBezTo>
                  <a:cubicBezTo>
                    <a:pt x="19279" y="5764"/>
                    <a:pt x="19390" y="5895"/>
                    <a:pt x="19433" y="6052"/>
                  </a:cubicBezTo>
                  <a:lnTo>
                    <a:pt x="19433" y="6052"/>
                  </a:lnTo>
                  <a:cubicBezTo>
                    <a:pt x="19433" y="6051"/>
                    <a:pt x="19433" y="6051"/>
                    <a:pt x="19433" y="6051"/>
                  </a:cubicBezTo>
                  <a:lnTo>
                    <a:pt x="19433" y="6051"/>
                  </a:lnTo>
                  <a:cubicBezTo>
                    <a:pt x="19430" y="6051"/>
                    <a:pt x="19436" y="6110"/>
                    <a:pt x="19436" y="6145"/>
                  </a:cubicBezTo>
                  <a:lnTo>
                    <a:pt x="19436" y="6145"/>
                  </a:lnTo>
                  <a:cubicBezTo>
                    <a:pt x="19430" y="6161"/>
                    <a:pt x="19408" y="6269"/>
                    <a:pt x="19404" y="6287"/>
                  </a:cubicBezTo>
                  <a:cubicBezTo>
                    <a:pt x="19349" y="6426"/>
                    <a:pt x="19240" y="6590"/>
                    <a:pt x="19101" y="6717"/>
                  </a:cubicBezTo>
                  <a:cubicBezTo>
                    <a:pt x="18634" y="7123"/>
                    <a:pt x="17974" y="7281"/>
                    <a:pt x="17386" y="7378"/>
                  </a:cubicBezTo>
                  <a:cubicBezTo>
                    <a:pt x="16766" y="7488"/>
                    <a:pt x="16134" y="7533"/>
                    <a:pt x="15500" y="7533"/>
                  </a:cubicBezTo>
                  <a:cubicBezTo>
                    <a:pt x="14295" y="7533"/>
                    <a:pt x="13079" y="7370"/>
                    <a:pt x="11908" y="7184"/>
                  </a:cubicBezTo>
                  <a:cubicBezTo>
                    <a:pt x="10133" y="6893"/>
                    <a:pt x="8357" y="6523"/>
                    <a:pt x="6576" y="6244"/>
                  </a:cubicBezTo>
                  <a:cubicBezTo>
                    <a:pt x="5584" y="6091"/>
                    <a:pt x="4560" y="5928"/>
                    <a:pt x="3546" y="5928"/>
                  </a:cubicBezTo>
                  <a:cubicBezTo>
                    <a:pt x="3160" y="5928"/>
                    <a:pt x="2775" y="5951"/>
                    <a:pt x="2394" y="6008"/>
                  </a:cubicBezTo>
                  <a:cubicBezTo>
                    <a:pt x="1443" y="6154"/>
                    <a:pt x="528" y="6608"/>
                    <a:pt x="237" y="7596"/>
                  </a:cubicBezTo>
                  <a:cubicBezTo>
                    <a:pt x="1" y="8402"/>
                    <a:pt x="195" y="9256"/>
                    <a:pt x="837" y="9807"/>
                  </a:cubicBezTo>
                  <a:cubicBezTo>
                    <a:pt x="1516" y="10401"/>
                    <a:pt x="2467" y="10607"/>
                    <a:pt x="3334" y="10729"/>
                  </a:cubicBezTo>
                  <a:cubicBezTo>
                    <a:pt x="4129" y="10836"/>
                    <a:pt x="4931" y="10870"/>
                    <a:pt x="5732" y="10870"/>
                  </a:cubicBezTo>
                  <a:cubicBezTo>
                    <a:pt x="6060" y="10870"/>
                    <a:pt x="6388" y="10865"/>
                    <a:pt x="6715" y="10856"/>
                  </a:cubicBezTo>
                  <a:cubicBezTo>
                    <a:pt x="7769" y="10832"/>
                    <a:pt x="8812" y="10765"/>
                    <a:pt x="9866" y="10735"/>
                  </a:cubicBezTo>
                  <a:cubicBezTo>
                    <a:pt x="10014" y="10732"/>
                    <a:pt x="10162" y="10730"/>
                    <a:pt x="10310" y="10730"/>
                  </a:cubicBezTo>
                  <a:cubicBezTo>
                    <a:pt x="11660" y="10730"/>
                    <a:pt x="13019" y="10847"/>
                    <a:pt x="14362" y="10929"/>
                  </a:cubicBezTo>
                  <a:cubicBezTo>
                    <a:pt x="15653" y="11007"/>
                    <a:pt x="17077" y="10989"/>
                    <a:pt x="18289" y="11474"/>
                  </a:cubicBezTo>
                  <a:cubicBezTo>
                    <a:pt x="18628" y="11613"/>
                    <a:pt x="18968" y="11795"/>
                    <a:pt x="19252" y="12031"/>
                  </a:cubicBezTo>
                  <a:cubicBezTo>
                    <a:pt x="19471" y="12219"/>
                    <a:pt x="19646" y="12425"/>
                    <a:pt x="19689" y="12637"/>
                  </a:cubicBezTo>
                  <a:cubicBezTo>
                    <a:pt x="19707" y="12686"/>
                    <a:pt x="19719" y="12710"/>
                    <a:pt x="19683" y="12825"/>
                  </a:cubicBezTo>
                  <a:cubicBezTo>
                    <a:pt x="19677" y="12849"/>
                    <a:pt x="19622" y="12946"/>
                    <a:pt x="19525" y="13031"/>
                  </a:cubicBezTo>
                  <a:cubicBezTo>
                    <a:pt x="19258" y="13255"/>
                    <a:pt x="18828" y="13371"/>
                    <a:pt x="18465" y="13443"/>
                  </a:cubicBezTo>
                  <a:cubicBezTo>
                    <a:pt x="17900" y="13558"/>
                    <a:pt x="17319" y="13602"/>
                    <a:pt x="16733" y="13602"/>
                  </a:cubicBezTo>
                  <a:cubicBezTo>
                    <a:pt x="15766" y="13602"/>
                    <a:pt x="14788" y="13481"/>
                    <a:pt x="13859" y="13352"/>
                  </a:cubicBezTo>
                  <a:cubicBezTo>
                    <a:pt x="10829" y="12940"/>
                    <a:pt x="7872" y="12068"/>
                    <a:pt x="4842" y="11674"/>
                  </a:cubicBezTo>
                  <a:cubicBezTo>
                    <a:pt x="4382" y="11613"/>
                    <a:pt x="3879" y="11547"/>
                    <a:pt x="3382" y="11547"/>
                  </a:cubicBezTo>
                  <a:cubicBezTo>
                    <a:pt x="2890" y="11547"/>
                    <a:pt x="2404" y="11611"/>
                    <a:pt x="1970" y="11807"/>
                  </a:cubicBezTo>
                  <a:cubicBezTo>
                    <a:pt x="1322" y="12104"/>
                    <a:pt x="958" y="12819"/>
                    <a:pt x="1140" y="13522"/>
                  </a:cubicBezTo>
                  <a:cubicBezTo>
                    <a:pt x="1467" y="14770"/>
                    <a:pt x="3328" y="15128"/>
                    <a:pt x="4382" y="15346"/>
                  </a:cubicBezTo>
                  <a:cubicBezTo>
                    <a:pt x="8297" y="16164"/>
                    <a:pt x="12375" y="15982"/>
                    <a:pt x="16271" y="16879"/>
                  </a:cubicBezTo>
                  <a:cubicBezTo>
                    <a:pt x="16604" y="16952"/>
                    <a:pt x="16932" y="17043"/>
                    <a:pt x="17259" y="17158"/>
                  </a:cubicBezTo>
                  <a:cubicBezTo>
                    <a:pt x="17404" y="17212"/>
                    <a:pt x="17416" y="17212"/>
                    <a:pt x="17562" y="17285"/>
                  </a:cubicBezTo>
                  <a:cubicBezTo>
                    <a:pt x="17614" y="17311"/>
                    <a:pt x="17800" y="17434"/>
                    <a:pt x="17812" y="17434"/>
                  </a:cubicBezTo>
                  <a:cubicBezTo>
                    <a:pt x="17813" y="17434"/>
                    <a:pt x="17811" y="17431"/>
                    <a:pt x="17804" y="17425"/>
                  </a:cubicBezTo>
                  <a:lnTo>
                    <a:pt x="17804" y="17425"/>
                  </a:lnTo>
                  <a:cubicBezTo>
                    <a:pt x="17841" y="17455"/>
                    <a:pt x="17871" y="17485"/>
                    <a:pt x="17901" y="17515"/>
                  </a:cubicBezTo>
                  <a:cubicBezTo>
                    <a:pt x="17923" y="17538"/>
                    <a:pt x="17932" y="17548"/>
                    <a:pt x="17936" y="17550"/>
                  </a:cubicBezTo>
                  <a:lnTo>
                    <a:pt x="17936" y="17550"/>
                  </a:lnTo>
                  <a:cubicBezTo>
                    <a:pt x="17937" y="17550"/>
                    <a:pt x="17937" y="17551"/>
                    <a:pt x="17937" y="17552"/>
                  </a:cubicBezTo>
                  <a:cubicBezTo>
                    <a:pt x="17992" y="17637"/>
                    <a:pt x="18010" y="17703"/>
                    <a:pt x="18010" y="17746"/>
                  </a:cubicBezTo>
                  <a:cubicBezTo>
                    <a:pt x="18016" y="17831"/>
                    <a:pt x="18010" y="17855"/>
                    <a:pt x="17950" y="17927"/>
                  </a:cubicBezTo>
                  <a:cubicBezTo>
                    <a:pt x="17958" y="17915"/>
                    <a:pt x="17961" y="17910"/>
                    <a:pt x="17960" y="17910"/>
                  </a:cubicBezTo>
                  <a:cubicBezTo>
                    <a:pt x="17955" y="17910"/>
                    <a:pt x="17890" y="17986"/>
                    <a:pt x="17871" y="18000"/>
                  </a:cubicBezTo>
                  <a:cubicBezTo>
                    <a:pt x="17873" y="17998"/>
                    <a:pt x="17874" y="17996"/>
                    <a:pt x="17873" y="17996"/>
                  </a:cubicBezTo>
                  <a:cubicBezTo>
                    <a:pt x="17866" y="17996"/>
                    <a:pt x="17752" y="18076"/>
                    <a:pt x="17719" y="18097"/>
                  </a:cubicBezTo>
                  <a:cubicBezTo>
                    <a:pt x="17022" y="18491"/>
                    <a:pt x="16077" y="18546"/>
                    <a:pt x="15295" y="18636"/>
                  </a:cubicBezTo>
                  <a:cubicBezTo>
                    <a:pt x="14296" y="18746"/>
                    <a:pt x="13290" y="18806"/>
                    <a:pt x="12296" y="18976"/>
                  </a:cubicBezTo>
                  <a:cubicBezTo>
                    <a:pt x="11666" y="19079"/>
                    <a:pt x="10799" y="19224"/>
                    <a:pt x="10436" y="19830"/>
                  </a:cubicBezTo>
                  <a:cubicBezTo>
                    <a:pt x="9963" y="20612"/>
                    <a:pt x="10757" y="21151"/>
                    <a:pt x="11411" y="21363"/>
                  </a:cubicBezTo>
                  <a:cubicBezTo>
                    <a:pt x="13381" y="22000"/>
                    <a:pt x="15574" y="21800"/>
                    <a:pt x="17622" y="21975"/>
                  </a:cubicBezTo>
                  <a:cubicBezTo>
                    <a:pt x="17859" y="22000"/>
                    <a:pt x="18119" y="22030"/>
                    <a:pt x="18325" y="22139"/>
                  </a:cubicBezTo>
                  <a:cubicBezTo>
                    <a:pt x="18377" y="22165"/>
                    <a:pt x="18441" y="22203"/>
                    <a:pt x="18478" y="22248"/>
                  </a:cubicBezTo>
                  <a:lnTo>
                    <a:pt x="18478" y="22248"/>
                  </a:lnTo>
                  <a:cubicBezTo>
                    <a:pt x="18476" y="22249"/>
                    <a:pt x="18480" y="22261"/>
                    <a:pt x="18482" y="22262"/>
                  </a:cubicBezTo>
                  <a:lnTo>
                    <a:pt x="18482" y="22262"/>
                  </a:lnTo>
                  <a:cubicBezTo>
                    <a:pt x="18311" y="22679"/>
                    <a:pt x="17385" y="22806"/>
                    <a:pt x="16998" y="22878"/>
                  </a:cubicBezTo>
                  <a:cubicBezTo>
                    <a:pt x="16451" y="22975"/>
                    <a:pt x="16638" y="23773"/>
                    <a:pt x="17140" y="23773"/>
                  </a:cubicBezTo>
                  <a:cubicBezTo>
                    <a:pt x="17173" y="23773"/>
                    <a:pt x="17206" y="23770"/>
                    <a:pt x="17241" y="23763"/>
                  </a:cubicBezTo>
                  <a:cubicBezTo>
                    <a:pt x="18040" y="23618"/>
                    <a:pt x="19980" y="22999"/>
                    <a:pt x="19283" y="21800"/>
                  </a:cubicBezTo>
                  <a:cubicBezTo>
                    <a:pt x="18780" y="20945"/>
                    <a:pt x="17465" y="21036"/>
                    <a:pt x="16616" y="21000"/>
                  </a:cubicBezTo>
                  <a:cubicBezTo>
                    <a:pt x="15471" y="20951"/>
                    <a:pt x="14326" y="20909"/>
                    <a:pt x="13199" y="20769"/>
                  </a:cubicBezTo>
                  <a:cubicBezTo>
                    <a:pt x="12714" y="20709"/>
                    <a:pt x="12223" y="20642"/>
                    <a:pt x="11751" y="20497"/>
                  </a:cubicBezTo>
                  <a:cubicBezTo>
                    <a:pt x="11599" y="20454"/>
                    <a:pt x="11448" y="20406"/>
                    <a:pt x="11314" y="20321"/>
                  </a:cubicBezTo>
                  <a:cubicBezTo>
                    <a:pt x="11255" y="20289"/>
                    <a:pt x="11254" y="20285"/>
                    <a:pt x="11237" y="20272"/>
                  </a:cubicBezTo>
                  <a:lnTo>
                    <a:pt x="11237" y="20272"/>
                  </a:lnTo>
                  <a:cubicBezTo>
                    <a:pt x="11242" y="20265"/>
                    <a:pt x="11247" y="20259"/>
                    <a:pt x="11254" y="20254"/>
                  </a:cubicBezTo>
                  <a:lnTo>
                    <a:pt x="11254" y="20254"/>
                  </a:lnTo>
                  <a:cubicBezTo>
                    <a:pt x="11252" y="20256"/>
                    <a:pt x="11251" y="20257"/>
                    <a:pt x="11252" y="20257"/>
                  </a:cubicBezTo>
                  <a:cubicBezTo>
                    <a:pt x="11263" y="20257"/>
                    <a:pt x="11456" y="20132"/>
                    <a:pt x="11484" y="20121"/>
                  </a:cubicBezTo>
                  <a:cubicBezTo>
                    <a:pt x="11835" y="19976"/>
                    <a:pt x="12229" y="19909"/>
                    <a:pt x="12599" y="19848"/>
                  </a:cubicBezTo>
                  <a:cubicBezTo>
                    <a:pt x="13568" y="19685"/>
                    <a:pt x="14562" y="19636"/>
                    <a:pt x="15538" y="19521"/>
                  </a:cubicBezTo>
                  <a:cubicBezTo>
                    <a:pt x="16623" y="19394"/>
                    <a:pt x="19683" y="19030"/>
                    <a:pt x="18780" y="17188"/>
                  </a:cubicBezTo>
                  <a:cubicBezTo>
                    <a:pt x="18543" y="16709"/>
                    <a:pt x="18040" y="16461"/>
                    <a:pt x="17562" y="16279"/>
                  </a:cubicBezTo>
                  <a:cubicBezTo>
                    <a:pt x="16877" y="16013"/>
                    <a:pt x="16150" y="15885"/>
                    <a:pt x="15435" y="15764"/>
                  </a:cubicBezTo>
                  <a:cubicBezTo>
                    <a:pt x="13387" y="15431"/>
                    <a:pt x="11314" y="15279"/>
                    <a:pt x="9254" y="15073"/>
                  </a:cubicBezTo>
                  <a:cubicBezTo>
                    <a:pt x="7357" y="14886"/>
                    <a:pt x="5406" y="14728"/>
                    <a:pt x="3570" y="14189"/>
                  </a:cubicBezTo>
                  <a:cubicBezTo>
                    <a:pt x="3031" y="14031"/>
                    <a:pt x="2449" y="13825"/>
                    <a:pt x="2122" y="13468"/>
                  </a:cubicBezTo>
                  <a:lnTo>
                    <a:pt x="2122" y="13468"/>
                  </a:lnTo>
                  <a:cubicBezTo>
                    <a:pt x="2123" y="13468"/>
                    <a:pt x="2123" y="13469"/>
                    <a:pt x="2123" y="13469"/>
                  </a:cubicBezTo>
                  <a:cubicBezTo>
                    <a:pt x="2128" y="13469"/>
                    <a:pt x="2053" y="13348"/>
                    <a:pt x="2045" y="13348"/>
                  </a:cubicBezTo>
                  <a:cubicBezTo>
                    <a:pt x="2043" y="13348"/>
                    <a:pt x="2044" y="13353"/>
                    <a:pt x="2049" y="13365"/>
                  </a:cubicBezTo>
                  <a:cubicBezTo>
                    <a:pt x="2031" y="13322"/>
                    <a:pt x="2019" y="13280"/>
                    <a:pt x="2013" y="13231"/>
                  </a:cubicBezTo>
                  <a:cubicBezTo>
                    <a:pt x="2011" y="13229"/>
                    <a:pt x="2010" y="13226"/>
                    <a:pt x="2009" y="13223"/>
                  </a:cubicBezTo>
                  <a:lnTo>
                    <a:pt x="2009" y="13223"/>
                  </a:lnTo>
                  <a:cubicBezTo>
                    <a:pt x="2010" y="13232"/>
                    <a:pt x="2011" y="13242"/>
                    <a:pt x="2013" y="13255"/>
                  </a:cubicBezTo>
                  <a:cubicBezTo>
                    <a:pt x="2008" y="13239"/>
                    <a:pt x="2005" y="13220"/>
                    <a:pt x="2004" y="13200"/>
                  </a:cubicBezTo>
                  <a:lnTo>
                    <a:pt x="2004" y="13200"/>
                  </a:lnTo>
                  <a:cubicBezTo>
                    <a:pt x="2005" y="13206"/>
                    <a:pt x="2006" y="13216"/>
                    <a:pt x="2009" y="13223"/>
                  </a:cubicBezTo>
                  <a:lnTo>
                    <a:pt x="2009" y="13223"/>
                  </a:lnTo>
                  <a:cubicBezTo>
                    <a:pt x="2006" y="13200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4" y="13192"/>
                    <a:pt x="2004" y="13192"/>
                    <a:pt x="2004" y="13192"/>
                  </a:cubicBezTo>
                  <a:lnTo>
                    <a:pt x="2004" y="13192"/>
                  </a:lnTo>
                  <a:cubicBezTo>
                    <a:pt x="2003" y="13162"/>
                    <a:pt x="2006" y="13129"/>
                    <a:pt x="2013" y="13098"/>
                  </a:cubicBezTo>
                  <a:cubicBezTo>
                    <a:pt x="2043" y="12868"/>
                    <a:pt x="2091" y="12740"/>
                    <a:pt x="2328" y="12637"/>
                  </a:cubicBezTo>
                  <a:cubicBezTo>
                    <a:pt x="2644" y="12488"/>
                    <a:pt x="3025" y="12437"/>
                    <a:pt x="3420" y="12437"/>
                  </a:cubicBezTo>
                  <a:cubicBezTo>
                    <a:pt x="3971" y="12437"/>
                    <a:pt x="4551" y="12536"/>
                    <a:pt x="5024" y="12607"/>
                  </a:cubicBezTo>
                  <a:cubicBezTo>
                    <a:pt x="6473" y="12819"/>
                    <a:pt x="7903" y="13140"/>
                    <a:pt x="9333" y="13443"/>
                  </a:cubicBezTo>
                  <a:cubicBezTo>
                    <a:pt x="10926" y="13777"/>
                    <a:pt x="12526" y="14098"/>
                    <a:pt x="14132" y="14304"/>
                  </a:cubicBezTo>
                  <a:cubicBezTo>
                    <a:pt x="14990" y="14411"/>
                    <a:pt x="15871" y="14501"/>
                    <a:pt x="16748" y="14501"/>
                  </a:cubicBezTo>
                  <a:cubicBezTo>
                    <a:pt x="17402" y="14501"/>
                    <a:pt x="18052" y="14451"/>
                    <a:pt x="18689" y="14322"/>
                  </a:cubicBezTo>
                  <a:cubicBezTo>
                    <a:pt x="19416" y="14170"/>
                    <a:pt x="20343" y="13837"/>
                    <a:pt x="20561" y="13037"/>
                  </a:cubicBezTo>
                  <a:cubicBezTo>
                    <a:pt x="20743" y="12353"/>
                    <a:pt x="20313" y="11716"/>
                    <a:pt x="19810" y="11310"/>
                  </a:cubicBezTo>
                  <a:cubicBezTo>
                    <a:pt x="19101" y="10729"/>
                    <a:pt x="18198" y="10401"/>
                    <a:pt x="17295" y="10262"/>
                  </a:cubicBezTo>
                  <a:cubicBezTo>
                    <a:pt x="15586" y="10007"/>
                    <a:pt x="13829" y="9971"/>
                    <a:pt x="12102" y="9880"/>
                  </a:cubicBezTo>
                  <a:cubicBezTo>
                    <a:pt x="11368" y="9841"/>
                    <a:pt x="10647" y="9816"/>
                    <a:pt x="9922" y="9816"/>
                  </a:cubicBezTo>
                  <a:cubicBezTo>
                    <a:pt x="9540" y="9816"/>
                    <a:pt x="9156" y="9823"/>
                    <a:pt x="8769" y="9838"/>
                  </a:cubicBezTo>
                  <a:cubicBezTo>
                    <a:pt x="7787" y="9880"/>
                    <a:pt x="6806" y="9932"/>
                    <a:pt x="5824" y="9932"/>
                  </a:cubicBezTo>
                  <a:cubicBezTo>
                    <a:pt x="5685" y="9932"/>
                    <a:pt x="5545" y="9931"/>
                    <a:pt x="5406" y="9929"/>
                  </a:cubicBezTo>
                  <a:cubicBezTo>
                    <a:pt x="4382" y="9917"/>
                    <a:pt x="3328" y="9880"/>
                    <a:pt x="2346" y="9577"/>
                  </a:cubicBezTo>
                  <a:cubicBezTo>
                    <a:pt x="1746" y="9395"/>
                    <a:pt x="1092" y="9050"/>
                    <a:pt x="1043" y="8377"/>
                  </a:cubicBezTo>
                  <a:cubicBezTo>
                    <a:pt x="964" y="7432"/>
                    <a:pt x="1728" y="7014"/>
                    <a:pt x="2558" y="6899"/>
                  </a:cubicBezTo>
                  <a:cubicBezTo>
                    <a:pt x="2890" y="6853"/>
                    <a:pt x="3228" y="6833"/>
                    <a:pt x="3568" y="6833"/>
                  </a:cubicBezTo>
                  <a:cubicBezTo>
                    <a:pt x="4653" y="6833"/>
                    <a:pt x="5763" y="7034"/>
                    <a:pt x="6806" y="7214"/>
                  </a:cubicBezTo>
                  <a:cubicBezTo>
                    <a:pt x="9576" y="7676"/>
                    <a:pt x="12473" y="8458"/>
                    <a:pt x="15329" y="8458"/>
                  </a:cubicBezTo>
                  <a:cubicBezTo>
                    <a:pt x="16071" y="8458"/>
                    <a:pt x="16810" y="8405"/>
                    <a:pt x="17544" y="8280"/>
                  </a:cubicBezTo>
                  <a:cubicBezTo>
                    <a:pt x="18592" y="8105"/>
                    <a:pt x="19901" y="7674"/>
                    <a:pt x="20264" y="6553"/>
                  </a:cubicBezTo>
                  <a:cubicBezTo>
                    <a:pt x="20483" y="5881"/>
                    <a:pt x="20167" y="5281"/>
                    <a:pt x="19628" y="4881"/>
                  </a:cubicBezTo>
                  <a:cubicBezTo>
                    <a:pt x="18992" y="4408"/>
                    <a:pt x="18192" y="4166"/>
                    <a:pt x="17441" y="3954"/>
                  </a:cubicBezTo>
                  <a:cubicBezTo>
                    <a:pt x="16495" y="3687"/>
                    <a:pt x="15526" y="3493"/>
                    <a:pt x="14568" y="3257"/>
                  </a:cubicBezTo>
                  <a:cubicBezTo>
                    <a:pt x="13750" y="3063"/>
                    <a:pt x="12878" y="2869"/>
                    <a:pt x="12120" y="2500"/>
                  </a:cubicBezTo>
                  <a:cubicBezTo>
                    <a:pt x="11860" y="2372"/>
                    <a:pt x="11605" y="2221"/>
                    <a:pt x="11478" y="2051"/>
                  </a:cubicBezTo>
                  <a:cubicBezTo>
                    <a:pt x="11393" y="1948"/>
                    <a:pt x="11351" y="1766"/>
                    <a:pt x="11435" y="1627"/>
                  </a:cubicBezTo>
                  <a:cubicBezTo>
                    <a:pt x="11744" y="1136"/>
                    <a:pt x="12750" y="1021"/>
                    <a:pt x="13356" y="972"/>
                  </a:cubicBezTo>
                  <a:cubicBezTo>
                    <a:pt x="13788" y="934"/>
                    <a:pt x="14223" y="918"/>
                    <a:pt x="14657" y="918"/>
                  </a:cubicBezTo>
                  <a:cubicBezTo>
                    <a:pt x="15185" y="918"/>
                    <a:pt x="15712" y="942"/>
                    <a:pt x="16235" y="979"/>
                  </a:cubicBezTo>
                  <a:cubicBezTo>
                    <a:pt x="16695" y="1009"/>
                    <a:pt x="17150" y="1045"/>
                    <a:pt x="17604" y="1106"/>
                  </a:cubicBezTo>
                  <a:cubicBezTo>
                    <a:pt x="17634" y="1111"/>
                    <a:pt x="17662" y="1113"/>
                    <a:pt x="17689" y="1113"/>
                  </a:cubicBezTo>
                  <a:cubicBezTo>
                    <a:pt x="18196" y="1113"/>
                    <a:pt x="18163" y="278"/>
                    <a:pt x="17610" y="203"/>
                  </a:cubicBezTo>
                  <a:cubicBezTo>
                    <a:pt x="16674" y="79"/>
                    <a:pt x="15714" y="0"/>
                    <a:pt x="1476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1660075" y="3288625"/>
              <a:ext cx="19875" cy="39925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384" y="0"/>
                  </a:moveTo>
                  <a:cubicBezTo>
                    <a:pt x="319" y="0"/>
                    <a:pt x="255" y="29"/>
                    <a:pt x="231" y="89"/>
                  </a:cubicBezTo>
                  <a:cubicBezTo>
                    <a:pt x="1" y="567"/>
                    <a:pt x="91" y="1155"/>
                    <a:pt x="479" y="1531"/>
                  </a:cubicBezTo>
                  <a:cubicBezTo>
                    <a:pt x="511" y="1575"/>
                    <a:pt x="559" y="1596"/>
                    <a:pt x="607" y="1596"/>
                  </a:cubicBezTo>
                  <a:cubicBezTo>
                    <a:pt x="651" y="1596"/>
                    <a:pt x="696" y="1578"/>
                    <a:pt x="728" y="1543"/>
                  </a:cubicBezTo>
                  <a:cubicBezTo>
                    <a:pt x="794" y="1476"/>
                    <a:pt x="794" y="1355"/>
                    <a:pt x="728" y="1289"/>
                  </a:cubicBezTo>
                  <a:cubicBezTo>
                    <a:pt x="703" y="1264"/>
                    <a:pt x="691" y="1252"/>
                    <a:pt x="673" y="1228"/>
                  </a:cubicBezTo>
                  <a:cubicBezTo>
                    <a:pt x="667" y="1222"/>
                    <a:pt x="661" y="1210"/>
                    <a:pt x="655" y="1198"/>
                  </a:cubicBezTo>
                  <a:cubicBezTo>
                    <a:pt x="625" y="1149"/>
                    <a:pt x="594" y="1113"/>
                    <a:pt x="570" y="1058"/>
                  </a:cubicBezTo>
                  <a:cubicBezTo>
                    <a:pt x="564" y="1052"/>
                    <a:pt x="564" y="1040"/>
                    <a:pt x="552" y="1028"/>
                  </a:cubicBezTo>
                  <a:cubicBezTo>
                    <a:pt x="552" y="1028"/>
                    <a:pt x="546" y="1016"/>
                    <a:pt x="546" y="1004"/>
                  </a:cubicBezTo>
                  <a:cubicBezTo>
                    <a:pt x="540" y="986"/>
                    <a:pt x="534" y="967"/>
                    <a:pt x="522" y="949"/>
                  </a:cubicBezTo>
                  <a:cubicBezTo>
                    <a:pt x="510" y="895"/>
                    <a:pt x="491" y="846"/>
                    <a:pt x="485" y="798"/>
                  </a:cubicBezTo>
                  <a:cubicBezTo>
                    <a:pt x="485" y="786"/>
                    <a:pt x="479" y="773"/>
                    <a:pt x="479" y="761"/>
                  </a:cubicBezTo>
                  <a:lnTo>
                    <a:pt x="479" y="755"/>
                  </a:lnTo>
                  <a:cubicBezTo>
                    <a:pt x="479" y="725"/>
                    <a:pt x="467" y="701"/>
                    <a:pt x="467" y="683"/>
                  </a:cubicBezTo>
                  <a:cubicBezTo>
                    <a:pt x="467" y="628"/>
                    <a:pt x="467" y="586"/>
                    <a:pt x="479" y="531"/>
                  </a:cubicBezTo>
                  <a:lnTo>
                    <a:pt x="479" y="525"/>
                  </a:lnTo>
                  <a:lnTo>
                    <a:pt x="479" y="513"/>
                  </a:lnTo>
                  <a:cubicBezTo>
                    <a:pt x="479" y="501"/>
                    <a:pt x="485" y="495"/>
                    <a:pt x="485" y="477"/>
                  </a:cubicBezTo>
                  <a:cubicBezTo>
                    <a:pt x="491" y="452"/>
                    <a:pt x="497" y="422"/>
                    <a:pt x="497" y="404"/>
                  </a:cubicBezTo>
                  <a:lnTo>
                    <a:pt x="522" y="331"/>
                  </a:lnTo>
                  <a:cubicBezTo>
                    <a:pt x="522" y="331"/>
                    <a:pt x="534" y="319"/>
                    <a:pt x="534" y="301"/>
                  </a:cubicBezTo>
                  <a:cubicBezTo>
                    <a:pt x="540" y="295"/>
                    <a:pt x="546" y="271"/>
                    <a:pt x="546" y="271"/>
                  </a:cubicBezTo>
                  <a:cubicBezTo>
                    <a:pt x="594" y="180"/>
                    <a:pt x="570" y="77"/>
                    <a:pt x="479" y="22"/>
                  </a:cubicBezTo>
                  <a:cubicBezTo>
                    <a:pt x="451" y="8"/>
                    <a:pt x="417" y="0"/>
                    <a:pt x="38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1684925" y="3329150"/>
              <a:ext cx="14250" cy="12150"/>
            </a:xfrm>
            <a:custGeom>
              <a:avLst/>
              <a:gdLst/>
              <a:ahLst/>
              <a:cxnLst/>
              <a:rect l="l" t="t" r="r" b="b"/>
              <a:pathLst>
                <a:path w="570" h="486" extrusionOk="0">
                  <a:moveTo>
                    <a:pt x="182" y="1"/>
                  </a:moveTo>
                  <a:cubicBezTo>
                    <a:pt x="158" y="1"/>
                    <a:pt x="134" y="7"/>
                    <a:pt x="115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92"/>
                    <a:pt x="0" y="134"/>
                    <a:pt x="0" y="183"/>
                  </a:cubicBezTo>
                  <a:cubicBezTo>
                    <a:pt x="0" y="225"/>
                    <a:pt x="25" y="280"/>
                    <a:pt x="55" y="310"/>
                  </a:cubicBezTo>
                  <a:cubicBezTo>
                    <a:pt x="67" y="328"/>
                    <a:pt x="85" y="340"/>
                    <a:pt x="97" y="346"/>
                  </a:cubicBezTo>
                  <a:cubicBezTo>
                    <a:pt x="128" y="370"/>
                    <a:pt x="152" y="395"/>
                    <a:pt x="182" y="407"/>
                  </a:cubicBezTo>
                  <a:cubicBezTo>
                    <a:pt x="194" y="419"/>
                    <a:pt x="218" y="431"/>
                    <a:pt x="237" y="437"/>
                  </a:cubicBezTo>
                  <a:cubicBezTo>
                    <a:pt x="267" y="455"/>
                    <a:pt x="303" y="467"/>
                    <a:pt x="334" y="480"/>
                  </a:cubicBezTo>
                  <a:cubicBezTo>
                    <a:pt x="358" y="486"/>
                    <a:pt x="376" y="486"/>
                    <a:pt x="406" y="486"/>
                  </a:cubicBezTo>
                  <a:cubicBezTo>
                    <a:pt x="431" y="486"/>
                    <a:pt x="455" y="480"/>
                    <a:pt x="479" y="461"/>
                  </a:cubicBezTo>
                  <a:cubicBezTo>
                    <a:pt x="497" y="449"/>
                    <a:pt x="515" y="431"/>
                    <a:pt x="528" y="419"/>
                  </a:cubicBezTo>
                  <a:cubicBezTo>
                    <a:pt x="546" y="401"/>
                    <a:pt x="558" y="377"/>
                    <a:pt x="558" y="358"/>
                  </a:cubicBezTo>
                  <a:cubicBezTo>
                    <a:pt x="558" y="340"/>
                    <a:pt x="570" y="328"/>
                    <a:pt x="570" y="310"/>
                  </a:cubicBezTo>
                  <a:cubicBezTo>
                    <a:pt x="570" y="280"/>
                    <a:pt x="558" y="249"/>
                    <a:pt x="546" y="219"/>
                  </a:cubicBezTo>
                  <a:cubicBezTo>
                    <a:pt x="540" y="213"/>
                    <a:pt x="528" y="195"/>
                    <a:pt x="515" y="183"/>
                  </a:cubicBezTo>
                  <a:cubicBezTo>
                    <a:pt x="491" y="158"/>
                    <a:pt x="467" y="152"/>
                    <a:pt x="437" y="134"/>
                  </a:cubicBezTo>
                  <a:cubicBezTo>
                    <a:pt x="400" y="122"/>
                    <a:pt x="370" y="98"/>
                    <a:pt x="334" y="74"/>
                  </a:cubicBezTo>
                  <a:lnTo>
                    <a:pt x="309" y="55"/>
                  </a:lnTo>
                  <a:cubicBezTo>
                    <a:pt x="297" y="37"/>
                    <a:pt x="273" y="25"/>
                    <a:pt x="249" y="13"/>
                  </a:cubicBezTo>
                  <a:cubicBezTo>
                    <a:pt x="225" y="1"/>
                    <a:pt x="206" y="1"/>
                    <a:pt x="182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1812025" y="3266475"/>
              <a:ext cx="22300" cy="12125"/>
            </a:xfrm>
            <a:custGeom>
              <a:avLst/>
              <a:gdLst/>
              <a:ahLst/>
              <a:cxnLst/>
              <a:rect l="l" t="t" r="r" b="b"/>
              <a:pathLst>
                <a:path w="892" h="485" extrusionOk="0">
                  <a:moveTo>
                    <a:pt x="193" y="0"/>
                  </a:moveTo>
                  <a:cubicBezTo>
                    <a:pt x="158" y="0"/>
                    <a:pt x="118" y="12"/>
                    <a:pt x="91" y="29"/>
                  </a:cubicBezTo>
                  <a:cubicBezTo>
                    <a:pt x="49" y="54"/>
                    <a:pt x="13" y="96"/>
                    <a:pt x="6" y="138"/>
                  </a:cubicBezTo>
                  <a:cubicBezTo>
                    <a:pt x="0" y="181"/>
                    <a:pt x="0" y="235"/>
                    <a:pt x="31" y="278"/>
                  </a:cubicBezTo>
                  <a:cubicBezTo>
                    <a:pt x="61" y="308"/>
                    <a:pt x="97" y="332"/>
                    <a:pt x="140" y="357"/>
                  </a:cubicBezTo>
                  <a:cubicBezTo>
                    <a:pt x="322" y="429"/>
                    <a:pt x="509" y="472"/>
                    <a:pt x="709" y="484"/>
                  </a:cubicBezTo>
                  <a:cubicBezTo>
                    <a:pt x="714" y="484"/>
                    <a:pt x="718" y="485"/>
                    <a:pt x="722" y="485"/>
                  </a:cubicBezTo>
                  <a:cubicBezTo>
                    <a:pt x="766" y="485"/>
                    <a:pt x="809" y="457"/>
                    <a:pt x="837" y="429"/>
                  </a:cubicBezTo>
                  <a:cubicBezTo>
                    <a:pt x="867" y="399"/>
                    <a:pt x="891" y="351"/>
                    <a:pt x="891" y="302"/>
                  </a:cubicBezTo>
                  <a:cubicBezTo>
                    <a:pt x="885" y="199"/>
                    <a:pt x="806" y="126"/>
                    <a:pt x="709" y="120"/>
                  </a:cubicBezTo>
                  <a:cubicBezTo>
                    <a:pt x="685" y="120"/>
                    <a:pt x="667" y="114"/>
                    <a:pt x="637" y="114"/>
                  </a:cubicBezTo>
                  <a:cubicBezTo>
                    <a:pt x="497" y="90"/>
                    <a:pt x="364" y="60"/>
                    <a:pt x="231" y="5"/>
                  </a:cubicBezTo>
                  <a:cubicBezTo>
                    <a:pt x="219" y="2"/>
                    <a:pt x="207" y="0"/>
                    <a:pt x="1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1866650" y="3380025"/>
              <a:ext cx="33875" cy="44800"/>
            </a:xfrm>
            <a:custGeom>
              <a:avLst/>
              <a:gdLst/>
              <a:ahLst/>
              <a:cxnLst/>
              <a:rect l="l" t="t" r="r" b="b"/>
              <a:pathLst>
                <a:path w="1355" h="1792" extrusionOk="0">
                  <a:moveTo>
                    <a:pt x="277" y="0"/>
                  </a:moveTo>
                  <a:cubicBezTo>
                    <a:pt x="117" y="0"/>
                    <a:pt x="0" y="255"/>
                    <a:pt x="179" y="359"/>
                  </a:cubicBezTo>
                  <a:cubicBezTo>
                    <a:pt x="397" y="487"/>
                    <a:pt x="573" y="662"/>
                    <a:pt x="700" y="874"/>
                  </a:cubicBezTo>
                  <a:cubicBezTo>
                    <a:pt x="766" y="990"/>
                    <a:pt x="803" y="1081"/>
                    <a:pt x="845" y="1202"/>
                  </a:cubicBezTo>
                  <a:cubicBezTo>
                    <a:pt x="857" y="1262"/>
                    <a:pt x="882" y="1329"/>
                    <a:pt x="882" y="1371"/>
                  </a:cubicBezTo>
                  <a:cubicBezTo>
                    <a:pt x="888" y="1444"/>
                    <a:pt x="882" y="1474"/>
                    <a:pt x="851" y="1517"/>
                  </a:cubicBezTo>
                  <a:cubicBezTo>
                    <a:pt x="797" y="1602"/>
                    <a:pt x="833" y="1723"/>
                    <a:pt x="918" y="1765"/>
                  </a:cubicBezTo>
                  <a:cubicBezTo>
                    <a:pt x="947" y="1783"/>
                    <a:pt x="979" y="1791"/>
                    <a:pt x="1010" y="1791"/>
                  </a:cubicBezTo>
                  <a:cubicBezTo>
                    <a:pt x="1073" y="1791"/>
                    <a:pt x="1134" y="1756"/>
                    <a:pt x="1166" y="1699"/>
                  </a:cubicBezTo>
                  <a:cubicBezTo>
                    <a:pt x="1354" y="1402"/>
                    <a:pt x="1191" y="984"/>
                    <a:pt x="1039" y="705"/>
                  </a:cubicBezTo>
                  <a:cubicBezTo>
                    <a:pt x="882" y="420"/>
                    <a:pt x="645" y="184"/>
                    <a:pt x="354" y="20"/>
                  </a:cubicBezTo>
                  <a:cubicBezTo>
                    <a:pt x="328" y="6"/>
                    <a:pt x="302" y="0"/>
                    <a:pt x="277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1868975" y="3438025"/>
              <a:ext cx="14275" cy="12350"/>
            </a:xfrm>
            <a:custGeom>
              <a:avLst/>
              <a:gdLst/>
              <a:ahLst/>
              <a:cxnLst/>
              <a:rect l="l" t="t" r="r" b="b"/>
              <a:pathLst>
                <a:path w="571" h="494" extrusionOk="0">
                  <a:moveTo>
                    <a:pt x="393" y="0"/>
                  </a:moveTo>
                  <a:cubicBezTo>
                    <a:pt x="361" y="0"/>
                    <a:pt x="327" y="12"/>
                    <a:pt x="298" y="33"/>
                  </a:cubicBezTo>
                  <a:cubicBezTo>
                    <a:pt x="225" y="69"/>
                    <a:pt x="158" y="106"/>
                    <a:pt x="92" y="154"/>
                  </a:cubicBezTo>
                  <a:cubicBezTo>
                    <a:pt x="67" y="166"/>
                    <a:pt x="55" y="185"/>
                    <a:pt x="37" y="197"/>
                  </a:cubicBezTo>
                  <a:cubicBezTo>
                    <a:pt x="25" y="215"/>
                    <a:pt x="7" y="233"/>
                    <a:pt x="7" y="257"/>
                  </a:cubicBezTo>
                  <a:cubicBezTo>
                    <a:pt x="1" y="281"/>
                    <a:pt x="1" y="306"/>
                    <a:pt x="1" y="336"/>
                  </a:cubicBezTo>
                  <a:cubicBezTo>
                    <a:pt x="1" y="354"/>
                    <a:pt x="7" y="378"/>
                    <a:pt x="25" y="403"/>
                  </a:cubicBezTo>
                  <a:cubicBezTo>
                    <a:pt x="43" y="439"/>
                    <a:pt x="86" y="475"/>
                    <a:pt x="128" y="488"/>
                  </a:cubicBezTo>
                  <a:cubicBezTo>
                    <a:pt x="143" y="491"/>
                    <a:pt x="159" y="493"/>
                    <a:pt x="174" y="493"/>
                  </a:cubicBezTo>
                  <a:cubicBezTo>
                    <a:pt x="207" y="493"/>
                    <a:pt x="240" y="484"/>
                    <a:pt x="274" y="463"/>
                  </a:cubicBezTo>
                  <a:cubicBezTo>
                    <a:pt x="340" y="427"/>
                    <a:pt x="407" y="385"/>
                    <a:pt x="480" y="342"/>
                  </a:cubicBezTo>
                  <a:cubicBezTo>
                    <a:pt x="498" y="324"/>
                    <a:pt x="516" y="312"/>
                    <a:pt x="528" y="294"/>
                  </a:cubicBezTo>
                  <a:cubicBezTo>
                    <a:pt x="546" y="281"/>
                    <a:pt x="558" y="257"/>
                    <a:pt x="558" y="233"/>
                  </a:cubicBezTo>
                  <a:cubicBezTo>
                    <a:pt x="570" y="215"/>
                    <a:pt x="570" y="191"/>
                    <a:pt x="570" y="160"/>
                  </a:cubicBezTo>
                  <a:cubicBezTo>
                    <a:pt x="570" y="136"/>
                    <a:pt x="558" y="112"/>
                    <a:pt x="546" y="94"/>
                  </a:cubicBezTo>
                  <a:cubicBezTo>
                    <a:pt x="522" y="51"/>
                    <a:pt x="486" y="15"/>
                    <a:pt x="437" y="9"/>
                  </a:cubicBezTo>
                  <a:cubicBezTo>
                    <a:pt x="424" y="3"/>
                    <a:pt x="409" y="0"/>
                    <a:pt x="393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1408775" y="3418375"/>
              <a:ext cx="53775" cy="33875"/>
            </a:xfrm>
            <a:custGeom>
              <a:avLst/>
              <a:gdLst/>
              <a:ahLst/>
              <a:cxnLst/>
              <a:rect l="l" t="t" r="r" b="b"/>
              <a:pathLst>
                <a:path w="2151" h="1355" extrusionOk="0">
                  <a:moveTo>
                    <a:pt x="1931" y="1"/>
                  </a:moveTo>
                  <a:cubicBezTo>
                    <a:pt x="1928" y="1"/>
                    <a:pt x="1924" y="1"/>
                    <a:pt x="1920" y="1"/>
                  </a:cubicBezTo>
                  <a:cubicBezTo>
                    <a:pt x="1545" y="7"/>
                    <a:pt x="1175" y="104"/>
                    <a:pt x="848" y="286"/>
                  </a:cubicBezTo>
                  <a:cubicBezTo>
                    <a:pt x="515" y="474"/>
                    <a:pt x="296" y="765"/>
                    <a:pt x="90" y="1080"/>
                  </a:cubicBezTo>
                  <a:cubicBezTo>
                    <a:pt x="1" y="1220"/>
                    <a:pt x="133" y="1355"/>
                    <a:pt x="264" y="1355"/>
                  </a:cubicBezTo>
                  <a:cubicBezTo>
                    <a:pt x="319" y="1355"/>
                    <a:pt x="374" y="1331"/>
                    <a:pt x="412" y="1274"/>
                  </a:cubicBezTo>
                  <a:cubicBezTo>
                    <a:pt x="587" y="1007"/>
                    <a:pt x="757" y="771"/>
                    <a:pt x="1030" y="613"/>
                  </a:cubicBezTo>
                  <a:cubicBezTo>
                    <a:pt x="1302" y="462"/>
                    <a:pt x="1605" y="377"/>
                    <a:pt x="1914" y="371"/>
                  </a:cubicBezTo>
                  <a:cubicBezTo>
                    <a:pt x="2147" y="365"/>
                    <a:pt x="2151" y="1"/>
                    <a:pt x="1931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1477225" y="3416150"/>
              <a:ext cx="13650" cy="9825"/>
            </a:xfrm>
            <a:custGeom>
              <a:avLst/>
              <a:gdLst/>
              <a:ahLst/>
              <a:cxnLst/>
              <a:rect l="l" t="t" r="r" b="b"/>
              <a:pathLst>
                <a:path w="546" h="393" extrusionOk="0">
                  <a:moveTo>
                    <a:pt x="228" y="1"/>
                  </a:moveTo>
                  <a:cubicBezTo>
                    <a:pt x="213" y="1"/>
                    <a:pt x="197" y="2"/>
                    <a:pt x="182" y="5"/>
                  </a:cubicBezTo>
                  <a:cubicBezTo>
                    <a:pt x="158" y="5"/>
                    <a:pt x="134" y="11"/>
                    <a:pt x="110" y="17"/>
                  </a:cubicBezTo>
                  <a:cubicBezTo>
                    <a:pt x="91" y="29"/>
                    <a:pt x="67" y="42"/>
                    <a:pt x="49" y="60"/>
                  </a:cubicBezTo>
                  <a:cubicBezTo>
                    <a:pt x="37" y="72"/>
                    <a:pt x="19" y="96"/>
                    <a:pt x="13" y="120"/>
                  </a:cubicBezTo>
                  <a:cubicBezTo>
                    <a:pt x="1" y="138"/>
                    <a:pt x="1" y="163"/>
                    <a:pt x="1" y="187"/>
                  </a:cubicBezTo>
                  <a:cubicBezTo>
                    <a:pt x="1" y="199"/>
                    <a:pt x="7" y="217"/>
                    <a:pt x="7" y="229"/>
                  </a:cubicBezTo>
                  <a:cubicBezTo>
                    <a:pt x="13" y="260"/>
                    <a:pt x="31" y="290"/>
                    <a:pt x="49" y="314"/>
                  </a:cubicBezTo>
                  <a:cubicBezTo>
                    <a:pt x="67" y="320"/>
                    <a:pt x="73" y="338"/>
                    <a:pt x="91" y="345"/>
                  </a:cubicBezTo>
                  <a:cubicBezTo>
                    <a:pt x="122" y="363"/>
                    <a:pt x="152" y="369"/>
                    <a:pt x="182" y="369"/>
                  </a:cubicBezTo>
                  <a:lnTo>
                    <a:pt x="255" y="369"/>
                  </a:lnTo>
                  <a:cubicBezTo>
                    <a:pt x="273" y="375"/>
                    <a:pt x="291" y="375"/>
                    <a:pt x="310" y="381"/>
                  </a:cubicBezTo>
                  <a:cubicBezTo>
                    <a:pt x="334" y="393"/>
                    <a:pt x="352" y="393"/>
                    <a:pt x="382" y="393"/>
                  </a:cubicBezTo>
                  <a:cubicBezTo>
                    <a:pt x="407" y="393"/>
                    <a:pt x="431" y="381"/>
                    <a:pt x="455" y="369"/>
                  </a:cubicBezTo>
                  <a:cubicBezTo>
                    <a:pt x="473" y="351"/>
                    <a:pt x="491" y="338"/>
                    <a:pt x="503" y="320"/>
                  </a:cubicBezTo>
                  <a:cubicBezTo>
                    <a:pt x="522" y="308"/>
                    <a:pt x="534" y="284"/>
                    <a:pt x="534" y="260"/>
                  </a:cubicBezTo>
                  <a:cubicBezTo>
                    <a:pt x="534" y="248"/>
                    <a:pt x="546" y="229"/>
                    <a:pt x="546" y="217"/>
                  </a:cubicBezTo>
                  <a:cubicBezTo>
                    <a:pt x="546" y="187"/>
                    <a:pt x="534" y="157"/>
                    <a:pt x="522" y="126"/>
                  </a:cubicBezTo>
                  <a:cubicBezTo>
                    <a:pt x="503" y="96"/>
                    <a:pt x="497" y="78"/>
                    <a:pt x="491" y="72"/>
                  </a:cubicBezTo>
                  <a:cubicBezTo>
                    <a:pt x="467" y="48"/>
                    <a:pt x="437" y="35"/>
                    <a:pt x="407" y="29"/>
                  </a:cubicBezTo>
                  <a:cubicBezTo>
                    <a:pt x="364" y="11"/>
                    <a:pt x="316" y="5"/>
                    <a:pt x="273" y="5"/>
                  </a:cubicBezTo>
                  <a:cubicBezTo>
                    <a:pt x="258" y="2"/>
                    <a:pt x="243" y="1"/>
                    <a:pt x="22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1637200" y="3442025"/>
              <a:ext cx="32450" cy="13225"/>
            </a:xfrm>
            <a:custGeom>
              <a:avLst/>
              <a:gdLst/>
              <a:ahLst/>
              <a:cxnLst/>
              <a:rect l="l" t="t" r="r" b="b"/>
              <a:pathLst>
                <a:path w="1298" h="529" extrusionOk="0">
                  <a:moveTo>
                    <a:pt x="180" y="0"/>
                  </a:moveTo>
                  <a:cubicBezTo>
                    <a:pt x="86" y="0"/>
                    <a:pt x="1" y="94"/>
                    <a:pt x="7" y="182"/>
                  </a:cubicBezTo>
                  <a:cubicBezTo>
                    <a:pt x="13" y="285"/>
                    <a:pt x="91" y="364"/>
                    <a:pt x="188" y="364"/>
                  </a:cubicBezTo>
                  <a:cubicBezTo>
                    <a:pt x="267" y="370"/>
                    <a:pt x="340" y="370"/>
                    <a:pt x="419" y="388"/>
                  </a:cubicBezTo>
                  <a:cubicBezTo>
                    <a:pt x="431" y="388"/>
                    <a:pt x="455" y="394"/>
                    <a:pt x="467" y="394"/>
                  </a:cubicBezTo>
                  <a:cubicBezTo>
                    <a:pt x="479" y="394"/>
                    <a:pt x="485" y="394"/>
                    <a:pt x="491" y="400"/>
                  </a:cubicBezTo>
                  <a:cubicBezTo>
                    <a:pt x="528" y="406"/>
                    <a:pt x="570" y="418"/>
                    <a:pt x="606" y="418"/>
                  </a:cubicBezTo>
                  <a:cubicBezTo>
                    <a:pt x="758" y="449"/>
                    <a:pt x="897" y="473"/>
                    <a:pt x="1043" y="521"/>
                  </a:cubicBezTo>
                  <a:cubicBezTo>
                    <a:pt x="1058" y="526"/>
                    <a:pt x="1074" y="529"/>
                    <a:pt x="1090" y="529"/>
                  </a:cubicBezTo>
                  <a:cubicBezTo>
                    <a:pt x="1170" y="529"/>
                    <a:pt x="1253" y="470"/>
                    <a:pt x="1273" y="394"/>
                  </a:cubicBezTo>
                  <a:cubicBezTo>
                    <a:pt x="1297" y="297"/>
                    <a:pt x="1243" y="194"/>
                    <a:pt x="1146" y="164"/>
                  </a:cubicBezTo>
                  <a:cubicBezTo>
                    <a:pt x="831" y="73"/>
                    <a:pt x="516" y="18"/>
                    <a:pt x="188" y="0"/>
                  </a:cubicBezTo>
                  <a:cubicBezTo>
                    <a:pt x="185" y="0"/>
                    <a:pt x="183" y="0"/>
                    <a:pt x="180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1849150" y="3530250"/>
              <a:ext cx="49550" cy="47225"/>
            </a:xfrm>
            <a:custGeom>
              <a:avLst/>
              <a:gdLst/>
              <a:ahLst/>
              <a:cxnLst/>
              <a:rect l="l" t="t" r="r" b="b"/>
              <a:pathLst>
                <a:path w="1982" h="1889" extrusionOk="0">
                  <a:moveTo>
                    <a:pt x="204" y="1"/>
                  </a:moveTo>
                  <a:cubicBezTo>
                    <a:pt x="125" y="1"/>
                    <a:pt x="45" y="63"/>
                    <a:pt x="30" y="137"/>
                  </a:cubicBezTo>
                  <a:cubicBezTo>
                    <a:pt x="0" y="234"/>
                    <a:pt x="67" y="331"/>
                    <a:pt x="158" y="362"/>
                  </a:cubicBezTo>
                  <a:cubicBezTo>
                    <a:pt x="473" y="471"/>
                    <a:pt x="770" y="646"/>
                    <a:pt x="1018" y="871"/>
                  </a:cubicBezTo>
                  <a:cubicBezTo>
                    <a:pt x="1139" y="986"/>
                    <a:pt x="1260" y="1107"/>
                    <a:pt x="1363" y="1240"/>
                  </a:cubicBezTo>
                  <a:cubicBezTo>
                    <a:pt x="1412" y="1313"/>
                    <a:pt x="1460" y="1386"/>
                    <a:pt x="1503" y="1464"/>
                  </a:cubicBezTo>
                  <a:cubicBezTo>
                    <a:pt x="1557" y="1543"/>
                    <a:pt x="1606" y="1622"/>
                    <a:pt x="1612" y="1707"/>
                  </a:cubicBezTo>
                  <a:cubicBezTo>
                    <a:pt x="1618" y="1804"/>
                    <a:pt x="1685" y="1889"/>
                    <a:pt x="1794" y="1889"/>
                  </a:cubicBezTo>
                  <a:cubicBezTo>
                    <a:pt x="1885" y="1889"/>
                    <a:pt x="1982" y="1804"/>
                    <a:pt x="1975" y="1707"/>
                  </a:cubicBezTo>
                  <a:cubicBezTo>
                    <a:pt x="1957" y="1477"/>
                    <a:pt x="1836" y="1283"/>
                    <a:pt x="1709" y="1101"/>
                  </a:cubicBezTo>
                  <a:cubicBezTo>
                    <a:pt x="1588" y="931"/>
                    <a:pt x="1448" y="774"/>
                    <a:pt x="1297" y="628"/>
                  </a:cubicBezTo>
                  <a:cubicBezTo>
                    <a:pt x="994" y="350"/>
                    <a:pt x="642" y="137"/>
                    <a:pt x="255" y="10"/>
                  </a:cubicBezTo>
                  <a:cubicBezTo>
                    <a:pt x="238" y="4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1886100" y="3582900"/>
              <a:ext cx="12150" cy="15250"/>
            </a:xfrm>
            <a:custGeom>
              <a:avLst/>
              <a:gdLst/>
              <a:ahLst/>
              <a:cxnLst/>
              <a:rect l="l" t="t" r="r" b="b"/>
              <a:pathLst>
                <a:path w="486" h="610" extrusionOk="0">
                  <a:moveTo>
                    <a:pt x="298" y="1"/>
                  </a:moveTo>
                  <a:cubicBezTo>
                    <a:pt x="255" y="1"/>
                    <a:pt x="201" y="13"/>
                    <a:pt x="170" y="55"/>
                  </a:cubicBezTo>
                  <a:cubicBezTo>
                    <a:pt x="140" y="92"/>
                    <a:pt x="110" y="134"/>
                    <a:pt x="116" y="183"/>
                  </a:cubicBezTo>
                  <a:lnTo>
                    <a:pt x="116" y="213"/>
                  </a:lnTo>
                  <a:cubicBezTo>
                    <a:pt x="116" y="219"/>
                    <a:pt x="110" y="237"/>
                    <a:pt x="110" y="243"/>
                  </a:cubicBezTo>
                  <a:cubicBezTo>
                    <a:pt x="104" y="249"/>
                    <a:pt x="104" y="255"/>
                    <a:pt x="91" y="267"/>
                  </a:cubicBezTo>
                  <a:cubicBezTo>
                    <a:pt x="88" y="275"/>
                    <a:pt x="82" y="280"/>
                    <a:pt x="76" y="286"/>
                  </a:cubicBezTo>
                  <a:lnTo>
                    <a:pt x="76" y="286"/>
                  </a:lnTo>
                  <a:lnTo>
                    <a:pt x="85" y="273"/>
                  </a:lnTo>
                  <a:lnTo>
                    <a:pt x="85" y="273"/>
                  </a:lnTo>
                  <a:cubicBezTo>
                    <a:pt x="67" y="286"/>
                    <a:pt x="49" y="298"/>
                    <a:pt x="43" y="316"/>
                  </a:cubicBezTo>
                  <a:cubicBezTo>
                    <a:pt x="25" y="334"/>
                    <a:pt x="13" y="358"/>
                    <a:pt x="13" y="377"/>
                  </a:cubicBezTo>
                  <a:cubicBezTo>
                    <a:pt x="1" y="401"/>
                    <a:pt x="1" y="425"/>
                    <a:pt x="1" y="455"/>
                  </a:cubicBezTo>
                  <a:cubicBezTo>
                    <a:pt x="1" y="480"/>
                    <a:pt x="13" y="498"/>
                    <a:pt x="25" y="522"/>
                  </a:cubicBezTo>
                  <a:cubicBezTo>
                    <a:pt x="49" y="558"/>
                    <a:pt x="85" y="601"/>
                    <a:pt x="134" y="607"/>
                  </a:cubicBezTo>
                  <a:cubicBezTo>
                    <a:pt x="147" y="609"/>
                    <a:pt x="161" y="610"/>
                    <a:pt x="176" y="610"/>
                  </a:cubicBezTo>
                  <a:cubicBezTo>
                    <a:pt x="209" y="610"/>
                    <a:pt x="244" y="603"/>
                    <a:pt x="273" y="583"/>
                  </a:cubicBezTo>
                  <a:cubicBezTo>
                    <a:pt x="304" y="558"/>
                    <a:pt x="346" y="540"/>
                    <a:pt x="364" y="510"/>
                  </a:cubicBezTo>
                  <a:cubicBezTo>
                    <a:pt x="388" y="480"/>
                    <a:pt x="419" y="449"/>
                    <a:pt x="437" y="407"/>
                  </a:cubicBezTo>
                  <a:cubicBezTo>
                    <a:pt x="449" y="370"/>
                    <a:pt x="467" y="334"/>
                    <a:pt x="473" y="298"/>
                  </a:cubicBezTo>
                  <a:cubicBezTo>
                    <a:pt x="479" y="255"/>
                    <a:pt x="485" y="213"/>
                    <a:pt x="479" y="164"/>
                  </a:cubicBezTo>
                  <a:cubicBezTo>
                    <a:pt x="479" y="146"/>
                    <a:pt x="473" y="122"/>
                    <a:pt x="467" y="98"/>
                  </a:cubicBezTo>
                  <a:cubicBezTo>
                    <a:pt x="461" y="92"/>
                    <a:pt x="443" y="67"/>
                    <a:pt x="431" y="55"/>
                  </a:cubicBezTo>
                  <a:cubicBezTo>
                    <a:pt x="413" y="37"/>
                    <a:pt x="388" y="25"/>
                    <a:pt x="370" y="13"/>
                  </a:cubicBezTo>
                  <a:cubicBezTo>
                    <a:pt x="346" y="1"/>
                    <a:pt x="322" y="1"/>
                    <a:pt x="298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1518275" y="3515800"/>
              <a:ext cx="66675" cy="11075"/>
            </a:xfrm>
            <a:custGeom>
              <a:avLst/>
              <a:gdLst/>
              <a:ahLst/>
              <a:cxnLst/>
              <a:rect l="l" t="t" r="r" b="b"/>
              <a:pathLst>
                <a:path w="2667" h="443" extrusionOk="0">
                  <a:moveTo>
                    <a:pt x="2436" y="0"/>
                  </a:moveTo>
                  <a:cubicBezTo>
                    <a:pt x="2432" y="0"/>
                    <a:pt x="2429" y="0"/>
                    <a:pt x="2425" y="0"/>
                  </a:cubicBezTo>
                  <a:cubicBezTo>
                    <a:pt x="2061" y="31"/>
                    <a:pt x="1697" y="31"/>
                    <a:pt x="1334" y="43"/>
                  </a:cubicBezTo>
                  <a:cubicBezTo>
                    <a:pt x="970" y="49"/>
                    <a:pt x="601" y="61"/>
                    <a:pt x="237" y="73"/>
                  </a:cubicBezTo>
                  <a:cubicBezTo>
                    <a:pt x="3" y="79"/>
                    <a:pt x="1" y="443"/>
                    <a:pt x="231" y="443"/>
                  </a:cubicBezTo>
                  <a:cubicBezTo>
                    <a:pt x="233" y="443"/>
                    <a:pt x="235" y="443"/>
                    <a:pt x="237" y="443"/>
                  </a:cubicBezTo>
                  <a:cubicBezTo>
                    <a:pt x="601" y="437"/>
                    <a:pt x="970" y="418"/>
                    <a:pt x="1334" y="412"/>
                  </a:cubicBezTo>
                  <a:cubicBezTo>
                    <a:pt x="1697" y="406"/>
                    <a:pt x="2061" y="406"/>
                    <a:pt x="2425" y="376"/>
                  </a:cubicBezTo>
                  <a:cubicBezTo>
                    <a:pt x="2657" y="352"/>
                    <a:pt x="2667" y="0"/>
                    <a:pt x="2436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1425275" y="3556750"/>
              <a:ext cx="35450" cy="40000"/>
            </a:xfrm>
            <a:custGeom>
              <a:avLst/>
              <a:gdLst/>
              <a:ahLst/>
              <a:cxnLst/>
              <a:rect l="l" t="t" r="r" b="b"/>
              <a:pathLst>
                <a:path w="1418" h="1600" extrusionOk="0">
                  <a:moveTo>
                    <a:pt x="1220" y="1"/>
                  </a:moveTo>
                  <a:cubicBezTo>
                    <a:pt x="1186" y="1"/>
                    <a:pt x="1152" y="8"/>
                    <a:pt x="1121" y="23"/>
                  </a:cubicBezTo>
                  <a:cubicBezTo>
                    <a:pt x="836" y="162"/>
                    <a:pt x="533" y="301"/>
                    <a:pt x="327" y="556"/>
                  </a:cubicBezTo>
                  <a:cubicBezTo>
                    <a:pt x="121" y="804"/>
                    <a:pt x="0" y="1144"/>
                    <a:pt x="97" y="1465"/>
                  </a:cubicBezTo>
                  <a:cubicBezTo>
                    <a:pt x="122" y="1541"/>
                    <a:pt x="198" y="1600"/>
                    <a:pt x="279" y="1600"/>
                  </a:cubicBezTo>
                  <a:cubicBezTo>
                    <a:pt x="295" y="1600"/>
                    <a:pt x="311" y="1597"/>
                    <a:pt x="327" y="1592"/>
                  </a:cubicBezTo>
                  <a:cubicBezTo>
                    <a:pt x="418" y="1568"/>
                    <a:pt x="485" y="1465"/>
                    <a:pt x="455" y="1362"/>
                  </a:cubicBezTo>
                  <a:cubicBezTo>
                    <a:pt x="448" y="1332"/>
                    <a:pt x="442" y="1313"/>
                    <a:pt x="430" y="1283"/>
                  </a:cubicBezTo>
                  <a:lnTo>
                    <a:pt x="430" y="1259"/>
                  </a:lnTo>
                  <a:lnTo>
                    <a:pt x="430" y="1210"/>
                  </a:lnTo>
                  <a:lnTo>
                    <a:pt x="430" y="1162"/>
                  </a:lnTo>
                  <a:lnTo>
                    <a:pt x="430" y="1150"/>
                  </a:lnTo>
                  <a:lnTo>
                    <a:pt x="455" y="1059"/>
                  </a:lnTo>
                  <a:cubicBezTo>
                    <a:pt x="461" y="1047"/>
                    <a:pt x="473" y="1023"/>
                    <a:pt x="473" y="1010"/>
                  </a:cubicBezTo>
                  <a:cubicBezTo>
                    <a:pt x="473" y="1010"/>
                    <a:pt x="473" y="998"/>
                    <a:pt x="479" y="992"/>
                  </a:cubicBezTo>
                  <a:cubicBezTo>
                    <a:pt x="491" y="962"/>
                    <a:pt x="509" y="938"/>
                    <a:pt x="521" y="907"/>
                  </a:cubicBezTo>
                  <a:cubicBezTo>
                    <a:pt x="539" y="877"/>
                    <a:pt x="564" y="859"/>
                    <a:pt x="576" y="829"/>
                  </a:cubicBezTo>
                  <a:cubicBezTo>
                    <a:pt x="582" y="817"/>
                    <a:pt x="582" y="817"/>
                    <a:pt x="582" y="810"/>
                  </a:cubicBezTo>
                  <a:cubicBezTo>
                    <a:pt x="582" y="810"/>
                    <a:pt x="594" y="810"/>
                    <a:pt x="594" y="804"/>
                  </a:cubicBezTo>
                  <a:cubicBezTo>
                    <a:pt x="600" y="786"/>
                    <a:pt x="612" y="780"/>
                    <a:pt x="624" y="768"/>
                  </a:cubicBezTo>
                  <a:cubicBezTo>
                    <a:pt x="721" y="665"/>
                    <a:pt x="806" y="598"/>
                    <a:pt x="927" y="532"/>
                  </a:cubicBezTo>
                  <a:cubicBezTo>
                    <a:pt x="1048" y="453"/>
                    <a:pt x="1176" y="392"/>
                    <a:pt x="1303" y="332"/>
                  </a:cubicBezTo>
                  <a:cubicBezTo>
                    <a:pt x="1394" y="289"/>
                    <a:pt x="1418" y="162"/>
                    <a:pt x="1370" y="83"/>
                  </a:cubicBezTo>
                  <a:cubicBezTo>
                    <a:pt x="1342" y="28"/>
                    <a:pt x="1283" y="1"/>
                    <a:pt x="1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1466325" y="3553225"/>
              <a:ext cx="15475" cy="10175"/>
            </a:xfrm>
            <a:custGeom>
              <a:avLst/>
              <a:gdLst/>
              <a:ahLst/>
              <a:cxnLst/>
              <a:rect l="l" t="t" r="r" b="b"/>
              <a:pathLst>
                <a:path w="619" h="407" extrusionOk="0">
                  <a:moveTo>
                    <a:pt x="164" y="0"/>
                  </a:moveTo>
                  <a:cubicBezTo>
                    <a:pt x="140" y="0"/>
                    <a:pt x="115" y="6"/>
                    <a:pt x="91" y="18"/>
                  </a:cubicBezTo>
                  <a:cubicBezTo>
                    <a:pt x="73" y="36"/>
                    <a:pt x="55" y="49"/>
                    <a:pt x="43" y="67"/>
                  </a:cubicBezTo>
                  <a:cubicBezTo>
                    <a:pt x="24" y="79"/>
                    <a:pt x="12" y="103"/>
                    <a:pt x="12" y="127"/>
                  </a:cubicBezTo>
                  <a:cubicBezTo>
                    <a:pt x="0" y="170"/>
                    <a:pt x="0" y="224"/>
                    <a:pt x="31" y="273"/>
                  </a:cubicBezTo>
                  <a:cubicBezTo>
                    <a:pt x="55" y="309"/>
                    <a:pt x="91" y="346"/>
                    <a:pt x="140" y="352"/>
                  </a:cubicBezTo>
                  <a:cubicBezTo>
                    <a:pt x="224" y="370"/>
                    <a:pt x="297" y="382"/>
                    <a:pt x="382" y="400"/>
                  </a:cubicBezTo>
                  <a:cubicBezTo>
                    <a:pt x="406" y="406"/>
                    <a:pt x="424" y="406"/>
                    <a:pt x="455" y="406"/>
                  </a:cubicBezTo>
                  <a:cubicBezTo>
                    <a:pt x="479" y="406"/>
                    <a:pt x="503" y="400"/>
                    <a:pt x="527" y="382"/>
                  </a:cubicBezTo>
                  <a:cubicBezTo>
                    <a:pt x="546" y="370"/>
                    <a:pt x="564" y="352"/>
                    <a:pt x="576" y="339"/>
                  </a:cubicBezTo>
                  <a:cubicBezTo>
                    <a:pt x="594" y="321"/>
                    <a:pt x="606" y="303"/>
                    <a:pt x="606" y="279"/>
                  </a:cubicBezTo>
                  <a:cubicBezTo>
                    <a:pt x="618" y="230"/>
                    <a:pt x="618" y="182"/>
                    <a:pt x="588" y="133"/>
                  </a:cubicBezTo>
                  <a:cubicBezTo>
                    <a:pt x="570" y="97"/>
                    <a:pt x="533" y="61"/>
                    <a:pt x="479" y="49"/>
                  </a:cubicBezTo>
                  <a:cubicBezTo>
                    <a:pt x="394" y="36"/>
                    <a:pt x="321" y="18"/>
                    <a:pt x="237" y="6"/>
                  </a:cubicBezTo>
                  <a:cubicBezTo>
                    <a:pt x="212" y="0"/>
                    <a:pt x="194" y="0"/>
                    <a:pt x="16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4"/>
            <p:cNvSpPr/>
            <p:nvPr/>
          </p:nvSpPr>
          <p:spPr>
            <a:xfrm>
              <a:off x="1790500" y="3660300"/>
              <a:ext cx="75475" cy="51500"/>
            </a:xfrm>
            <a:custGeom>
              <a:avLst/>
              <a:gdLst/>
              <a:ahLst/>
              <a:cxnLst/>
              <a:rect l="l" t="t" r="r" b="b"/>
              <a:pathLst>
                <a:path w="3019" h="2060" extrusionOk="0">
                  <a:moveTo>
                    <a:pt x="254" y="0"/>
                  </a:moveTo>
                  <a:cubicBezTo>
                    <a:pt x="67" y="0"/>
                    <a:pt x="0" y="309"/>
                    <a:pt x="207" y="365"/>
                  </a:cubicBezTo>
                  <a:cubicBezTo>
                    <a:pt x="722" y="510"/>
                    <a:pt x="1255" y="625"/>
                    <a:pt x="1746" y="819"/>
                  </a:cubicBezTo>
                  <a:cubicBezTo>
                    <a:pt x="1958" y="904"/>
                    <a:pt x="2152" y="1025"/>
                    <a:pt x="2304" y="1201"/>
                  </a:cubicBezTo>
                  <a:cubicBezTo>
                    <a:pt x="2449" y="1359"/>
                    <a:pt x="2594" y="1601"/>
                    <a:pt x="2552" y="1825"/>
                  </a:cubicBezTo>
                  <a:cubicBezTo>
                    <a:pt x="2530" y="1968"/>
                    <a:pt x="2649" y="2060"/>
                    <a:pt x="2756" y="2060"/>
                  </a:cubicBezTo>
                  <a:cubicBezTo>
                    <a:pt x="2827" y="2060"/>
                    <a:pt x="2893" y="2020"/>
                    <a:pt x="2910" y="1928"/>
                  </a:cubicBezTo>
                  <a:cubicBezTo>
                    <a:pt x="3019" y="1359"/>
                    <a:pt x="2576" y="819"/>
                    <a:pt x="2092" y="577"/>
                  </a:cubicBezTo>
                  <a:cubicBezTo>
                    <a:pt x="1831" y="444"/>
                    <a:pt x="1540" y="365"/>
                    <a:pt x="1261" y="280"/>
                  </a:cubicBezTo>
                  <a:lnTo>
                    <a:pt x="304" y="7"/>
                  </a:lnTo>
                  <a:cubicBezTo>
                    <a:pt x="287" y="3"/>
                    <a:pt x="270" y="0"/>
                    <a:pt x="254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4"/>
            <p:cNvSpPr/>
            <p:nvPr/>
          </p:nvSpPr>
          <p:spPr>
            <a:xfrm>
              <a:off x="1839750" y="3718050"/>
              <a:ext cx="13800" cy="12750"/>
            </a:xfrm>
            <a:custGeom>
              <a:avLst/>
              <a:gdLst/>
              <a:ahLst/>
              <a:cxnLst/>
              <a:rect l="l" t="t" r="r" b="b"/>
              <a:pathLst>
                <a:path w="552" h="510" extrusionOk="0">
                  <a:moveTo>
                    <a:pt x="388" y="0"/>
                  </a:moveTo>
                  <a:cubicBezTo>
                    <a:pt x="340" y="0"/>
                    <a:pt x="291" y="24"/>
                    <a:pt x="261" y="55"/>
                  </a:cubicBezTo>
                  <a:cubicBezTo>
                    <a:pt x="243" y="73"/>
                    <a:pt x="231" y="79"/>
                    <a:pt x="212" y="91"/>
                  </a:cubicBezTo>
                  <a:cubicBezTo>
                    <a:pt x="176" y="121"/>
                    <a:pt x="140" y="145"/>
                    <a:pt x="91" y="170"/>
                  </a:cubicBezTo>
                  <a:cubicBezTo>
                    <a:pt x="67" y="182"/>
                    <a:pt x="55" y="200"/>
                    <a:pt x="37" y="212"/>
                  </a:cubicBezTo>
                  <a:cubicBezTo>
                    <a:pt x="25" y="230"/>
                    <a:pt x="6" y="255"/>
                    <a:pt x="6" y="273"/>
                  </a:cubicBezTo>
                  <a:cubicBezTo>
                    <a:pt x="0" y="297"/>
                    <a:pt x="0" y="321"/>
                    <a:pt x="0" y="352"/>
                  </a:cubicBezTo>
                  <a:cubicBezTo>
                    <a:pt x="0" y="376"/>
                    <a:pt x="6" y="394"/>
                    <a:pt x="25" y="418"/>
                  </a:cubicBezTo>
                  <a:cubicBezTo>
                    <a:pt x="49" y="455"/>
                    <a:pt x="85" y="497"/>
                    <a:pt x="128" y="503"/>
                  </a:cubicBezTo>
                  <a:cubicBezTo>
                    <a:pt x="146" y="503"/>
                    <a:pt x="158" y="509"/>
                    <a:pt x="176" y="509"/>
                  </a:cubicBezTo>
                  <a:cubicBezTo>
                    <a:pt x="206" y="509"/>
                    <a:pt x="237" y="503"/>
                    <a:pt x="267" y="485"/>
                  </a:cubicBezTo>
                  <a:cubicBezTo>
                    <a:pt x="303" y="473"/>
                    <a:pt x="340" y="448"/>
                    <a:pt x="370" y="424"/>
                  </a:cubicBezTo>
                  <a:cubicBezTo>
                    <a:pt x="418" y="394"/>
                    <a:pt x="461" y="358"/>
                    <a:pt x="503" y="321"/>
                  </a:cubicBezTo>
                  <a:cubicBezTo>
                    <a:pt x="515" y="303"/>
                    <a:pt x="534" y="285"/>
                    <a:pt x="540" y="261"/>
                  </a:cubicBezTo>
                  <a:cubicBezTo>
                    <a:pt x="552" y="236"/>
                    <a:pt x="552" y="212"/>
                    <a:pt x="552" y="188"/>
                  </a:cubicBezTo>
                  <a:cubicBezTo>
                    <a:pt x="552" y="170"/>
                    <a:pt x="546" y="145"/>
                    <a:pt x="540" y="121"/>
                  </a:cubicBezTo>
                  <a:cubicBezTo>
                    <a:pt x="546" y="91"/>
                    <a:pt x="534" y="73"/>
                    <a:pt x="515" y="55"/>
                  </a:cubicBezTo>
                  <a:cubicBezTo>
                    <a:pt x="479" y="24"/>
                    <a:pt x="431" y="0"/>
                    <a:pt x="388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4"/>
            <p:cNvSpPr/>
            <p:nvPr/>
          </p:nvSpPr>
          <p:spPr>
            <a:xfrm>
              <a:off x="1661300" y="3756650"/>
              <a:ext cx="33350" cy="36875"/>
            </a:xfrm>
            <a:custGeom>
              <a:avLst/>
              <a:gdLst/>
              <a:ahLst/>
              <a:cxnLst/>
              <a:rect l="l" t="t" r="r" b="b"/>
              <a:pathLst>
                <a:path w="1334" h="1475" extrusionOk="0">
                  <a:moveTo>
                    <a:pt x="220" y="1"/>
                  </a:moveTo>
                  <a:cubicBezTo>
                    <a:pt x="218" y="1"/>
                    <a:pt x="215" y="1"/>
                    <a:pt x="212" y="1"/>
                  </a:cubicBezTo>
                  <a:cubicBezTo>
                    <a:pt x="103" y="13"/>
                    <a:pt x="36" y="86"/>
                    <a:pt x="30" y="183"/>
                  </a:cubicBezTo>
                  <a:cubicBezTo>
                    <a:pt x="0" y="474"/>
                    <a:pt x="6" y="801"/>
                    <a:pt x="230" y="1013"/>
                  </a:cubicBezTo>
                  <a:cubicBezTo>
                    <a:pt x="345" y="1116"/>
                    <a:pt x="491" y="1195"/>
                    <a:pt x="636" y="1268"/>
                  </a:cubicBezTo>
                  <a:cubicBezTo>
                    <a:pt x="788" y="1347"/>
                    <a:pt x="939" y="1413"/>
                    <a:pt x="1097" y="1468"/>
                  </a:cubicBezTo>
                  <a:cubicBezTo>
                    <a:pt x="1111" y="1472"/>
                    <a:pt x="1126" y="1475"/>
                    <a:pt x="1141" y="1475"/>
                  </a:cubicBezTo>
                  <a:cubicBezTo>
                    <a:pt x="1222" y="1475"/>
                    <a:pt x="1306" y="1411"/>
                    <a:pt x="1321" y="1334"/>
                  </a:cubicBezTo>
                  <a:cubicBezTo>
                    <a:pt x="1333" y="1237"/>
                    <a:pt x="1279" y="1140"/>
                    <a:pt x="1182" y="1110"/>
                  </a:cubicBezTo>
                  <a:cubicBezTo>
                    <a:pt x="1042" y="1062"/>
                    <a:pt x="945" y="1025"/>
                    <a:pt x="818" y="959"/>
                  </a:cubicBezTo>
                  <a:cubicBezTo>
                    <a:pt x="751" y="928"/>
                    <a:pt x="691" y="898"/>
                    <a:pt x="642" y="862"/>
                  </a:cubicBezTo>
                  <a:cubicBezTo>
                    <a:pt x="612" y="844"/>
                    <a:pt x="588" y="831"/>
                    <a:pt x="558" y="807"/>
                  </a:cubicBezTo>
                  <a:cubicBezTo>
                    <a:pt x="539" y="801"/>
                    <a:pt x="527" y="783"/>
                    <a:pt x="509" y="777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500" y="762"/>
                    <a:pt x="503" y="763"/>
                    <a:pt x="504" y="763"/>
                  </a:cubicBezTo>
                  <a:cubicBezTo>
                    <a:pt x="504" y="763"/>
                    <a:pt x="503" y="762"/>
                    <a:pt x="497" y="759"/>
                  </a:cubicBezTo>
                  <a:lnTo>
                    <a:pt x="497" y="759"/>
                  </a:lnTo>
                  <a:lnTo>
                    <a:pt x="497" y="759"/>
                  </a:lnTo>
                  <a:cubicBezTo>
                    <a:pt x="479" y="753"/>
                    <a:pt x="473" y="741"/>
                    <a:pt x="467" y="728"/>
                  </a:cubicBezTo>
                  <a:cubicBezTo>
                    <a:pt x="467" y="725"/>
                    <a:pt x="454" y="713"/>
                    <a:pt x="446" y="707"/>
                  </a:cubicBezTo>
                  <a:lnTo>
                    <a:pt x="446" y="707"/>
                  </a:lnTo>
                  <a:cubicBezTo>
                    <a:pt x="442" y="700"/>
                    <a:pt x="430" y="686"/>
                    <a:pt x="430" y="686"/>
                  </a:cubicBezTo>
                  <a:cubicBezTo>
                    <a:pt x="418" y="668"/>
                    <a:pt x="412" y="662"/>
                    <a:pt x="406" y="650"/>
                  </a:cubicBezTo>
                  <a:lnTo>
                    <a:pt x="406" y="638"/>
                  </a:lnTo>
                  <a:cubicBezTo>
                    <a:pt x="400" y="625"/>
                    <a:pt x="400" y="607"/>
                    <a:pt x="388" y="595"/>
                  </a:cubicBezTo>
                  <a:cubicBezTo>
                    <a:pt x="382" y="571"/>
                    <a:pt x="376" y="547"/>
                    <a:pt x="376" y="516"/>
                  </a:cubicBezTo>
                  <a:lnTo>
                    <a:pt x="376" y="504"/>
                  </a:lnTo>
                  <a:lnTo>
                    <a:pt x="376" y="456"/>
                  </a:lnTo>
                  <a:lnTo>
                    <a:pt x="376" y="377"/>
                  </a:lnTo>
                  <a:cubicBezTo>
                    <a:pt x="376" y="316"/>
                    <a:pt x="382" y="244"/>
                    <a:pt x="388" y="183"/>
                  </a:cubicBezTo>
                  <a:cubicBezTo>
                    <a:pt x="400" y="89"/>
                    <a:pt x="303" y="1"/>
                    <a:pt x="22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4"/>
            <p:cNvSpPr/>
            <p:nvPr/>
          </p:nvSpPr>
          <p:spPr>
            <a:xfrm>
              <a:off x="1703100" y="3787425"/>
              <a:ext cx="16700" cy="10025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182" y="0"/>
                  </a:moveTo>
                  <a:cubicBezTo>
                    <a:pt x="158" y="0"/>
                    <a:pt x="134" y="6"/>
                    <a:pt x="116" y="13"/>
                  </a:cubicBezTo>
                  <a:cubicBezTo>
                    <a:pt x="91" y="25"/>
                    <a:pt x="67" y="37"/>
                    <a:pt x="55" y="55"/>
                  </a:cubicBezTo>
                  <a:cubicBezTo>
                    <a:pt x="25" y="85"/>
                    <a:pt x="0" y="134"/>
                    <a:pt x="0" y="182"/>
                  </a:cubicBezTo>
                  <a:cubicBezTo>
                    <a:pt x="0" y="225"/>
                    <a:pt x="13" y="279"/>
                    <a:pt x="55" y="309"/>
                  </a:cubicBezTo>
                  <a:cubicBezTo>
                    <a:pt x="67" y="315"/>
                    <a:pt x="73" y="334"/>
                    <a:pt x="91" y="340"/>
                  </a:cubicBezTo>
                  <a:cubicBezTo>
                    <a:pt x="122" y="358"/>
                    <a:pt x="152" y="364"/>
                    <a:pt x="182" y="364"/>
                  </a:cubicBezTo>
                  <a:cubicBezTo>
                    <a:pt x="279" y="376"/>
                    <a:pt x="376" y="388"/>
                    <a:pt x="485" y="400"/>
                  </a:cubicBezTo>
                  <a:cubicBezTo>
                    <a:pt x="510" y="400"/>
                    <a:pt x="528" y="394"/>
                    <a:pt x="552" y="388"/>
                  </a:cubicBezTo>
                  <a:cubicBezTo>
                    <a:pt x="576" y="376"/>
                    <a:pt x="600" y="364"/>
                    <a:pt x="613" y="346"/>
                  </a:cubicBezTo>
                  <a:cubicBezTo>
                    <a:pt x="643" y="315"/>
                    <a:pt x="667" y="267"/>
                    <a:pt x="667" y="219"/>
                  </a:cubicBezTo>
                  <a:cubicBezTo>
                    <a:pt x="667" y="176"/>
                    <a:pt x="649" y="122"/>
                    <a:pt x="613" y="91"/>
                  </a:cubicBezTo>
                  <a:cubicBezTo>
                    <a:pt x="600" y="85"/>
                    <a:pt x="588" y="67"/>
                    <a:pt x="576" y="61"/>
                  </a:cubicBezTo>
                  <a:cubicBezTo>
                    <a:pt x="546" y="43"/>
                    <a:pt x="516" y="37"/>
                    <a:pt x="485" y="37"/>
                  </a:cubicBezTo>
                  <a:cubicBezTo>
                    <a:pt x="388" y="25"/>
                    <a:pt x="285" y="13"/>
                    <a:pt x="182" y="0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4"/>
            <p:cNvSpPr/>
            <p:nvPr/>
          </p:nvSpPr>
          <p:spPr>
            <a:xfrm>
              <a:off x="1862925" y="3804050"/>
              <a:ext cx="15925" cy="31175"/>
            </a:xfrm>
            <a:custGeom>
              <a:avLst/>
              <a:gdLst/>
              <a:ahLst/>
              <a:cxnLst/>
              <a:rect l="l" t="t" r="r" b="b"/>
              <a:pathLst>
                <a:path w="637" h="1247" extrusionOk="0">
                  <a:moveTo>
                    <a:pt x="260" y="1"/>
                  </a:moveTo>
                  <a:cubicBezTo>
                    <a:pt x="230" y="1"/>
                    <a:pt x="201" y="9"/>
                    <a:pt x="176" y="26"/>
                  </a:cubicBezTo>
                  <a:cubicBezTo>
                    <a:pt x="91" y="75"/>
                    <a:pt x="55" y="190"/>
                    <a:pt x="103" y="275"/>
                  </a:cubicBezTo>
                  <a:cubicBezTo>
                    <a:pt x="128" y="311"/>
                    <a:pt x="152" y="347"/>
                    <a:pt x="164" y="390"/>
                  </a:cubicBezTo>
                  <a:cubicBezTo>
                    <a:pt x="176" y="396"/>
                    <a:pt x="176" y="402"/>
                    <a:pt x="182" y="420"/>
                  </a:cubicBezTo>
                  <a:cubicBezTo>
                    <a:pt x="182" y="420"/>
                    <a:pt x="188" y="426"/>
                    <a:pt x="188" y="432"/>
                  </a:cubicBezTo>
                  <a:cubicBezTo>
                    <a:pt x="188" y="438"/>
                    <a:pt x="194" y="438"/>
                    <a:pt x="194" y="450"/>
                  </a:cubicBezTo>
                  <a:cubicBezTo>
                    <a:pt x="206" y="456"/>
                    <a:pt x="206" y="469"/>
                    <a:pt x="206" y="481"/>
                  </a:cubicBezTo>
                  <a:lnTo>
                    <a:pt x="225" y="547"/>
                  </a:lnTo>
                  <a:cubicBezTo>
                    <a:pt x="225" y="553"/>
                    <a:pt x="243" y="584"/>
                    <a:pt x="243" y="602"/>
                  </a:cubicBezTo>
                  <a:lnTo>
                    <a:pt x="243" y="632"/>
                  </a:lnTo>
                  <a:lnTo>
                    <a:pt x="243" y="693"/>
                  </a:lnTo>
                  <a:lnTo>
                    <a:pt x="243" y="699"/>
                  </a:lnTo>
                  <a:cubicBezTo>
                    <a:pt x="243" y="711"/>
                    <a:pt x="237" y="729"/>
                    <a:pt x="225" y="741"/>
                  </a:cubicBezTo>
                  <a:cubicBezTo>
                    <a:pt x="225" y="753"/>
                    <a:pt x="219" y="759"/>
                    <a:pt x="219" y="765"/>
                  </a:cubicBezTo>
                  <a:cubicBezTo>
                    <a:pt x="219" y="772"/>
                    <a:pt x="213" y="784"/>
                    <a:pt x="213" y="784"/>
                  </a:cubicBezTo>
                  <a:cubicBezTo>
                    <a:pt x="206" y="790"/>
                    <a:pt x="206" y="796"/>
                    <a:pt x="194" y="802"/>
                  </a:cubicBezTo>
                  <a:cubicBezTo>
                    <a:pt x="188" y="814"/>
                    <a:pt x="188" y="820"/>
                    <a:pt x="182" y="826"/>
                  </a:cubicBezTo>
                  <a:cubicBezTo>
                    <a:pt x="170" y="832"/>
                    <a:pt x="164" y="850"/>
                    <a:pt x="158" y="856"/>
                  </a:cubicBezTo>
                  <a:lnTo>
                    <a:pt x="152" y="862"/>
                  </a:lnTo>
                  <a:cubicBezTo>
                    <a:pt x="138" y="872"/>
                    <a:pt x="110" y="885"/>
                    <a:pt x="117" y="885"/>
                  </a:cubicBezTo>
                  <a:cubicBezTo>
                    <a:pt x="119" y="885"/>
                    <a:pt x="124" y="883"/>
                    <a:pt x="134" y="881"/>
                  </a:cubicBezTo>
                  <a:lnTo>
                    <a:pt x="134" y="881"/>
                  </a:lnTo>
                  <a:cubicBezTo>
                    <a:pt x="91" y="905"/>
                    <a:pt x="49" y="917"/>
                    <a:pt x="31" y="965"/>
                  </a:cubicBezTo>
                  <a:cubicBezTo>
                    <a:pt x="7" y="1002"/>
                    <a:pt x="0" y="1062"/>
                    <a:pt x="7" y="1105"/>
                  </a:cubicBezTo>
                  <a:cubicBezTo>
                    <a:pt x="32" y="1176"/>
                    <a:pt x="104" y="1247"/>
                    <a:pt x="187" y="1247"/>
                  </a:cubicBezTo>
                  <a:cubicBezTo>
                    <a:pt x="203" y="1247"/>
                    <a:pt x="220" y="1244"/>
                    <a:pt x="237" y="1238"/>
                  </a:cubicBezTo>
                  <a:cubicBezTo>
                    <a:pt x="346" y="1190"/>
                    <a:pt x="431" y="1129"/>
                    <a:pt x="497" y="1032"/>
                  </a:cubicBezTo>
                  <a:cubicBezTo>
                    <a:pt x="558" y="947"/>
                    <a:pt x="588" y="850"/>
                    <a:pt x="606" y="753"/>
                  </a:cubicBezTo>
                  <a:cubicBezTo>
                    <a:pt x="637" y="523"/>
                    <a:pt x="546" y="305"/>
                    <a:pt x="431" y="105"/>
                  </a:cubicBezTo>
                  <a:cubicBezTo>
                    <a:pt x="393" y="39"/>
                    <a:pt x="325" y="1"/>
                    <a:pt x="260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4"/>
            <p:cNvSpPr/>
            <p:nvPr/>
          </p:nvSpPr>
          <p:spPr>
            <a:xfrm>
              <a:off x="1506525" y="3632625"/>
              <a:ext cx="63125" cy="17125"/>
            </a:xfrm>
            <a:custGeom>
              <a:avLst/>
              <a:gdLst/>
              <a:ahLst/>
              <a:cxnLst/>
              <a:rect l="l" t="t" r="r" b="b"/>
              <a:pathLst>
                <a:path w="2525" h="685" extrusionOk="0">
                  <a:moveTo>
                    <a:pt x="276" y="1"/>
                  </a:moveTo>
                  <a:cubicBezTo>
                    <a:pt x="72" y="1"/>
                    <a:pt x="0" y="317"/>
                    <a:pt x="216" y="357"/>
                  </a:cubicBezTo>
                  <a:cubicBezTo>
                    <a:pt x="913" y="502"/>
                    <a:pt x="1622" y="611"/>
                    <a:pt x="2331" y="684"/>
                  </a:cubicBezTo>
                  <a:cubicBezTo>
                    <a:pt x="2334" y="684"/>
                    <a:pt x="2337" y="684"/>
                    <a:pt x="2340" y="684"/>
                  </a:cubicBezTo>
                  <a:cubicBezTo>
                    <a:pt x="2433" y="684"/>
                    <a:pt x="2513" y="591"/>
                    <a:pt x="2513" y="502"/>
                  </a:cubicBezTo>
                  <a:cubicBezTo>
                    <a:pt x="2525" y="381"/>
                    <a:pt x="2434" y="321"/>
                    <a:pt x="2331" y="314"/>
                  </a:cubicBezTo>
                  <a:cubicBezTo>
                    <a:pt x="1658" y="248"/>
                    <a:pt x="986" y="139"/>
                    <a:pt x="319" y="5"/>
                  </a:cubicBezTo>
                  <a:cubicBezTo>
                    <a:pt x="304" y="2"/>
                    <a:pt x="290" y="1"/>
                    <a:pt x="276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4"/>
            <p:cNvSpPr/>
            <p:nvPr/>
          </p:nvSpPr>
          <p:spPr>
            <a:xfrm>
              <a:off x="1582200" y="3644800"/>
              <a:ext cx="18225" cy="10400"/>
            </a:xfrm>
            <a:custGeom>
              <a:avLst/>
              <a:gdLst/>
              <a:ahLst/>
              <a:cxnLst/>
              <a:rect l="l" t="t" r="r" b="b"/>
              <a:pathLst>
                <a:path w="729" h="416" extrusionOk="0">
                  <a:moveTo>
                    <a:pt x="193" y="1"/>
                  </a:moveTo>
                  <a:cubicBezTo>
                    <a:pt x="160" y="1"/>
                    <a:pt x="125" y="13"/>
                    <a:pt x="92" y="34"/>
                  </a:cubicBezTo>
                  <a:cubicBezTo>
                    <a:pt x="55" y="52"/>
                    <a:pt x="19" y="100"/>
                    <a:pt x="13" y="137"/>
                  </a:cubicBezTo>
                  <a:cubicBezTo>
                    <a:pt x="1" y="185"/>
                    <a:pt x="1" y="233"/>
                    <a:pt x="31" y="282"/>
                  </a:cubicBezTo>
                  <a:cubicBezTo>
                    <a:pt x="61" y="318"/>
                    <a:pt x="92" y="349"/>
                    <a:pt x="140" y="367"/>
                  </a:cubicBezTo>
                  <a:cubicBezTo>
                    <a:pt x="238" y="395"/>
                    <a:pt x="346" y="415"/>
                    <a:pt x="451" y="415"/>
                  </a:cubicBezTo>
                  <a:cubicBezTo>
                    <a:pt x="483" y="415"/>
                    <a:pt x="515" y="413"/>
                    <a:pt x="546" y="409"/>
                  </a:cubicBezTo>
                  <a:cubicBezTo>
                    <a:pt x="601" y="403"/>
                    <a:pt x="637" y="391"/>
                    <a:pt x="673" y="355"/>
                  </a:cubicBezTo>
                  <a:cubicBezTo>
                    <a:pt x="704" y="324"/>
                    <a:pt x="728" y="276"/>
                    <a:pt x="728" y="227"/>
                  </a:cubicBezTo>
                  <a:cubicBezTo>
                    <a:pt x="728" y="185"/>
                    <a:pt x="716" y="130"/>
                    <a:pt x="673" y="100"/>
                  </a:cubicBezTo>
                  <a:cubicBezTo>
                    <a:pt x="651" y="73"/>
                    <a:pt x="604" y="45"/>
                    <a:pt x="559" y="45"/>
                  </a:cubicBezTo>
                  <a:cubicBezTo>
                    <a:pt x="555" y="45"/>
                    <a:pt x="550" y="45"/>
                    <a:pt x="546" y="46"/>
                  </a:cubicBezTo>
                  <a:cubicBezTo>
                    <a:pt x="528" y="47"/>
                    <a:pt x="510" y="48"/>
                    <a:pt x="492" y="48"/>
                  </a:cubicBezTo>
                  <a:cubicBezTo>
                    <a:pt x="447" y="48"/>
                    <a:pt x="401" y="44"/>
                    <a:pt x="358" y="40"/>
                  </a:cubicBezTo>
                  <a:cubicBezTo>
                    <a:pt x="316" y="34"/>
                    <a:pt x="274" y="21"/>
                    <a:pt x="237" y="9"/>
                  </a:cubicBezTo>
                  <a:cubicBezTo>
                    <a:pt x="224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rgbClr val="FC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44"/>
          <p:cNvGrpSpPr/>
          <p:nvPr/>
        </p:nvGrpSpPr>
        <p:grpSpPr>
          <a:xfrm rot="5067383">
            <a:off x="6743714" y="2742509"/>
            <a:ext cx="2474531" cy="3279029"/>
            <a:chOff x="4616475" y="3056250"/>
            <a:chExt cx="1294250" cy="1715025"/>
          </a:xfrm>
        </p:grpSpPr>
        <p:sp>
          <p:nvSpPr>
            <p:cNvPr id="1785" name="Google Shape;1785;p44"/>
            <p:cNvSpPr/>
            <p:nvPr/>
          </p:nvSpPr>
          <p:spPr>
            <a:xfrm>
              <a:off x="5690300" y="4292225"/>
              <a:ext cx="175975" cy="159500"/>
            </a:xfrm>
            <a:custGeom>
              <a:avLst/>
              <a:gdLst/>
              <a:ahLst/>
              <a:cxnLst/>
              <a:rect l="l" t="t" r="r" b="b"/>
              <a:pathLst>
                <a:path w="7039" h="6380" extrusionOk="0">
                  <a:moveTo>
                    <a:pt x="3525" y="0"/>
                  </a:moveTo>
                  <a:cubicBezTo>
                    <a:pt x="3270" y="0"/>
                    <a:pt x="3010" y="31"/>
                    <a:pt x="2752" y="95"/>
                  </a:cubicBezTo>
                  <a:cubicBezTo>
                    <a:pt x="1044" y="521"/>
                    <a:pt x="0" y="2249"/>
                    <a:pt x="426" y="3960"/>
                  </a:cubicBezTo>
                  <a:cubicBezTo>
                    <a:pt x="788" y="5411"/>
                    <a:pt x="2089" y="6380"/>
                    <a:pt x="3522" y="6380"/>
                  </a:cubicBezTo>
                  <a:cubicBezTo>
                    <a:pt x="3776" y="6380"/>
                    <a:pt x="4034" y="6349"/>
                    <a:pt x="4291" y="6286"/>
                  </a:cubicBezTo>
                  <a:cubicBezTo>
                    <a:pt x="5999" y="5860"/>
                    <a:pt x="7039" y="4132"/>
                    <a:pt x="6617" y="2421"/>
                  </a:cubicBezTo>
                  <a:cubicBezTo>
                    <a:pt x="6255" y="971"/>
                    <a:pt x="4956" y="0"/>
                    <a:pt x="3525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720500" y="4316925"/>
              <a:ext cx="46900" cy="42575"/>
            </a:xfrm>
            <a:custGeom>
              <a:avLst/>
              <a:gdLst/>
              <a:ahLst/>
              <a:cxnLst/>
              <a:rect l="l" t="t" r="r" b="b"/>
              <a:pathLst>
                <a:path w="1876" h="1703" extrusionOk="0">
                  <a:moveTo>
                    <a:pt x="939" y="1"/>
                  </a:moveTo>
                  <a:cubicBezTo>
                    <a:pt x="872" y="1"/>
                    <a:pt x="803" y="9"/>
                    <a:pt x="735" y="26"/>
                  </a:cubicBezTo>
                  <a:cubicBezTo>
                    <a:pt x="277" y="139"/>
                    <a:pt x="0" y="604"/>
                    <a:pt x="113" y="1058"/>
                  </a:cubicBezTo>
                  <a:cubicBezTo>
                    <a:pt x="210" y="1444"/>
                    <a:pt x="559" y="1703"/>
                    <a:pt x="944" y="1703"/>
                  </a:cubicBezTo>
                  <a:cubicBezTo>
                    <a:pt x="1010" y="1703"/>
                    <a:pt x="1078" y="1695"/>
                    <a:pt x="1145" y="1679"/>
                  </a:cubicBezTo>
                  <a:cubicBezTo>
                    <a:pt x="1598" y="1566"/>
                    <a:pt x="1876" y="1101"/>
                    <a:pt x="1763" y="647"/>
                  </a:cubicBezTo>
                  <a:cubicBezTo>
                    <a:pt x="1669" y="262"/>
                    <a:pt x="1322" y="1"/>
                    <a:pt x="939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789275" y="4346200"/>
              <a:ext cx="18575" cy="42700"/>
            </a:xfrm>
            <a:custGeom>
              <a:avLst/>
              <a:gdLst/>
              <a:ahLst/>
              <a:cxnLst/>
              <a:rect l="l" t="t" r="r" b="b"/>
              <a:pathLst>
                <a:path w="743" h="1708" extrusionOk="0">
                  <a:moveTo>
                    <a:pt x="70" y="0"/>
                  </a:moveTo>
                  <a:cubicBezTo>
                    <a:pt x="33" y="0"/>
                    <a:pt x="0" y="51"/>
                    <a:pt x="35" y="86"/>
                  </a:cubicBezTo>
                  <a:cubicBezTo>
                    <a:pt x="157" y="219"/>
                    <a:pt x="250" y="379"/>
                    <a:pt x="336" y="539"/>
                  </a:cubicBezTo>
                  <a:cubicBezTo>
                    <a:pt x="516" y="883"/>
                    <a:pt x="626" y="1270"/>
                    <a:pt x="602" y="1661"/>
                  </a:cubicBezTo>
                  <a:cubicBezTo>
                    <a:pt x="598" y="1692"/>
                    <a:pt x="623" y="1708"/>
                    <a:pt x="648" y="1708"/>
                  </a:cubicBezTo>
                  <a:cubicBezTo>
                    <a:pt x="674" y="1708"/>
                    <a:pt x="702" y="1692"/>
                    <a:pt x="704" y="1661"/>
                  </a:cubicBezTo>
                  <a:cubicBezTo>
                    <a:pt x="743" y="1079"/>
                    <a:pt x="497" y="453"/>
                    <a:pt x="106" y="19"/>
                  </a:cubicBezTo>
                  <a:cubicBezTo>
                    <a:pt x="95" y="6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5776625" y="4354550"/>
              <a:ext cx="43725" cy="18725"/>
            </a:xfrm>
            <a:custGeom>
              <a:avLst/>
              <a:gdLst/>
              <a:ahLst/>
              <a:cxnLst/>
              <a:rect l="l" t="t" r="r" b="b"/>
              <a:pathLst>
                <a:path w="1749" h="749" extrusionOk="0">
                  <a:moveTo>
                    <a:pt x="1668" y="1"/>
                  </a:moveTo>
                  <a:cubicBezTo>
                    <a:pt x="1660" y="1"/>
                    <a:pt x="1652" y="2"/>
                    <a:pt x="1643" y="6"/>
                  </a:cubicBezTo>
                  <a:cubicBezTo>
                    <a:pt x="1128" y="244"/>
                    <a:pt x="588" y="448"/>
                    <a:pt x="57" y="647"/>
                  </a:cubicBezTo>
                  <a:cubicBezTo>
                    <a:pt x="1" y="668"/>
                    <a:pt x="14" y="748"/>
                    <a:pt x="62" y="748"/>
                  </a:cubicBezTo>
                  <a:cubicBezTo>
                    <a:pt x="67" y="748"/>
                    <a:pt x="74" y="747"/>
                    <a:pt x="80" y="745"/>
                  </a:cubicBezTo>
                  <a:cubicBezTo>
                    <a:pt x="623" y="537"/>
                    <a:pt x="1171" y="334"/>
                    <a:pt x="1698" y="96"/>
                  </a:cubicBezTo>
                  <a:cubicBezTo>
                    <a:pt x="1749" y="69"/>
                    <a:pt x="1718" y="1"/>
                    <a:pt x="166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5447525" y="4627475"/>
              <a:ext cx="158975" cy="143800"/>
            </a:xfrm>
            <a:custGeom>
              <a:avLst/>
              <a:gdLst/>
              <a:ahLst/>
              <a:cxnLst/>
              <a:rect l="l" t="t" r="r" b="b"/>
              <a:pathLst>
                <a:path w="6359" h="5752" extrusionOk="0">
                  <a:moveTo>
                    <a:pt x="3176" y="1"/>
                  </a:moveTo>
                  <a:cubicBezTo>
                    <a:pt x="1891" y="1"/>
                    <a:pt x="722" y="870"/>
                    <a:pt x="391" y="2173"/>
                  </a:cubicBezTo>
                  <a:cubicBezTo>
                    <a:pt x="0" y="3709"/>
                    <a:pt x="934" y="5280"/>
                    <a:pt x="2474" y="5663"/>
                  </a:cubicBezTo>
                  <a:cubicBezTo>
                    <a:pt x="2712" y="5723"/>
                    <a:pt x="2950" y="5752"/>
                    <a:pt x="3184" y="5752"/>
                  </a:cubicBezTo>
                  <a:cubicBezTo>
                    <a:pt x="4468" y="5752"/>
                    <a:pt x="5637" y="4886"/>
                    <a:pt x="5968" y="3584"/>
                  </a:cubicBezTo>
                  <a:cubicBezTo>
                    <a:pt x="6358" y="2044"/>
                    <a:pt x="5424" y="481"/>
                    <a:pt x="3885" y="90"/>
                  </a:cubicBezTo>
                  <a:cubicBezTo>
                    <a:pt x="3648" y="30"/>
                    <a:pt x="3410" y="1"/>
                    <a:pt x="3176" y="1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480550" y="4639825"/>
              <a:ext cx="36450" cy="30025"/>
            </a:xfrm>
            <a:custGeom>
              <a:avLst/>
              <a:gdLst/>
              <a:ahLst/>
              <a:cxnLst/>
              <a:rect l="l" t="t" r="r" b="b"/>
              <a:pathLst>
                <a:path w="1458" h="1201" extrusionOk="0">
                  <a:moveTo>
                    <a:pt x="935" y="0"/>
                  </a:moveTo>
                  <a:cubicBezTo>
                    <a:pt x="863" y="0"/>
                    <a:pt x="787" y="10"/>
                    <a:pt x="707" y="30"/>
                  </a:cubicBezTo>
                  <a:cubicBezTo>
                    <a:pt x="313" y="139"/>
                    <a:pt x="0" y="475"/>
                    <a:pt x="8" y="788"/>
                  </a:cubicBezTo>
                  <a:cubicBezTo>
                    <a:pt x="17" y="1040"/>
                    <a:pt x="234" y="1200"/>
                    <a:pt x="527" y="1200"/>
                  </a:cubicBezTo>
                  <a:cubicBezTo>
                    <a:pt x="597" y="1200"/>
                    <a:pt x="673" y="1191"/>
                    <a:pt x="750" y="1171"/>
                  </a:cubicBezTo>
                  <a:cubicBezTo>
                    <a:pt x="1149" y="1061"/>
                    <a:pt x="1458" y="725"/>
                    <a:pt x="1450" y="413"/>
                  </a:cubicBezTo>
                  <a:cubicBezTo>
                    <a:pt x="1444" y="159"/>
                    <a:pt x="1228" y="0"/>
                    <a:pt x="935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502125" y="4674075"/>
              <a:ext cx="11625" cy="40675"/>
            </a:xfrm>
            <a:custGeom>
              <a:avLst/>
              <a:gdLst/>
              <a:ahLst/>
              <a:cxnLst/>
              <a:rect l="l" t="t" r="r" b="b"/>
              <a:pathLst>
                <a:path w="465" h="1627" extrusionOk="0">
                  <a:moveTo>
                    <a:pt x="392" y="1"/>
                  </a:moveTo>
                  <a:cubicBezTo>
                    <a:pt x="377" y="1"/>
                    <a:pt x="363" y="8"/>
                    <a:pt x="352" y="24"/>
                  </a:cubicBezTo>
                  <a:cubicBezTo>
                    <a:pt x="75" y="473"/>
                    <a:pt x="1" y="1075"/>
                    <a:pt x="122" y="1587"/>
                  </a:cubicBezTo>
                  <a:cubicBezTo>
                    <a:pt x="128" y="1615"/>
                    <a:pt x="148" y="1627"/>
                    <a:pt x="168" y="1627"/>
                  </a:cubicBezTo>
                  <a:cubicBezTo>
                    <a:pt x="198" y="1627"/>
                    <a:pt x="229" y="1601"/>
                    <a:pt x="220" y="1563"/>
                  </a:cubicBezTo>
                  <a:cubicBezTo>
                    <a:pt x="102" y="1079"/>
                    <a:pt x="173" y="504"/>
                    <a:pt x="442" y="78"/>
                  </a:cubicBezTo>
                  <a:cubicBezTo>
                    <a:pt x="464" y="40"/>
                    <a:pt x="428" y="1"/>
                    <a:pt x="39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5486600" y="4693975"/>
              <a:ext cx="42025" cy="6725"/>
            </a:xfrm>
            <a:custGeom>
              <a:avLst/>
              <a:gdLst/>
              <a:ahLst/>
              <a:cxnLst/>
              <a:rect l="l" t="t" r="r" b="b"/>
              <a:pathLst>
                <a:path w="1681" h="269" extrusionOk="0">
                  <a:moveTo>
                    <a:pt x="60" y="1"/>
                  </a:moveTo>
                  <a:cubicBezTo>
                    <a:pt x="0" y="1"/>
                    <a:pt x="3" y="99"/>
                    <a:pt x="67" y="103"/>
                  </a:cubicBezTo>
                  <a:cubicBezTo>
                    <a:pt x="583" y="134"/>
                    <a:pt x="1102" y="205"/>
                    <a:pt x="1614" y="267"/>
                  </a:cubicBezTo>
                  <a:cubicBezTo>
                    <a:pt x="1618" y="268"/>
                    <a:pt x="1621" y="268"/>
                    <a:pt x="1625" y="268"/>
                  </a:cubicBezTo>
                  <a:cubicBezTo>
                    <a:pt x="1681" y="268"/>
                    <a:pt x="1677" y="177"/>
                    <a:pt x="1614" y="165"/>
                  </a:cubicBezTo>
                  <a:cubicBezTo>
                    <a:pt x="1102" y="99"/>
                    <a:pt x="583" y="29"/>
                    <a:pt x="67" y="1"/>
                  </a:cubicBezTo>
                  <a:cubicBezTo>
                    <a:pt x="64" y="1"/>
                    <a:pt x="62" y="1"/>
                    <a:pt x="60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5132725" y="4422450"/>
              <a:ext cx="126150" cy="114275"/>
            </a:xfrm>
            <a:custGeom>
              <a:avLst/>
              <a:gdLst/>
              <a:ahLst/>
              <a:cxnLst/>
              <a:rect l="l" t="t" r="r" b="b"/>
              <a:pathLst>
                <a:path w="5046" h="4571" extrusionOk="0">
                  <a:moveTo>
                    <a:pt x="2529" y="0"/>
                  </a:moveTo>
                  <a:cubicBezTo>
                    <a:pt x="1504" y="0"/>
                    <a:pt x="568" y="691"/>
                    <a:pt x="309" y="1725"/>
                  </a:cubicBezTo>
                  <a:cubicBezTo>
                    <a:pt x="1" y="2953"/>
                    <a:pt x="739" y="4191"/>
                    <a:pt x="1962" y="4500"/>
                  </a:cubicBezTo>
                  <a:cubicBezTo>
                    <a:pt x="2150" y="4547"/>
                    <a:pt x="2338" y="4570"/>
                    <a:pt x="2523" y="4570"/>
                  </a:cubicBezTo>
                  <a:cubicBezTo>
                    <a:pt x="3546" y="4570"/>
                    <a:pt x="4479" y="3879"/>
                    <a:pt x="4737" y="2843"/>
                  </a:cubicBezTo>
                  <a:cubicBezTo>
                    <a:pt x="5046" y="1624"/>
                    <a:pt x="4303" y="377"/>
                    <a:pt x="3084" y="68"/>
                  </a:cubicBezTo>
                  <a:cubicBezTo>
                    <a:pt x="2898" y="22"/>
                    <a:pt x="2712" y="0"/>
                    <a:pt x="2529" y="0"/>
                  </a:cubicBezTo>
                  <a:close/>
                </a:path>
              </a:pathLst>
            </a:custGeom>
            <a:solidFill>
              <a:srgbClr val="88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5160175" y="4430750"/>
              <a:ext cx="29725" cy="24900"/>
            </a:xfrm>
            <a:custGeom>
              <a:avLst/>
              <a:gdLst/>
              <a:ahLst/>
              <a:cxnLst/>
              <a:rect l="l" t="t" r="r" b="b"/>
              <a:pathLst>
                <a:path w="1189" h="996" extrusionOk="0">
                  <a:moveTo>
                    <a:pt x="758" y="0"/>
                  </a:moveTo>
                  <a:cubicBezTo>
                    <a:pt x="691" y="0"/>
                    <a:pt x="618" y="12"/>
                    <a:pt x="544" y="37"/>
                  </a:cubicBezTo>
                  <a:cubicBezTo>
                    <a:pt x="231" y="139"/>
                    <a:pt x="1" y="428"/>
                    <a:pt x="32" y="682"/>
                  </a:cubicBezTo>
                  <a:cubicBezTo>
                    <a:pt x="53" y="876"/>
                    <a:pt x="217" y="995"/>
                    <a:pt x="433" y="995"/>
                  </a:cubicBezTo>
                  <a:cubicBezTo>
                    <a:pt x="500" y="995"/>
                    <a:pt x="572" y="984"/>
                    <a:pt x="646" y="960"/>
                  </a:cubicBezTo>
                  <a:cubicBezTo>
                    <a:pt x="958" y="858"/>
                    <a:pt x="1189" y="569"/>
                    <a:pt x="1158" y="315"/>
                  </a:cubicBezTo>
                  <a:cubicBezTo>
                    <a:pt x="1137" y="121"/>
                    <a:pt x="973" y="0"/>
                    <a:pt x="758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5179725" y="4461100"/>
              <a:ext cx="9750" cy="32850"/>
            </a:xfrm>
            <a:custGeom>
              <a:avLst/>
              <a:gdLst/>
              <a:ahLst/>
              <a:cxnLst/>
              <a:rect l="l" t="t" r="r" b="b"/>
              <a:pathLst>
                <a:path w="390" h="1314" extrusionOk="0">
                  <a:moveTo>
                    <a:pt x="318" y="0"/>
                  </a:moveTo>
                  <a:cubicBezTo>
                    <a:pt x="303" y="0"/>
                    <a:pt x="288" y="7"/>
                    <a:pt x="278" y="23"/>
                  </a:cubicBezTo>
                  <a:cubicBezTo>
                    <a:pt x="55" y="379"/>
                    <a:pt x="0" y="863"/>
                    <a:pt x="98" y="1274"/>
                  </a:cubicBezTo>
                  <a:cubicBezTo>
                    <a:pt x="104" y="1302"/>
                    <a:pt x="124" y="1314"/>
                    <a:pt x="144" y="1314"/>
                  </a:cubicBezTo>
                  <a:cubicBezTo>
                    <a:pt x="174" y="1314"/>
                    <a:pt x="205" y="1288"/>
                    <a:pt x="196" y="1250"/>
                  </a:cubicBezTo>
                  <a:cubicBezTo>
                    <a:pt x="102" y="863"/>
                    <a:pt x="157" y="414"/>
                    <a:pt x="368" y="78"/>
                  </a:cubicBezTo>
                  <a:cubicBezTo>
                    <a:pt x="390" y="39"/>
                    <a:pt x="353" y="0"/>
                    <a:pt x="3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5167325" y="4476900"/>
              <a:ext cx="34000" cy="5900"/>
            </a:xfrm>
            <a:custGeom>
              <a:avLst/>
              <a:gdLst/>
              <a:ahLst/>
              <a:cxnLst/>
              <a:rect l="l" t="t" r="r" b="b"/>
              <a:pathLst>
                <a:path w="1360" h="236" extrusionOk="0">
                  <a:moveTo>
                    <a:pt x="59" y="1"/>
                  </a:moveTo>
                  <a:cubicBezTo>
                    <a:pt x="0" y="1"/>
                    <a:pt x="1" y="99"/>
                    <a:pt x="63" y="106"/>
                  </a:cubicBezTo>
                  <a:cubicBezTo>
                    <a:pt x="473" y="130"/>
                    <a:pt x="883" y="188"/>
                    <a:pt x="1294" y="235"/>
                  </a:cubicBezTo>
                  <a:cubicBezTo>
                    <a:pt x="1296" y="236"/>
                    <a:pt x="1298" y="236"/>
                    <a:pt x="1300" y="236"/>
                  </a:cubicBezTo>
                  <a:cubicBezTo>
                    <a:pt x="1360" y="236"/>
                    <a:pt x="1358" y="137"/>
                    <a:pt x="1294" y="134"/>
                  </a:cubicBezTo>
                  <a:cubicBezTo>
                    <a:pt x="883" y="79"/>
                    <a:pt x="473" y="28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4616475" y="3056250"/>
              <a:ext cx="1294250" cy="1294350"/>
            </a:xfrm>
            <a:custGeom>
              <a:avLst/>
              <a:gdLst/>
              <a:ahLst/>
              <a:cxnLst/>
              <a:rect l="l" t="t" r="r" b="b"/>
              <a:pathLst>
                <a:path w="51770" h="51774" extrusionOk="0">
                  <a:moveTo>
                    <a:pt x="25887" y="1"/>
                  </a:moveTo>
                  <a:cubicBezTo>
                    <a:pt x="19021" y="1"/>
                    <a:pt x="12436" y="2729"/>
                    <a:pt x="7582" y="7582"/>
                  </a:cubicBezTo>
                  <a:cubicBezTo>
                    <a:pt x="2729" y="12436"/>
                    <a:pt x="1" y="19021"/>
                    <a:pt x="1" y="25887"/>
                  </a:cubicBezTo>
                  <a:cubicBezTo>
                    <a:pt x="1" y="32750"/>
                    <a:pt x="2729" y="39335"/>
                    <a:pt x="7582" y="44188"/>
                  </a:cubicBezTo>
                  <a:cubicBezTo>
                    <a:pt x="12436" y="49046"/>
                    <a:pt x="19021" y="51774"/>
                    <a:pt x="25887" y="51774"/>
                  </a:cubicBezTo>
                  <a:cubicBezTo>
                    <a:pt x="32750" y="51774"/>
                    <a:pt x="39335" y="49046"/>
                    <a:pt x="44188" y="44188"/>
                  </a:cubicBezTo>
                  <a:cubicBezTo>
                    <a:pt x="49046" y="39335"/>
                    <a:pt x="51770" y="32750"/>
                    <a:pt x="51770" y="25887"/>
                  </a:cubicBezTo>
                  <a:cubicBezTo>
                    <a:pt x="51770" y="19021"/>
                    <a:pt x="49046" y="12436"/>
                    <a:pt x="44188" y="7582"/>
                  </a:cubicBezTo>
                  <a:cubicBezTo>
                    <a:pt x="39335" y="2729"/>
                    <a:pt x="32750" y="1"/>
                    <a:pt x="25887" y="1"/>
                  </a:cubicBezTo>
                  <a:close/>
                </a:path>
              </a:pathLst>
            </a:custGeom>
            <a:solidFill>
              <a:srgbClr val="FFFFFF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4816275" y="3256050"/>
              <a:ext cx="894675" cy="894675"/>
            </a:xfrm>
            <a:custGeom>
              <a:avLst/>
              <a:gdLst/>
              <a:ahLst/>
              <a:cxnLst/>
              <a:rect l="l" t="t" r="r" b="b"/>
              <a:pathLst>
                <a:path w="35787" h="35787" extrusionOk="0">
                  <a:moveTo>
                    <a:pt x="17895" y="1"/>
                  </a:moveTo>
                  <a:cubicBezTo>
                    <a:pt x="8012" y="1"/>
                    <a:pt x="1" y="8012"/>
                    <a:pt x="1" y="17895"/>
                  </a:cubicBezTo>
                  <a:cubicBezTo>
                    <a:pt x="1" y="27779"/>
                    <a:pt x="8012" y="35786"/>
                    <a:pt x="17895" y="35786"/>
                  </a:cubicBezTo>
                  <a:cubicBezTo>
                    <a:pt x="27779" y="35786"/>
                    <a:pt x="35786" y="27779"/>
                    <a:pt x="35786" y="17895"/>
                  </a:cubicBezTo>
                  <a:cubicBezTo>
                    <a:pt x="35786" y="8012"/>
                    <a:pt x="27779" y="1"/>
                    <a:pt x="17895" y="1"/>
                  </a:cubicBezTo>
                  <a:close/>
                </a:path>
              </a:pathLst>
            </a:custGeom>
            <a:solidFill>
              <a:srgbClr val="FCF1E8"/>
            </a:solidFill>
            <a:ln w="300" cap="flat" cmpd="sng">
              <a:solidFill>
                <a:srgbClr val="4C3D5B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4699525" y="3139100"/>
              <a:ext cx="1128450" cy="1128450"/>
            </a:xfrm>
            <a:custGeom>
              <a:avLst/>
              <a:gdLst/>
              <a:ahLst/>
              <a:cxnLst/>
              <a:rect l="l" t="t" r="r" b="b"/>
              <a:pathLst>
                <a:path w="45138" h="45138" fill="none" extrusionOk="0">
                  <a:moveTo>
                    <a:pt x="38525" y="6613"/>
                  </a:moveTo>
                  <a:cubicBezTo>
                    <a:pt x="42758" y="10845"/>
                    <a:pt x="45138" y="16586"/>
                    <a:pt x="45138" y="22569"/>
                  </a:cubicBezTo>
                  <a:cubicBezTo>
                    <a:pt x="45138" y="28556"/>
                    <a:pt x="42758" y="34297"/>
                    <a:pt x="38525" y="38530"/>
                  </a:cubicBezTo>
                  <a:cubicBezTo>
                    <a:pt x="34293" y="42762"/>
                    <a:pt x="28552" y="45138"/>
                    <a:pt x="22569" y="45138"/>
                  </a:cubicBezTo>
                  <a:cubicBezTo>
                    <a:pt x="16582" y="45138"/>
                    <a:pt x="10841" y="42762"/>
                    <a:pt x="6609" y="38530"/>
                  </a:cubicBezTo>
                  <a:cubicBezTo>
                    <a:pt x="2377" y="34297"/>
                    <a:pt x="1" y="28556"/>
                    <a:pt x="1" y="22569"/>
                  </a:cubicBezTo>
                  <a:cubicBezTo>
                    <a:pt x="1" y="16586"/>
                    <a:pt x="2377" y="10845"/>
                    <a:pt x="6609" y="6613"/>
                  </a:cubicBezTo>
                  <a:cubicBezTo>
                    <a:pt x="10841" y="2381"/>
                    <a:pt x="16582" y="1"/>
                    <a:pt x="22569" y="1"/>
                  </a:cubicBezTo>
                  <a:cubicBezTo>
                    <a:pt x="28552" y="1"/>
                    <a:pt x="34293" y="2381"/>
                    <a:pt x="38525" y="6613"/>
                  </a:cubicBezTo>
                  <a:close/>
                </a:path>
              </a:pathLst>
            </a:custGeom>
            <a:noFill/>
            <a:ln w="300" cap="flat" cmpd="sng">
              <a:solidFill>
                <a:srgbClr val="BD7C86"/>
              </a:solidFill>
              <a:prstDash val="solid"/>
              <a:miter lim="39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4953150" y="3292275"/>
              <a:ext cx="832325" cy="885675"/>
            </a:xfrm>
            <a:custGeom>
              <a:avLst/>
              <a:gdLst/>
              <a:ahLst/>
              <a:cxnLst/>
              <a:rect l="l" t="t" r="r" b="b"/>
              <a:pathLst>
                <a:path w="33293" h="35427" extrusionOk="0">
                  <a:moveTo>
                    <a:pt x="11688" y="1"/>
                  </a:moveTo>
                  <a:cubicBezTo>
                    <a:pt x="11596" y="1"/>
                    <a:pt x="11509" y="5"/>
                    <a:pt x="11428" y="13"/>
                  </a:cubicBezTo>
                  <a:cubicBezTo>
                    <a:pt x="7883" y="381"/>
                    <a:pt x="4952" y="6305"/>
                    <a:pt x="4425" y="8318"/>
                  </a:cubicBezTo>
                  <a:cubicBezTo>
                    <a:pt x="3903" y="10292"/>
                    <a:pt x="6048" y="10311"/>
                    <a:pt x="6130" y="10311"/>
                  </a:cubicBezTo>
                  <a:cubicBezTo>
                    <a:pt x="6132" y="10311"/>
                    <a:pt x="6132" y="10311"/>
                    <a:pt x="6132" y="10311"/>
                  </a:cubicBezTo>
                  <a:lnTo>
                    <a:pt x="6132" y="10311"/>
                  </a:lnTo>
                  <a:cubicBezTo>
                    <a:pt x="6132" y="10311"/>
                    <a:pt x="1" y="22175"/>
                    <a:pt x="556" y="25536"/>
                  </a:cubicBezTo>
                  <a:cubicBezTo>
                    <a:pt x="1103" y="28897"/>
                    <a:pt x="11107" y="32668"/>
                    <a:pt x="11107" y="32668"/>
                  </a:cubicBezTo>
                  <a:cubicBezTo>
                    <a:pt x="11107" y="32668"/>
                    <a:pt x="16801" y="35005"/>
                    <a:pt x="18509" y="35377"/>
                  </a:cubicBezTo>
                  <a:cubicBezTo>
                    <a:pt x="18666" y="35411"/>
                    <a:pt x="18815" y="35426"/>
                    <a:pt x="18959" y="35426"/>
                  </a:cubicBezTo>
                  <a:cubicBezTo>
                    <a:pt x="20387" y="35426"/>
                    <a:pt x="21207" y="33851"/>
                    <a:pt x="21882" y="32672"/>
                  </a:cubicBezTo>
                  <a:cubicBezTo>
                    <a:pt x="22624" y="31379"/>
                    <a:pt x="26716" y="20722"/>
                    <a:pt x="26716" y="20722"/>
                  </a:cubicBezTo>
                  <a:cubicBezTo>
                    <a:pt x="26716" y="20722"/>
                    <a:pt x="26976" y="20774"/>
                    <a:pt x="27476" y="20774"/>
                  </a:cubicBezTo>
                  <a:cubicBezTo>
                    <a:pt x="27727" y="20774"/>
                    <a:pt x="28037" y="20761"/>
                    <a:pt x="28404" y="20722"/>
                  </a:cubicBezTo>
                  <a:cubicBezTo>
                    <a:pt x="29502" y="20604"/>
                    <a:pt x="31456" y="15528"/>
                    <a:pt x="32007" y="13648"/>
                  </a:cubicBezTo>
                  <a:cubicBezTo>
                    <a:pt x="32562" y="11765"/>
                    <a:pt x="33293" y="10455"/>
                    <a:pt x="31636" y="8966"/>
                  </a:cubicBezTo>
                  <a:cubicBezTo>
                    <a:pt x="30021" y="7512"/>
                    <a:pt x="15648" y="1"/>
                    <a:pt x="1168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5012750" y="3355500"/>
              <a:ext cx="717725" cy="753500"/>
            </a:xfrm>
            <a:custGeom>
              <a:avLst/>
              <a:gdLst/>
              <a:ahLst/>
              <a:cxnLst/>
              <a:rect l="l" t="t" r="r" b="b"/>
              <a:pathLst>
                <a:path w="28709" h="30140" extrusionOk="0">
                  <a:moveTo>
                    <a:pt x="10857" y="1"/>
                  </a:moveTo>
                  <a:cubicBezTo>
                    <a:pt x="7371" y="1"/>
                    <a:pt x="5218" y="4358"/>
                    <a:pt x="4768" y="5617"/>
                  </a:cubicBezTo>
                  <a:cubicBezTo>
                    <a:pt x="4319" y="6883"/>
                    <a:pt x="6152" y="7778"/>
                    <a:pt x="6152" y="7778"/>
                  </a:cubicBezTo>
                  <a:cubicBezTo>
                    <a:pt x="6152" y="7778"/>
                    <a:pt x="1" y="19994"/>
                    <a:pt x="208" y="21948"/>
                  </a:cubicBezTo>
                  <a:cubicBezTo>
                    <a:pt x="407" y="23902"/>
                    <a:pt x="4409" y="25938"/>
                    <a:pt x="4409" y="25938"/>
                  </a:cubicBezTo>
                  <a:cubicBezTo>
                    <a:pt x="7066" y="27697"/>
                    <a:pt x="13600" y="29725"/>
                    <a:pt x="14870" y="30053"/>
                  </a:cubicBezTo>
                  <a:cubicBezTo>
                    <a:pt x="15103" y="30112"/>
                    <a:pt x="15343" y="30140"/>
                    <a:pt x="15584" y="30140"/>
                  </a:cubicBezTo>
                  <a:cubicBezTo>
                    <a:pt x="16653" y="30140"/>
                    <a:pt x="17732" y="29599"/>
                    <a:pt x="18153" y="28869"/>
                  </a:cubicBezTo>
                  <a:cubicBezTo>
                    <a:pt x="18665" y="27970"/>
                    <a:pt x="23296" y="16493"/>
                    <a:pt x="23296" y="16493"/>
                  </a:cubicBezTo>
                  <a:cubicBezTo>
                    <a:pt x="23296" y="16493"/>
                    <a:pt x="23910" y="16532"/>
                    <a:pt x="24801" y="16653"/>
                  </a:cubicBezTo>
                  <a:cubicBezTo>
                    <a:pt x="24815" y="16655"/>
                    <a:pt x="24830" y="16656"/>
                    <a:pt x="24845" y="16656"/>
                  </a:cubicBezTo>
                  <a:cubicBezTo>
                    <a:pt x="25747" y="16656"/>
                    <a:pt x="27178" y="13080"/>
                    <a:pt x="27939" y="11107"/>
                  </a:cubicBezTo>
                  <a:cubicBezTo>
                    <a:pt x="28709" y="9110"/>
                    <a:pt x="27939" y="7450"/>
                    <a:pt x="26962" y="6676"/>
                  </a:cubicBezTo>
                  <a:cubicBezTo>
                    <a:pt x="25985" y="5906"/>
                    <a:pt x="14339" y="1"/>
                    <a:pt x="10857" y="1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5228175" y="396027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691" y="0"/>
                  </a:moveTo>
                  <a:cubicBezTo>
                    <a:pt x="308" y="0"/>
                    <a:pt x="1" y="8"/>
                    <a:pt x="1" y="712"/>
                  </a:cubicBezTo>
                  <a:cubicBezTo>
                    <a:pt x="1" y="1106"/>
                    <a:pt x="321" y="1427"/>
                    <a:pt x="716" y="1427"/>
                  </a:cubicBezTo>
                  <a:cubicBezTo>
                    <a:pt x="1111" y="1427"/>
                    <a:pt x="1427" y="1106"/>
                    <a:pt x="1427" y="712"/>
                  </a:cubicBezTo>
                  <a:cubicBezTo>
                    <a:pt x="1427" y="317"/>
                    <a:pt x="1111" y="0"/>
                    <a:pt x="716" y="0"/>
                  </a:cubicBezTo>
                  <a:cubicBezTo>
                    <a:pt x="707" y="0"/>
                    <a:pt x="699" y="0"/>
                    <a:pt x="6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5330475" y="400092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4" y="0"/>
                    <a:pt x="0" y="274"/>
                    <a:pt x="0" y="610"/>
                  </a:cubicBezTo>
                  <a:cubicBezTo>
                    <a:pt x="0" y="946"/>
                    <a:pt x="274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5402875" y="3939950"/>
              <a:ext cx="39575" cy="39600"/>
            </a:xfrm>
            <a:custGeom>
              <a:avLst/>
              <a:gdLst/>
              <a:ahLst/>
              <a:cxnLst/>
              <a:rect l="l" t="t" r="r" b="b"/>
              <a:pathLst>
                <a:path w="1583" h="1584" extrusionOk="0">
                  <a:moveTo>
                    <a:pt x="797" y="0"/>
                  </a:moveTo>
                  <a:cubicBezTo>
                    <a:pt x="794" y="0"/>
                    <a:pt x="792" y="0"/>
                    <a:pt x="790" y="1"/>
                  </a:cubicBezTo>
                  <a:cubicBezTo>
                    <a:pt x="356" y="1"/>
                    <a:pt x="0" y="352"/>
                    <a:pt x="0" y="794"/>
                  </a:cubicBezTo>
                  <a:cubicBezTo>
                    <a:pt x="0" y="1228"/>
                    <a:pt x="352" y="1583"/>
                    <a:pt x="790" y="1583"/>
                  </a:cubicBezTo>
                  <a:cubicBezTo>
                    <a:pt x="1227" y="1583"/>
                    <a:pt x="1583" y="1232"/>
                    <a:pt x="1583" y="794"/>
                  </a:cubicBezTo>
                  <a:cubicBezTo>
                    <a:pt x="1583" y="355"/>
                    <a:pt x="1231" y="0"/>
                    <a:pt x="7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5402575" y="4038625"/>
              <a:ext cx="18400" cy="18400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368" y="1"/>
                  </a:moveTo>
                  <a:cubicBezTo>
                    <a:pt x="168" y="1"/>
                    <a:pt x="0" y="169"/>
                    <a:pt x="0" y="368"/>
                  </a:cubicBezTo>
                  <a:cubicBezTo>
                    <a:pt x="0" y="567"/>
                    <a:pt x="168" y="735"/>
                    <a:pt x="368" y="735"/>
                  </a:cubicBezTo>
                  <a:cubicBezTo>
                    <a:pt x="567" y="735"/>
                    <a:pt x="735" y="567"/>
                    <a:pt x="735" y="368"/>
                  </a:cubicBezTo>
                  <a:cubicBezTo>
                    <a:pt x="735" y="161"/>
                    <a:pt x="575" y="1"/>
                    <a:pt x="368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5091300" y="3818800"/>
              <a:ext cx="20350" cy="20350"/>
            </a:xfrm>
            <a:custGeom>
              <a:avLst/>
              <a:gdLst/>
              <a:ahLst/>
              <a:cxnLst/>
              <a:rect l="l" t="t" r="r" b="b"/>
              <a:pathLst>
                <a:path w="814" h="814" extrusionOk="0">
                  <a:moveTo>
                    <a:pt x="414" y="1"/>
                  </a:moveTo>
                  <a:cubicBezTo>
                    <a:pt x="412" y="1"/>
                    <a:pt x="409" y="1"/>
                    <a:pt x="407" y="1"/>
                  </a:cubicBezTo>
                  <a:cubicBezTo>
                    <a:pt x="180" y="1"/>
                    <a:pt x="1" y="180"/>
                    <a:pt x="1" y="407"/>
                  </a:cubicBezTo>
                  <a:cubicBezTo>
                    <a:pt x="1" y="630"/>
                    <a:pt x="180" y="813"/>
                    <a:pt x="407" y="813"/>
                  </a:cubicBezTo>
                  <a:cubicBezTo>
                    <a:pt x="630" y="813"/>
                    <a:pt x="813" y="630"/>
                    <a:pt x="813" y="407"/>
                  </a:cubicBezTo>
                  <a:cubicBezTo>
                    <a:pt x="813" y="183"/>
                    <a:pt x="630" y="1"/>
                    <a:pt x="414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5152275" y="3633275"/>
              <a:ext cx="37825" cy="37925"/>
            </a:xfrm>
            <a:custGeom>
              <a:avLst/>
              <a:gdLst/>
              <a:ahLst/>
              <a:cxnLst/>
              <a:rect l="l" t="t" r="r" b="b"/>
              <a:pathLst>
                <a:path w="1513" h="1517" extrusionOk="0">
                  <a:moveTo>
                    <a:pt x="754" y="0"/>
                  </a:moveTo>
                  <a:cubicBezTo>
                    <a:pt x="336" y="0"/>
                    <a:pt x="0" y="340"/>
                    <a:pt x="0" y="759"/>
                  </a:cubicBezTo>
                  <a:cubicBezTo>
                    <a:pt x="0" y="1177"/>
                    <a:pt x="336" y="1517"/>
                    <a:pt x="754" y="1517"/>
                  </a:cubicBezTo>
                  <a:cubicBezTo>
                    <a:pt x="1177" y="1517"/>
                    <a:pt x="1513" y="1177"/>
                    <a:pt x="1513" y="759"/>
                  </a:cubicBezTo>
                  <a:cubicBezTo>
                    <a:pt x="1513" y="340"/>
                    <a:pt x="1177" y="0"/>
                    <a:pt x="75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5211275" y="356722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12" y="1"/>
                  </a:moveTo>
                  <a:cubicBezTo>
                    <a:pt x="317" y="1"/>
                    <a:pt x="1" y="317"/>
                    <a:pt x="1" y="716"/>
                  </a:cubicBezTo>
                  <a:cubicBezTo>
                    <a:pt x="1" y="1110"/>
                    <a:pt x="317" y="1427"/>
                    <a:pt x="712" y="1427"/>
                  </a:cubicBezTo>
                  <a:cubicBezTo>
                    <a:pt x="1107" y="1427"/>
                    <a:pt x="1427" y="1110"/>
                    <a:pt x="1427" y="716"/>
                  </a:cubicBezTo>
                  <a:cubicBezTo>
                    <a:pt x="1427" y="325"/>
                    <a:pt x="1107" y="1"/>
                    <a:pt x="712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5211175" y="3464450"/>
              <a:ext cx="27675" cy="27575"/>
            </a:xfrm>
            <a:custGeom>
              <a:avLst/>
              <a:gdLst/>
              <a:ahLst/>
              <a:cxnLst/>
              <a:rect l="l" t="t" r="r" b="b"/>
              <a:pathLst>
                <a:path w="1107" h="1103" extrusionOk="0">
                  <a:moveTo>
                    <a:pt x="556" y="0"/>
                  </a:moveTo>
                  <a:cubicBezTo>
                    <a:pt x="247" y="0"/>
                    <a:pt x="1" y="247"/>
                    <a:pt x="1" y="551"/>
                  </a:cubicBezTo>
                  <a:cubicBezTo>
                    <a:pt x="1" y="860"/>
                    <a:pt x="251" y="1102"/>
                    <a:pt x="556" y="1102"/>
                  </a:cubicBezTo>
                  <a:cubicBezTo>
                    <a:pt x="864" y="1102"/>
                    <a:pt x="1107" y="852"/>
                    <a:pt x="1107" y="551"/>
                  </a:cubicBezTo>
                  <a:cubicBezTo>
                    <a:pt x="1107" y="247"/>
                    <a:pt x="857" y="4"/>
                    <a:pt x="556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5176800" y="3491900"/>
              <a:ext cx="16425" cy="16350"/>
            </a:xfrm>
            <a:custGeom>
              <a:avLst/>
              <a:gdLst/>
              <a:ahLst/>
              <a:cxnLst/>
              <a:rect l="l" t="t" r="r" b="b"/>
              <a:pathLst>
                <a:path w="657" h="654" extrusionOk="0">
                  <a:moveTo>
                    <a:pt x="328" y="1"/>
                  </a:moveTo>
                  <a:cubicBezTo>
                    <a:pt x="149" y="1"/>
                    <a:pt x="0" y="145"/>
                    <a:pt x="0" y="329"/>
                  </a:cubicBezTo>
                  <a:cubicBezTo>
                    <a:pt x="0" y="509"/>
                    <a:pt x="149" y="653"/>
                    <a:pt x="328" y="653"/>
                  </a:cubicBezTo>
                  <a:cubicBezTo>
                    <a:pt x="508" y="653"/>
                    <a:pt x="657" y="509"/>
                    <a:pt x="657" y="329"/>
                  </a:cubicBezTo>
                  <a:cubicBezTo>
                    <a:pt x="657" y="145"/>
                    <a:pt x="508" y="1"/>
                    <a:pt x="328" y="1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5286700" y="3483800"/>
              <a:ext cx="38625" cy="38600"/>
            </a:xfrm>
            <a:custGeom>
              <a:avLst/>
              <a:gdLst/>
              <a:ahLst/>
              <a:cxnLst/>
              <a:rect l="l" t="t" r="r" b="b"/>
              <a:pathLst>
                <a:path w="1545" h="1544" extrusionOk="0">
                  <a:moveTo>
                    <a:pt x="774" y="0"/>
                  </a:moveTo>
                  <a:cubicBezTo>
                    <a:pt x="348" y="0"/>
                    <a:pt x="1" y="348"/>
                    <a:pt x="1" y="774"/>
                  </a:cubicBezTo>
                  <a:cubicBezTo>
                    <a:pt x="1" y="1200"/>
                    <a:pt x="348" y="1544"/>
                    <a:pt x="774" y="1544"/>
                  </a:cubicBezTo>
                  <a:cubicBezTo>
                    <a:pt x="1196" y="1544"/>
                    <a:pt x="1544" y="1200"/>
                    <a:pt x="1544" y="774"/>
                  </a:cubicBezTo>
                  <a:cubicBezTo>
                    <a:pt x="1544" y="348"/>
                    <a:pt x="1196" y="0"/>
                    <a:pt x="77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5274500" y="3418725"/>
              <a:ext cx="19350" cy="1937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7" y="0"/>
                  </a:moveTo>
                  <a:cubicBezTo>
                    <a:pt x="172" y="0"/>
                    <a:pt x="0" y="172"/>
                    <a:pt x="0" y="387"/>
                  </a:cubicBezTo>
                  <a:cubicBezTo>
                    <a:pt x="0" y="602"/>
                    <a:pt x="172" y="774"/>
                    <a:pt x="387" y="774"/>
                  </a:cubicBezTo>
                  <a:cubicBezTo>
                    <a:pt x="602" y="774"/>
                    <a:pt x="774" y="602"/>
                    <a:pt x="774" y="387"/>
                  </a:cubicBezTo>
                  <a:cubicBezTo>
                    <a:pt x="774" y="172"/>
                    <a:pt x="598" y="0"/>
                    <a:pt x="387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5339550" y="3428400"/>
              <a:ext cx="36175" cy="36175"/>
            </a:xfrm>
            <a:custGeom>
              <a:avLst/>
              <a:gdLst/>
              <a:ahLst/>
              <a:cxnLst/>
              <a:rect l="l" t="t" r="r" b="b"/>
              <a:pathLst>
                <a:path w="1447" h="1447" extrusionOk="0">
                  <a:moveTo>
                    <a:pt x="724" y="0"/>
                  </a:moveTo>
                  <a:cubicBezTo>
                    <a:pt x="325" y="0"/>
                    <a:pt x="1" y="325"/>
                    <a:pt x="1" y="723"/>
                  </a:cubicBezTo>
                  <a:cubicBezTo>
                    <a:pt x="1" y="1122"/>
                    <a:pt x="325" y="1446"/>
                    <a:pt x="724" y="1446"/>
                  </a:cubicBezTo>
                  <a:cubicBezTo>
                    <a:pt x="1122" y="1446"/>
                    <a:pt x="1447" y="1122"/>
                    <a:pt x="1447" y="723"/>
                  </a:cubicBezTo>
                  <a:cubicBezTo>
                    <a:pt x="1447" y="325"/>
                    <a:pt x="1122" y="0"/>
                    <a:pt x="724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5391525" y="3483800"/>
              <a:ext cx="24450" cy="24450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89" y="0"/>
                  </a:moveTo>
                  <a:cubicBezTo>
                    <a:pt x="220" y="0"/>
                    <a:pt x="1" y="223"/>
                    <a:pt x="1" y="489"/>
                  </a:cubicBezTo>
                  <a:cubicBezTo>
                    <a:pt x="1" y="758"/>
                    <a:pt x="220" y="977"/>
                    <a:pt x="489" y="977"/>
                  </a:cubicBezTo>
                  <a:cubicBezTo>
                    <a:pt x="755" y="977"/>
                    <a:pt x="978" y="758"/>
                    <a:pt x="978" y="489"/>
                  </a:cubicBezTo>
                  <a:cubicBezTo>
                    <a:pt x="978" y="223"/>
                    <a:pt x="755" y="0"/>
                    <a:pt x="489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5454650" y="34593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1" y="0"/>
                  </a:moveTo>
                  <a:cubicBezTo>
                    <a:pt x="329" y="0"/>
                    <a:pt x="0" y="328"/>
                    <a:pt x="0" y="735"/>
                  </a:cubicBezTo>
                  <a:cubicBezTo>
                    <a:pt x="0" y="1141"/>
                    <a:pt x="329" y="1466"/>
                    <a:pt x="731" y="1466"/>
                  </a:cubicBezTo>
                  <a:cubicBezTo>
                    <a:pt x="1138" y="1466"/>
                    <a:pt x="1466" y="1141"/>
                    <a:pt x="1466" y="735"/>
                  </a:cubicBezTo>
                  <a:cubicBezTo>
                    <a:pt x="1466" y="328"/>
                    <a:pt x="1134" y="0"/>
                    <a:pt x="731" y="0"/>
                  </a:cubicBezTo>
                  <a:close/>
                </a:path>
              </a:pathLst>
            </a:custGeom>
            <a:solidFill>
              <a:srgbClr val="DD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5472925" y="3550025"/>
              <a:ext cx="43775" cy="43700"/>
            </a:xfrm>
            <a:custGeom>
              <a:avLst/>
              <a:gdLst/>
              <a:ahLst/>
              <a:cxnLst/>
              <a:rect l="l" t="t" r="r" b="b"/>
              <a:pathLst>
                <a:path w="1751" h="1748" extrusionOk="0">
                  <a:moveTo>
                    <a:pt x="876" y="1"/>
                  </a:moveTo>
                  <a:cubicBezTo>
                    <a:pt x="391" y="1"/>
                    <a:pt x="0" y="392"/>
                    <a:pt x="0" y="876"/>
                  </a:cubicBezTo>
                  <a:cubicBezTo>
                    <a:pt x="0" y="1357"/>
                    <a:pt x="391" y="1748"/>
                    <a:pt x="876" y="1748"/>
                  </a:cubicBezTo>
                  <a:cubicBezTo>
                    <a:pt x="1360" y="1748"/>
                    <a:pt x="1751" y="1357"/>
                    <a:pt x="1751" y="876"/>
                  </a:cubicBezTo>
                  <a:cubicBezTo>
                    <a:pt x="1751" y="392"/>
                    <a:pt x="1360" y="1"/>
                    <a:pt x="876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5595050" y="3633275"/>
              <a:ext cx="52100" cy="52100"/>
            </a:xfrm>
            <a:custGeom>
              <a:avLst/>
              <a:gdLst/>
              <a:ahLst/>
              <a:cxnLst/>
              <a:rect l="l" t="t" r="r" b="b"/>
              <a:pathLst>
                <a:path w="2084" h="2084" extrusionOk="0">
                  <a:moveTo>
                    <a:pt x="1044" y="0"/>
                  </a:moveTo>
                  <a:cubicBezTo>
                    <a:pt x="465" y="0"/>
                    <a:pt x="0" y="465"/>
                    <a:pt x="0" y="1040"/>
                  </a:cubicBezTo>
                  <a:cubicBezTo>
                    <a:pt x="0" y="1618"/>
                    <a:pt x="465" y="2083"/>
                    <a:pt x="1044" y="2083"/>
                  </a:cubicBezTo>
                  <a:cubicBezTo>
                    <a:pt x="1618" y="2083"/>
                    <a:pt x="2083" y="1618"/>
                    <a:pt x="2083" y="1040"/>
                  </a:cubicBezTo>
                  <a:cubicBezTo>
                    <a:pt x="2083" y="465"/>
                    <a:pt x="1618" y="0"/>
                    <a:pt x="1044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5632650" y="356722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4" y="1"/>
                    <a:pt x="1" y="200"/>
                    <a:pt x="1" y="450"/>
                  </a:cubicBezTo>
                  <a:cubicBezTo>
                    <a:pt x="1" y="700"/>
                    <a:pt x="204" y="899"/>
                    <a:pt x="450" y="899"/>
                  </a:cubicBezTo>
                  <a:cubicBezTo>
                    <a:pt x="700" y="899"/>
                    <a:pt x="900" y="700"/>
                    <a:pt x="900" y="450"/>
                  </a:cubicBezTo>
                  <a:cubicBezTo>
                    <a:pt x="900" y="200"/>
                    <a:pt x="700" y="1"/>
                    <a:pt x="450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5595225" y="350205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143" h="1143" extrusionOk="0">
                  <a:moveTo>
                    <a:pt x="585" y="1"/>
                  </a:moveTo>
                  <a:cubicBezTo>
                    <a:pt x="581" y="1"/>
                    <a:pt x="576" y="1"/>
                    <a:pt x="572" y="1"/>
                  </a:cubicBezTo>
                  <a:cubicBezTo>
                    <a:pt x="259" y="1"/>
                    <a:pt x="1" y="255"/>
                    <a:pt x="1" y="571"/>
                  </a:cubicBezTo>
                  <a:cubicBezTo>
                    <a:pt x="1" y="884"/>
                    <a:pt x="255" y="1142"/>
                    <a:pt x="572" y="1142"/>
                  </a:cubicBezTo>
                  <a:cubicBezTo>
                    <a:pt x="884" y="1142"/>
                    <a:pt x="1142" y="888"/>
                    <a:pt x="1142" y="571"/>
                  </a:cubicBezTo>
                  <a:cubicBezTo>
                    <a:pt x="1142" y="260"/>
                    <a:pt x="892" y="1"/>
                    <a:pt x="585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5063750" y="3891975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364" y="1"/>
                  </a:moveTo>
                  <a:cubicBezTo>
                    <a:pt x="165" y="1"/>
                    <a:pt x="1" y="165"/>
                    <a:pt x="1" y="368"/>
                  </a:cubicBezTo>
                  <a:cubicBezTo>
                    <a:pt x="1" y="567"/>
                    <a:pt x="165" y="731"/>
                    <a:pt x="364" y="731"/>
                  </a:cubicBezTo>
                  <a:cubicBezTo>
                    <a:pt x="567" y="731"/>
                    <a:pt x="731" y="567"/>
                    <a:pt x="731" y="368"/>
                  </a:cubicBezTo>
                  <a:cubicBezTo>
                    <a:pt x="731" y="165"/>
                    <a:pt x="567" y="1"/>
                    <a:pt x="364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5106550" y="3876825"/>
              <a:ext cx="50825" cy="50850"/>
            </a:xfrm>
            <a:custGeom>
              <a:avLst/>
              <a:gdLst/>
              <a:ahLst/>
              <a:cxnLst/>
              <a:rect l="l" t="t" r="r" b="b"/>
              <a:pathLst>
                <a:path w="2033" h="2034" extrusionOk="0">
                  <a:moveTo>
                    <a:pt x="1023" y="1"/>
                  </a:moveTo>
                  <a:cubicBezTo>
                    <a:pt x="1021" y="1"/>
                    <a:pt x="1019" y="1"/>
                    <a:pt x="1016" y="1"/>
                  </a:cubicBezTo>
                  <a:cubicBezTo>
                    <a:pt x="458" y="1"/>
                    <a:pt x="0" y="454"/>
                    <a:pt x="0" y="1017"/>
                  </a:cubicBezTo>
                  <a:cubicBezTo>
                    <a:pt x="0" y="1580"/>
                    <a:pt x="458" y="2033"/>
                    <a:pt x="1016" y="2033"/>
                  </a:cubicBezTo>
                  <a:cubicBezTo>
                    <a:pt x="1579" y="2033"/>
                    <a:pt x="2032" y="1580"/>
                    <a:pt x="2032" y="1017"/>
                  </a:cubicBezTo>
                  <a:cubicBezTo>
                    <a:pt x="2032" y="457"/>
                    <a:pt x="1579" y="1"/>
                    <a:pt x="1023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5500475" y="3786175"/>
              <a:ext cx="44675" cy="44775"/>
            </a:xfrm>
            <a:custGeom>
              <a:avLst/>
              <a:gdLst/>
              <a:ahLst/>
              <a:cxnLst/>
              <a:rect l="l" t="t" r="r" b="b"/>
              <a:pathLst>
                <a:path w="1787" h="1791" extrusionOk="0">
                  <a:moveTo>
                    <a:pt x="898" y="0"/>
                  </a:moveTo>
                  <a:cubicBezTo>
                    <a:pt x="896" y="0"/>
                    <a:pt x="894" y="0"/>
                    <a:pt x="891" y="0"/>
                  </a:cubicBezTo>
                  <a:cubicBezTo>
                    <a:pt x="399" y="0"/>
                    <a:pt x="0" y="403"/>
                    <a:pt x="0" y="895"/>
                  </a:cubicBezTo>
                  <a:cubicBezTo>
                    <a:pt x="0" y="1388"/>
                    <a:pt x="399" y="1790"/>
                    <a:pt x="891" y="1790"/>
                  </a:cubicBezTo>
                  <a:cubicBezTo>
                    <a:pt x="1388" y="1790"/>
                    <a:pt x="1786" y="1388"/>
                    <a:pt x="1786" y="895"/>
                  </a:cubicBezTo>
                  <a:cubicBezTo>
                    <a:pt x="1786" y="401"/>
                    <a:pt x="1391" y="0"/>
                    <a:pt x="898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5460600" y="3910250"/>
              <a:ext cx="29625" cy="29625"/>
            </a:xfrm>
            <a:custGeom>
              <a:avLst/>
              <a:gdLst/>
              <a:ahLst/>
              <a:cxnLst/>
              <a:rect l="l" t="t" r="r" b="b"/>
              <a:pathLst>
                <a:path w="1185" h="1185" extrusionOk="0">
                  <a:moveTo>
                    <a:pt x="591" y="0"/>
                  </a:moveTo>
                  <a:cubicBezTo>
                    <a:pt x="267" y="0"/>
                    <a:pt x="1" y="266"/>
                    <a:pt x="1" y="595"/>
                  </a:cubicBezTo>
                  <a:cubicBezTo>
                    <a:pt x="1" y="919"/>
                    <a:pt x="267" y="1185"/>
                    <a:pt x="591" y="1185"/>
                  </a:cubicBezTo>
                  <a:cubicBezTo>
                    <a:pt x="919" y="1185"/>
                    <a:pt x="1185" y="919"/>
                    <a:pt x="1185" y="595"/>
                  </a:cubicBezTo>
                  <a:cubicBezTo>
                    <a:pt x="1185" y="266"/>
                    <a:pt x="919" y="0"/>
                    <a:pt x="591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5466475" y="3982750"/>
              <a:ext cx="14975" cy="14875"/>
            </a:xfrm>
            <a:custGeom>
              <a:avLst/>
              <a:gdLst/>
              <a:ahLst/>
              <a:cxnLst/>
              <a:rect l="l" t="t" r="r" b="b"/>
              <a:pathLst>
                <a:path w="599" h="595" extrusionOk="0">
                  <a:moveTo>
                    <a:pt x="297" y="0"/>
                  </a:moveTo>
                  <a:cubicBezTo>
                    <a:pt x="133" y="0"/>
                    <a:pt x="0" y="133"/>
                    <a:pt x="0" y="297"/>
                  </a:cubicBezTo>
                  <a:cubicBezTo>
                    <a:pt x="0" y="461"/>
                    <a:pt x="133" y="594"/>
                    <a:pt x="297" y="594"/>
                  </a:cubicBezTo>
                  <a:cubicBezTo>
                    <a:pt x="461" y="594"/>
                    <a:pt x="598" y="461"/>
                    <a:pt x="598" y="297"/>
                  </a:cubicBezTo>
                  <a:cubicBezTo>
                    <a:pt x="598" y="133"/>
                    <a:pt x="461" y="0"/>
                    <a:pt x="297" y="0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5107425" y="3660600"/>
              <a:ext cx="133850" cy="311500"/>
            </a:xfrm>
            <a:custGeom>
              <a:avLst/>
              <a:gdLst/>
              <a:ahLst/>
              <a:cxnLst/>
              <a:rect l="l" t="t" r="r" b="b"/>
              <a:pathLst>
                <a:path w="5354" h="12460" extrusionOk="0">
                  <a:moveTo>
                    <a:pt x="2867" y="0"/>
                  </a:moveTo>
                  <a:cubicBezTo>
                    <a:pt x="2813" y="0"/>
                    <a:pt x="2757" y="6"/>
                    <a:pt x="2701" y="17"/>
                  </a:cubicBezTo>
                  <a:cubicBezTo>
                    <a:pt x="680" y="424"/>
                    <a:pt x="0" y="6696"/>
                    <a:pt x="1251" y="10686"/>
                  </a:cubicBezTo>
                  <a:cubicBezTo>
                    <a:pt x="1668" y="12016"/>
                    <a:pt x="2184" y="12459"/>
                    <a:pt x="2687" y="12459"/>
                  </a:cubicBezTo>
                  <a:cubicBezTo>
                    <a:pt x="3693" y="12459"/>
                    <a:pt x="4647" y="10686"/>
                    <a:pt x="4647" y="10686"/>
                  </a:cubicBezTo>
                  <a:cubicBezTo>
                    <a:pt x="5354" y="6807"/>
                    <a:pt x="4760" y="0"/>
                    <a:pt x="2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5219575" y="3508100"/>
              <a:ext cx="315400" cy="517850"/>
            </a:xfrm>
            <a:custGeom>
              <a:avLst/>
              <a:gdLst/>
              <a:ahLst/>
              <a:cxnLst/>
              <a:rect l="l" t="t" r="r" b="b"/>
              <a:pathLst>
                <a:path w="12616" h="20714" extrusionOk="0">
                  <a:moveTo>
                    <a:pt x="2842" y="1"/>
                  </a:moveTo>
                  <a:cubicBezTo>
                    <a:pt x="1861" y="1"/>
                    <a:pt x="720" y="593"/>
                    <a:pt x="454" y="1732"/>
                  </a:cubicBezTo>
                  <a:cubicBezTo>
                    <a:pt x="1" y="3675"/>
                    <a:pt x="1220" y="14750"/>
                    <a:pt x="1220" y="17435"/>
                  </a:cubicBezTo>
                  <a:cubicBezTo>
                    <a:pt x="1220" y="17435"/>
                    <a:pt x="814" y="20452"/>
                    <a:pt x="2443" y="20694"/>
                  </a:cubicBezTo>
                  <a:cubicBezTo>
                    <a:pt x="2531" y="20707"/>
                    <a:pt x="2614" y="20714"/>
                    <a:pt x="2693" y="20714"/>
                  </a:cubicBezTo>
                  <a:cubicBezTo>
                    <a:pt x="4086" y="20714"/>
                    <a:pt x="4237" y="18664"/>
                    <a:pt x="4311" y="14504"/>
                  </a:cubicBezTo>
                  <a:cubicBezTo>
                    <a:pt x="4311" y="14402"/>
                    <a:pt x="4319" y="14297"/>
                    <a:pt x="4319" y="14183"/>
                  </a:cubicBezTo>
                  <a:cubicBezTo>
                    <a:pt x="4936" y="16186"/>
                    <a:pt x="5887" y="16977"/>
                    <a:pt x="6836" y="16977"/>
                  </a:cubicBezTo>
                  <a:cubicBezTo>
                    <a:pt x="6944" y="16977"/>
                    <a:pt x="7052" y="16966"/>
                    <a:pt x="7160" y="16946"/>
                  </a:cubicBezTo>
                  <a:cubicBezTo>
                    <a:pt x="8465" y="16704"/>
                    <a:pt x="8708" y="12878"/>
                    <a:pt x="8708" y="12878"/>
                  </a:cubicBezTo>
                  <a:cubicBezTo>
                    <a:pt x="9242" y="14639"/>
                    <a:pt x="9813" y="15392"/>
                    <a:pt x="10345" y="15392"/>
                  </a:cubicBezTo>
                  <a:cubicBezTo>
                    <a:pt x="10945" y="15392"/>
                    <a:pt x="11495" y="14432"/>
                    <a:pt x="11885" y="12878"/>
                  </a:cubicBezTo>
                  <a:cubicBezTo>
                    <a:pt x="12616" y="9943"/>
                    <a:pt x="11557" y="982"/>
                    <a:pt x="9442" y="580"/>
                  </a:cubicBezTo>
                  <a:cubicBezTo>
                    <a:pt x="9199" y="533"/>
                    <a:pt x="8982" y="512"/>
                    <a:pt x="8789" y="512"/>
                  </a:cubicBezTo>
                  <a:cubicBezTo>
                    <a:pt x="7310" y="512"/>
                    <a:pt x="7242" y="1732"/>
                    <a:pt x="7242" y="1732"/>
                  </a:cubicBezTo>
                  <a:cubicBezTo>
                    <a:pt x="7242" y="1732"/>
                    <a:pt x="6840" y="13"/>
                    <a:pt x="5374" y="1"/>
                  </a:cubicBezTo>
                  <a:cubicBezTo>
                    <a:pt x="5372" y="1"/>
                    <a:pt x="5370" y="1"/>
                    <a:pt x="5368" y="1"/>
                  </a:cubicBezTo>
                  <a:cubicBezTo>
                    <a:pt x="4895" y="1"/>
                    <a:pt x="4576" y="473"/>
                    <a:pt x="4362" y="1111"/>
                  </a:cubicBezTo>
                  <a:cubicBezTo>
                    <a:pt x="4346" y="1033"/>
                    <a:pt x="4331" y="959"/>
                    <a:pt x="4319" y="904"/>
                  </a:cubicBezTo>
                  <a:cubicBezTo>
                    <a:pt x="4151" y="297"/>
                    <a:pt x="3536" y="1"/>
                    <a:pt x="28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5499675" y="3508300"/>
              <a:ext cx="129575" cy="250175"/>
            </a:xfrm>
            <a:custGeom>
              <a:avLst/>
              <a:gdLst/>
              <a:ahLst/>
              <a:cxnLst/>
              <a:rect l="l" t="t" r="r" b="b"/>
              <a:pathLst>
                <a:path w="5183" h="10007" extrusionOk="0">
                  <a:moveTo>
                    <a:pt x="2105" y="0"/>
                  </a:moveTo>
                  <a:cubicBezTo>
                    <a:pt x="1642" y="0"/>
                    <a:pt x="1214" y="272"/>
                    <a:pt x="912" y="814"/>
                  </a:cubicBezTo>
                  <a:cubicBezTo>
                    <a:pt x="1" y="2440"/>
                    <a:pt x="2225" y="9286"/>
                    <a:pt x="2225" y="9286"/>
                  </a:cubicBezTo>
                  <a:cubicBezTo>
                    <a:pt x="2514" y="9789"/>
                    <a:pt x="2804" y="10006"/>
                    <a:pt x="3079" y="10006"/>
                  </a:cubicBezTo>
                  <a:cubicBezTo>
                    <a:pt x="4272" y="10006"/>
                    <a:pt x="5183" y="5906"/>
                    <a:pt x="4589" y="3256"/>
                  </a:cubicBezTo>
                  <a:cubicBezTo>
                    <a:pt x="4099" y="1084"/>
                    <a:pt x="3032" y="0"/>
                    <a:pt x="2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4785800" y="3743500"/>
              <a:ext cx="109925" cy="80325"/>
            </a:xfrm>
            <a:custGeom>
              <a:avLst/>
              <a:gdLst/>
              <a:ahLst/>
              <a:cxnLst/>
              <a:rect l="l" t="t" r="r" b="b"/>
              <a:pathLst>
                <a:path w="4397" h="3213" extrusionOk="0">
                  <a:moveTo>
                    <a:pt x="3059" y="1"/>
                  </a:moveTo>
                  <a:cubicBezTo>
                    <a:pt x="2867" y="1"/>
                    <a:pt x="2673" y="29"/>
                    <a:pt x="2486" y="62"/>
                  </a:cubicBezTo>
                  <a:cubicBezTo>
                    <a:pt x="2267" y="101"/>
                    <a:pt x="2060" y="175"/>
                    <a:pt x="1857" y="257"/>
                  </a:cubicBezTo>
                  <a:cubicBezTo>
                    <a:pt x="1587" y="371"/>
                    <a:pt x="1321" y="492"/>
                    <a:pt x="1067" y="629"/>
                  </a:cubicBezTo>
                  <a:cubicBezTo>
                    <a:pt x="805" y="769"/>
                    <a:pt x="567" y="922"/>
                    <a:pt x="379" y="1160"/>
                  </a:cubicBezTo>
                  <a:cubicBezTo>
                    <a:pt x="0" y="1649"/>
                    <a:pt x="59" y="2305"/>
                    <a:pt x="462" y="2759"/>
                  </a:cubicBezTo>
                  <a:cubicBezTo>
                    <a:pt x="770" y="3102"/>
                    <a:pt x="1231" y="3204"/>
                    <a:pt x="1669" y="3212"/>
                  </a:cubicBezTo>
                  <a:cubicBezTo>
                    <a:pt x="1681" y="3213"/>
                    <a:pt x="1693" y="3213"/>
                    <a:pt x="1705" y="3213"/>
                  </a:cubicBezTo>
                  <a:cubicBezTo>
                    <a:pt x="1832" y="3213"/>
                    <a:pt x="1953" y="3175"/>
                    <a:pt x="2068" y="3114"/>
                  </a:cubicBezTo>
                  <a:cubicBezTo>
                    <a:pt x="2144" y="3132"/>
                    <a:pt x="2222" y="3142"/>
                    <a:pt x="2301" y="3142"/>
                  </a:cubicBezTo>
                  <a:cubicBezTo>
                    <a:pt x="2377" y="3142"/>
                    <a:pt x="2453" y="3133"/>
                    <a:pt x="2529" y="3114"/>
                  </a:cubicBezTo>
                  <a:cubicBezTo>
                    <a:pt x="2795" y="3052"/>
                    <a:pt x="3053" y="2946"/>
                    <a:pt x="3283" y="2809"/>
                  </a:cubicBezTo>
                  <a:cubicBezTo>
                    <a:pt x="3518" y="2669"/>
                    <a:pt x="3748" y="2493"/>
                    <a:pt x="3932" y="2294"/>
                  </a:cubicBezTo>
                  <a:cubicBezTo>
                    <a:pt x="4194" y="2000"/>
                    <a:pt x="4385" y="1645"/>
                    <a:pt x="4389" y="1238"/>
                  </a:cubicBezTo>
                  <a:cubicBezTo>
                    <a:pt x="4397" y="687"/>
                    <a:pt x="4010" y="222"/>
                    <a:pt x="3498" y="62"/>
                  </a:cubicBezTo>
                  <a:cubicBezTo>
                    <a:pt x="3355" y="18"/>
                    <a:pt x="3207" y="1"/>
                    <a:pt x="3059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4854275" y="3646350"/>
              <a:ext cx="51025" cy="51575"/>
            </a:xfrm>
            <a:custGeom>
              <a:avLst/>
              <a:gdLst/>
              <a:ahLst/>
              <a:cxnLst/>
              <a:rect l="l" t="t" r="r" b="b"/>
              <a:pathLst>
                <a:path w="2041" h="2063" extrusionOk="0">
                  <a:moveTo>
                    <a:pt x="961" y="1"/>
                  </a:moveTo>
                  <a:cubicBezTo>
                    <a:pt x="952" y="1"/>
                    <a:pt x="943" y="1"/>
                    <a:pt x="935" y="1"/>
                  </a:cubicBezTo>
                  <a:cubicBezTo>
                    <a:pt x="849" y="13"/>
                    <a:pt x="767" y="24"/>
                    <a:pt x="685" y="36"/>
                  </a:cubicBezTo>
                  <a:cubicBezTo>
                    <a:pt x="564" y="64"/>
                    <a:pt x="454" y="118"/>
                    <a:pt x="368" y="200"/>
                  </a:cubicBezTo>
                  <a:cubicBezTo>
                    <a:pt x="298" y="247"/>
                    <a:pt x="239" y="298"/>
                    <a:pt x="200" y="368"/>
                  </a:cubicBezTo>
                  <a:cubicBezTo>
                    <a:pt x="118" y="462"/>
                    <a:pt x="63" y="564"/>
                    <a:pt x="36" y="685"/>
                  </a:cubicBezTo>
                  <a:cubicBezTo>
                    <a:pt x="24" y="767"/>
                    <a:pt x="9" y="853"/>
                    <a:pt x="1" y="935"/>
                  </a:cubicBezTo>
                  <a:cubicBezTo>
                    <a:pt x="1" y="1107"/>
                    <a:pt x="44" y="1263"/>
                    <a:pt x="126" y="1408"/>
                  </a:cubicBezTo>
                  <a:cubicBezTo>
                    <a:pt x="173" y="1470"/>
                    <a:pt x="220" y="1537"/>
                    <a:pt x="263" y="1599"/>
                  </a:cubicBezTo>
                  <a:lnTo>
                    <a:pt x="411" y="1791"/>
                  </a:lnTo>
                  <a:lnTo>
                    <a:pt x="603" y="1935"/>
                  </a:lnTo>
                  <a:cubicBezTo>
                    <a:pt x="673" y="1967"/>
                    <a:pt x="751" y="1998"/>
                    <a:pt x="825" y="2029"/>
                  </a:cubicBezTo>
                  <a:cubicBezTo>
                    <a:pt x="895" y="2052"/>
                    <a:pt x="967" y="2063"/>
                    <a:pt x="1040" y="2063"/>
                  </a:cubicBezTo>
                  <a:cubicBezTo>
                    <a:pt x="1093" y="2063"/>
                    <a:pt x="1147" y="2057"/>
                    <a:pt x="1201" y="2045"/>
                  </a:cubicBezTo>
                  <a:cubicBezTo>
                    <a:pt x="1287" y="2045"/>
                    <a:pt x="1365" y="2025"/>
                    <a:pt x="1435" y="1978"/>
                  </a:cubicBezTo>
                  <a:cubicBezTo>
                    <a:pt x="1513" y="1955"/>
                    <a:pt x="1584" y="1916"/>
                    <a:pt x="1642" y="1857"/>
                  </a:cubicBezTo>
                  <a:cubicBezTo>
                    <a:pt x="1709" y="1814"/>
                    <a:pt x="1767" y="1760"/>
                    <a:pt x="1806" y="1693"/>
                  </a:cubicBezTo>
                  <a:cubicBezTo>
                    <a:pt x="1892" y="1599"/>
                    <a:pt x="1943" y="1498"/>
                    <a:pt x="1974" y="1373"/>
                  </a:cubicBezTo>
                  <a:cubicBezTo>
                    <a:pt x="1974" y="1369"/>
                    <a:pt x="1974" y="1365"/>
                    <a:pt x="1978" y="1365"/>
                  </a:cubicBezTo>
                  <a:lnTo>
                    <a:pt x="1994" y="1275"/>
                  </a:lnTo>
                  <a:cubicBezTo>
                    <a:pt x="2021" y="1193"/>
                    <a:pt x="2041" y="1107"/>
                    <a:pt x="2037" y="1013"/>
                  </a:cubicBezTo>
                  <a:cubicBezTo>
                    <a:pt x="2013" y="931"/>
                    <a:pt x="2002" y="845"/>
                    <a:pt x="1994" y="763"/>
                  </a:cubicBezTo>
                  <a:cubicBezTo>
                    <a:pt x="1951" y="603"/>
                    <a:pt x="1865" y="466"/>
                    <a:pt x="1756" y="349"/>
                  </a:cubicBezTo>
                  <a:lnTo>
                    <a:pt x="1564" y="200"/>
                  </a:lnTo>
                  <a:cubicBezTo>
                    <a:pt x="1541" y="189"/>
                    <a:pt x="1513" y="181"/>
                    <a:pt x="1490" y="173"/>
                  </a:cubicBezTo>
                  <a:lnTo>
                    <a:pt x="1482" y="161"/>
                  </a:lnTo>
                  <a:cubicBezTo>
                    <a:pt x="1416" y="122"/>
                    <a:pt x="1349" y="95"/>
                    <a:pt x="1275" y="75"/>
                  </a:cubicBezTo>
                  <a:cubicBezTo>
                    <a:pt x="1177" y="24"/>
                    <a:pt x="1072" y="1"/>
                    <a:pt x="9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4928350" y="3672650"/>
              <a:ext cx="58350" cy="66500"/>
            </a:xfrm>
            <a:custGeom>
              <a:avLst/>
              <a:gdLst/>
              <a:ahLst/>
              <a:cxnLst/>
              <a:rect l="l" t="t" r="r" b="b"/>
              <a:pathLst>
                <a:path w="2334" h="2660" extrusionOk="0">
                  <a:moveTo>
                    <a:pt x="1264" y="0"/>
                  </a:moveTo>
                  <a:cubicBezTo>
                    <a:pt x="1260" y="0"/>
                    <a:pt x="1255" y="0"/>
                    <a:pt x="1251" y="0"/>
                  </a:cubicBezTo>
                  <a:cubicBezTo>
                    <a:pt x="1032" y="4"/>
                    <a:pt x="872" y="51"/>
                    <a:pt x="680" y="157"/>
                  </a:cubicBezTo>
                  <a:cubicBezTo>
                    <a:pt x="594" y="200"/>
                    <a:pt x="520" y="270"/>
                    <a:pt x="446" y="332"/>
                  </a:cubicBezTo>
                  <a:lnTo>
                    <a:pt x="403" y="375"/>
                  </a:lnTo>
                  <a:cubicBezTo>
                    <a:pt x="242" y="563"/>
                    <a:pt x="184" y="669"/>
                    <a:pt x="98" y="899"/>
                  </a:cubicBezTo>
                  <a:cubicBezTo>
                    <a:pt x="90" y="923"/>
                    <a:pt x="86" y="946"/>
                    <a:pt x="78" y="969"/>
                  </a:cubicBezTo>
                  <a:cubicBezTo>
                    <a:pt x="67" y="1048"/>
                    <a:pt x="39" y="1184"/>
                    <a:pt x="39" y="1282"/>
                  </a:cubicBezTo>
                  <a:cubicBezTo>
                    <a:pt x="39" y="1294"/>
                    <a:pt x="47" y="1309"/>
                    <a:pt x="47" y="1317"/>
                  </a:cubicBezTo>
                  <a:cubicBezTo>
                    <a:pt x="31" y="1388"/>
                    <a:pt x="20" y="1454"/>
                    <a:pt x="16" y="1532"/>
                  </a:cubicBezTo>
                  <a:cubicBezTo>
                    <a:pt x="0" y="1728"/>
                    <a:pt x="70" y="1939"/>
                    <a:pt x="164" y="2103"/>
                  </a:cubicBezTo>
                  <a:cubicBezTo>
                    <a:pt x="262" y="2275"/>
                    <a:pt x="391" y="2388"/>
                    <a:pt x="547" y="2494"/>
                  </a:cubicBezTo>
                  <a:cubicBezTo>
                    <a:pt x="641" y="2560"/>
                    <a:pt x="754" y="2607"/>
                    <a:pt x="868" y="2626"/>
                  </a:cubicBezTo>
                  <a:cubicBezTo>
                    <a:pt x="984" y="2645"/>
                    <a:pt x="1078" y="2660"/>
                    <a:pt x="1175" y="2660"/>
                  </a:cubicBezTo>
                  <a:cubicBezTo>
                    <a:pt x="1258" y="2660"/>
                    <a:pt x="1342" y="2649"/>
                    <a:pt x="1442" y="2623"/>
                  </a:cubicBezTo>
                  <a:cubicBezTo>
                    <a:pt x="1630" y="2576"/>
                    <a:pt x="1813" y="2466"/>
                    <a:pt x="1946" y="2329"/>
                  </a:cubicBezTo>
                  <a:cubicBezTo>
                    <a:pt x="2118" y="2146"/>
                    <a:pt x="2235" y="1911"/>
                    <a:pt x="2275" y="1657"/>
                  </a:cubicBezTo>
                  <a:cubicBezTo>
                    <a:pt x="2302" y="1466"/>
                    <a:pt x="2333" y="1278"/>
                    <a:pt x="2306" y="1083"/>
                  </a:cubicBezTo>
                  <a:cubicBezTo>
                    <a:pt x="2298" y="1016"/>
                    <a:pt x="2286" y="864"/>
                    <a:pt x="2263" y="770"/>
                  </a:cubicBezTo>
                  <a:cubicBezTo>
                    <a:pt x="2220" y="602"/>
                    <a:pt x="2126" y="446"/>
                    <a:pt x="2005" y="313"/>
                  </a:cubicBezTo>
                  <a:cubicBezTo>
                    <a:pt x="1817" y="117"/>
                    <a:pt x="1541" y="0"/>
                    <a:pt x="1264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4887600" y="3386750"/>
              <a:ext cx="71825" cy="102175"/>
            </a:xfrm>
            <a:custGeom>
              <a:avLst/>
              <a:gdLst/>
              <a:ahLst/>
              <a:cxnLst/>
              <a:rect l="l" t="t" r="r" b="b"/>
              <a:pathLst>
                <a:path w="2873" h="4087" extrusionOk="0">
                  <a:moveTo>
                    <a:pt x="1186" y="1"/>
                  </a:moveTo>
                  <a:cubicBezTo>
                    <a:pt x="945" y="1"/>
                    <a:pt x="708" y="81"/>
                    <a:pt x="505" y="236"/>
                  </a:cubicBezTo>
                  <a:cubicBezTo>
                    <a:pt x="278" y="412"/>
                    <a:pt x="110" y="639"/>
                    <a:pt x="51" y="928"/>
                  </a:cubicBezTo>
                  <a:cubicBezTo>
                    <a:pt x="1" y="1186"/>
                    <a:pt x="16" y="1397"/>
                    <a:pt x="51" y="1651"/>
                  </a:cubicBezTo>
                  <a:cubicBezTo>
                    <a:pt x="141" y="2354"/>
                    <a:pt x="387" y="3038"/>
                    <a:pt x="794" y="3624"/>
                  </a:cubicBezTo>
                  <a:cubicBezTo>
                    <a:pt x="935" y="3831"/>
                    <a:pt x="1110" y="3988"/>
                    <a:pt x="1353" y="4054"/>
                  </a:cubicBezTo>
                  <a:cubicBezTo>
                    <a:pt x="1430" y="4075"/>
                    <a:pt x="1515" y="4086"/>
                    <a:pt x="1602" y="4086"/>
                  </a:cubicBezTo>
                  <a:cubicBezTo>
                    <a:pt x="1770" y="4086"/>
                    <a:pt x="1944" y="4045"/>
                    <a:pt x="2076" y="3960"/>
                  </a:cubicBezTo>
                  <a:cubicBezTo>
                    <a:pt x="2279" y="3835"/>
                    <a:pt x="2455" y="3640"/>
                    <a:pt x="2506" y="3405"/>
                  </a:cubicBezTo>
                  <a:cubicBezTo>
                    <a:pt x="2517" y="3362"/>
                    <a:pt x="2521" y="3312"/>
                    <a:pt x="2525" y="3269"/>
                  </a:cubicBezTo>
                  <a:cubicBezTo>
                    <a:pt x="2623" y="3155"/>
                    <a:pt x="2701" y="3022"/>
                    <a:pt x="2752" y="2874"/>
                  </a:cubicBezTo>
                  <a:cubicBezTo>
                    <a:pt x="2873" y="2475"/>
                    <a:pt x="2736" y="2096"/>
                    <a:pt x="2611" y="1725"/>
                  </a:cubicBezTo>
                  <a:cubicBezTo>
                    <a:pt x="2513" y="1440"/>
                    <a:pt x="2408" y="1158"/>
                    <a:pt x="2298" y="877"/>
                  </a:cubicBezTo>
                  <a:cubicBezTo>
                    <a:pt x="2228" y="705"/>
                    <a:pt x="2181" y="584"/>
                    <a:pt x="2072" y="443"/>
                  </a:cubicBezTo>
                  <a:cubicBezTo>
                    <a:pt x="1951" y="287"/>
                    <a:pt x="1814" y="170"/>
                    <a:pt x="1626" y="91"/>
                  </a:cubicBezTo>
                  <a:cubicBezTo>
                    <a:pt x="1482" y="31"/>
                    <a:pt x="1334" y="1"/>
                    <a:pt x="118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4964675" y="3536250"/>
              <a:ext cx="50450" cy="49950"/>
            </a:xfrm>
            <a:custGeom>
              <a:avLst/>
              <a:gdLst/>
              <a:ahLst/>
              <a:cxnLst/>
              <a:rect l="l" t="t" r="r" b="b"/>
              <a:pathLst>
                <a:path w="2018" h="1998" extrusionOk="0">
                  <a:moveTo>
                    <a:pt x="1072" y="1"/>
                  </a:moveTo>
                  <a:cubicBezTo>
                    <a:pt x="986" y="9"/>
                    <a:pt x="904" y="24"/>
                    <a:pt x="822" y="32"/>
                  </a:cubicBezTo>
                  <a:cubicBezTo>
                    <a:pt x="661" y="79"/>
                    <a:pt x="525" y="161"/>
                    <a:pt x="407" y="274"/>
                  </a:cubicBezTo>
                  <a:lnTo>
                    <a:pt x="282" y="395"/>
                  </a:lnTo>
                  <a:cubicBezTo>
                    <a:pt x="192" y="477"/>
                    <a:pt x="126" y="579"/>
                    <a:pt x="87" y="696"/>
                  </a:cubicBezTo>
                  <a:cubicBezTo>
                    <a:pt x="28" y="810"/>
                    <a:pt x="1" y="931"/>
                    <a:pt x="5" y="1060"/>
                  </a:cubicBezTo>
                  <a:cubicBezTo>
                    <a:pt x="1" y="1185"/>
                    <a:pt x="28" y="1310"/>
                    <a:pt x="87" y="1419"/>
                  </a:cubicBezTo>
                  <a:cubicBezTo>
                    <a:pt x="126" y="1537"/>
                    <a:pt x="196" y="1642"/>
                    <a:pt x="282" y="1724"/>
                  </a:cubicBezTo>
                  <a:lnTo>
                    <a:pt x="474" y="1869"/>
                  </a:lnTo>
                  <a:cubicBezTo>
                    <a:pt x="622" y="1955"/>
                    <a:pt x="779" y="1998"/>
                    <a:pt x="947" y="1998"/>
                  </a:cubicBezTo>
                  <a:cubicBezTo>
                    <a:pt x="1033" y="1986"/>
                    <a:pt x="1115" y="1974"/>
                    <a:pt x="1197" y="1963"/>
                  </a:cubicBezTo>
                  <a:cubicBezTo>
                    <a:pt x="1357" y="1920"/>
                    <a:pt x="1494" y="1837"/>
                    <a:pt x="1611" y="1724"/>
                  </a:cubicBezTo>
                  <a:lnTo>
                    <a:pt x="1736" y="1603"/>
                  </a:lnTo>
                  <a:cubicBezTo>
                    <a:pt x="1826" y="1517"/>
                    <a:pt x="1892" y="1415"/>
                    <a:pt x="1931" y="1298"/>
                  </a:cubicBezTo>
                  <a:cubicBezTo>
                    <a:pt x="1990" y="1185"/>
                    <a:pt x="2017" y="1064"/>
                    <a:pt x="2014" y="939"/>
                  </a:cubicBezTo>
                  <a:cubicBezTo>
                    <a:pt x="2017" y="810"/>
                    <a:pt x="1990" y="689"/>
                    <a:pt x="1931" y="575"/>
                  </a:cubicBezTo>
                  <a:cubicBezTo>
                    <a:pt x="1892" y="458"/>
                    <a:pt x="1826" y="360"/>
                    <a:pt x="1736" y="274"/>
                  </a:cubicBezTo>
                  <a:lnTo>
                    <a:pt x="1545" y="126"/>
                  </a:lnTo>
                  <a:cubicBezTo>
                    <a:pt x="1396" y="44"/>
                    <a:pt x="1240" y="1"/>
                    <a:pt x="1072" y="1"/>
                  </a:cubicBezTo>
                  <a:close/>
                </a:path>
              </a:pathLst>
            </a:custGeom>
            <a:solidFill>
              <a:srgbClr val="AF7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5584000" y="3915000"/>
              <a:ext cx="67925" cy="99150"/>
            </a:xfrm>
            <a:custGeom>
              <a:avLst/>
              <a:gdLst/>
              <a:ahLst/>
              <a:cxnLst/>
              <a:rect l="l" t="t" r="r" b="b"/>
              <a:pathLst>
                <a:path w="2717" h="3966" extrusionOk="0">
                  <a:moveTo>
                    <a:pt x="1141" y="1"/>
                  </a:moveTo>
                  <a:cubicBezTo>
                    <a:pt x="957" y="1"/>
                    <a:pt x="774" y="47"/>
                    <a:pt x="614" y="143"/>
                  </a:cubicBezTo>
                  <a:cubicBezTo>
                    <a:pt x="348" y="299"/>
                    <a:pt x="153" y="580"/>
                    <a:pt x="90" y="881"/>
                  </a:cubicBezTo>
                  <a:cubicBezTo>
                    <a:pt x="1" y="1311"/>
                    <a:pt x="24" y="1745"/>
                    <a:pt x="130" y="2171"/>
                  </a:cubicBezTo>
                  <a:cubicBezTo>
                    <a:pt x="188" y="2401"/>
                    <a:pt x="278" y="2624"/>
                    <a:pt x="372" y="2847"/>
                  </a:cubicBezTo>
                  <a:cubicBezTo>
                    <a:pt x="470" y="3144"/>
                    <a:pt x="626" y="3464"/>
                    <a:pt x="849" y="3672"/>
                  </a:cubicBezTo>
                  <a:cubicBezTo>
                    <a:pt x="1058" y="3863"/>
                    <a:pt x="1318" y="3965"/>
                    <a:pt x="1583" y="3965"/>
                  </a:cubicBezTo>
                  <a:cubicBezTo>
                    <a:pt x="1757" y="3965"/>
                    <a:pt x="1933" y="3921"/>
                    <a:pt x="2099" y="3828"/>
                  </a:cubicBezTo>
                  <a:cubicBezTo>
                    <a:pt x="2392" y="3660"/>
                    <a:pt x="2541" y="3355"/>
                    <a:pt x="2603" y="3042"/>
                  </a:cubicBezTo>
                  <a:cubicBezTo>
                    <a:pt x="2717" y="2441"/>
                    <a:pt x="2697" y="1800"/>
                    <a:pt x="2463" y="1225"/>
                  </a:cubicBezTo>
                  <a:cubicBezTo>
                    <a:pt x="2298" y="827"/>
                    <a:pt x="2095" y="393"/>
                    <a:pt x="1712" y="158"/>
                  </a:cubicBezTo>
                  <a:cubicBezTo>
                    <a:pt x="1540" y="55"/>
                    <a:pt x="1340" y="1"/>
                    <a:pt x="114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4958425" y="4026900"/>
              <a:ext cx="63350" cy="60075"/>
            </a:xfrm>
            <a:custGeom>
              <a:avLst/>
              <a:gdLst/>
              <a:ahLst/>
              <a:cxnLst/>
              <a:rect l="l" t="t" r="r" b="b"/>
              <a:pathLst>
                <a:path w="2534" h="2403" extrusionOk="0">
                  <a:moveTo>
                    <a:pt x="1447" y="1"/>
                  </a:moveTo>
                  <a:cubicBezTo>
                    <a:pt x="1404" y="1"/>
                    <a:pt x="1341" y="16"/>
                    <a:pt x="1306" y="20"/>
                  </a:cubicBezTo>
                  <a:cubicBezTo>
                    <a:pt x="1267" y="24"/>
                    <a:pt x="1208" y="32"/>
                    <a:pt x="1165" y="40"/>
                  </a:cubicBezTo>
                  <a:cubicBezTo>
                    <a:pt x="1150" y="44"/>
                    <a:pt x="1130" y="51"/>
                    <a:pt x="1115" y="55"/>
                  </a:cubicBezTo>
                  <a:cubicBezTo>
                    <a:pt x="1048" y="79"/>
                    <a:pt x="982" y="110"/>
                    <a:pt x="915" y="141"/>
                  </a:cubicBezTo>
                  <a:cubicBezTo>
                    <a:pt x="775" y="188"/>
                    <a:pt x="646" y="259"/>
                    <a:pt x="540" y="368"/>
                  </a:cubicBezTo>
                  <a:cubicBezTo>
                    <a:pt x="509" y="391"/>
                    <a:pt x="485" y="415"/>
                    <a:pt x="462" y="446"/>
                  </a:cubicBezTo>
                  <a:cubicBezTo>
                    <a:pt x="415" y="485"/>
                    <a:pt x="368" y="524"/>
                    <a:pt x="329" y="567"/>
                  </a:cubicBezTo>
                  <a:cubicBezTo>
                    <a:pt x="235" y="649"/>
                    <a:pt x="173" y="755"/>
                    <a:pt x="134" y="872"/>
                  </a:cubicBezTo>
                  <a:cubicBezTo>
                    <a:pt x="91" y="954"/>
                    <a:pt x="71" y="1040"/>
                    <a:pt x="59" y="1134"/>
                  </a:cubicBezTo>
                  <a:cubicBezTo>
                    <a:pt x="52" y="1157"/>
                    <a:pt x="40" y="1189"/>
                    <a:pt x="36" y="1212"/>
                  </a:cubicBezTo>
                  <a:cubicBezTo>
                    <a:pt x="24" y="1294"/>
                    <a:pt x="13" y="1380"/>
                    <a:pt x="1" y="1462"/>
                  </a:cubicBezTo>
                  <a:cubicBezTo>
                    <a:pt x="13" y="1544"/>
                    <a:pt x="24" y="1626"/>
                    <a:pt x="36" y="1712"/>
                  </a:cubicBezTo>
                  <a:cubicBezTo>
                    <a:pt x="63" y="1783"/>
                    <a:pt x="98" y="1861"/>
                    <a:pt x="130" y="1935"/>
                  </a:cubicBezTo>
                  <a:cubicBezTo>
                    <a:pt x="188" y="2044"/>
                    <a:pt x="267" y="2130"/>
                    <a:pt x="368" y="2201"/>
                  </a:cubicBezTo>
                  <a:cubicBezTo>
                    <a:pt x="427" y="2259"/>
                    <a:pt x="493" y="2299"/>
                    <a:pt x="571" y="2322"/>
                  </a:cubicBezTo>
                  <a:cubicBezTo>
                    <a:pt x="646" y="2365"/>
                    <a:pt x="724" y="2384"/>
                    <a:pt x="806" y="2384"/>
                  </a:cubicBezTo>
                  <a:cubicBezTo>
                    <a:pt x="849" y="2396"/>
                    <a:pt x="891" y="2402"/>
                    <a:pt x="932" y="2402"/>
                  </a:cubicBezTo>
                  <a:cubicBezTo>
                    <a:pt x="974" y="2402"/>
                    <a:pt x="1015" y="2396"/>
                    <a:pt x="1056" y="2384"/>
                  </a:cubicBezTo>
                  <a:cubicBezTo>
                    <a:pt x="1105" y="2381"/>
                    <a:pt x="1150" y="2370"/>
                    <a:pt x="1198" y="2362"/>
                  </a:cubicBezTo>
                  <a:lnTo>
                    <a:pt x="1198" y="2362"/>
                  </a:lnTo>
                  <a:cubicBezTo>
                    <a:pt x="1194" y="2363"/>
                    <a:pt x="1193" y="2365"/>
                    <a:pt x="1193" y="2365"/>
                  </a:cubicBezTo>
                  <a:cubicBezTo>
                    <a:pt x="1204" y="2361"/>
                    <a:pt x="1216" y="2361"/>
                    <a:pt x="1228" y="2357"/>
                  </a:cubicBezTo>
                  <a:cubicBezTo>
                    <a:pt x="1232" y="2357"/>
                    <a:pt x="1236" y="2349"/>
                    <a:pt x="1244" y="2349"/>
                  </a:cubicBezTo>
                  <a:cubicBezTo>
                    <a:pt x="1349" y="2318"/>
                    <a:pt x="1462" y="2310"/>
                    <a:pt x="1568" y="2283"/>
                  </a:cubicBezTo>
                  <a:cubicBezTo>
                    <a:pt x="1595" y="2279"/>
                    <a:pt x="1623" y="2267"/>
                    <a:pt x="1646" y="2259"/>
                  </a:cubicBezTo>
                  <a:cubicBezTo>
                    <a:pt x="1732" y="2224"/>
                    <a:pt x="1818" y="2189"/>
                    <a:pt x="1900" y="2150"/>
                  </a:cubicBezTo>
                  <a:cubicBezTo>
                    <a:pt x="1916" y="2146"/>
                    <a:pt x="1927" y="2134"/>
                    <a:pt x="1939" y="2130"/>
                  </a:cubicBezTo>
                  <a:cubicBezTo>
                    <a:pt x="1986" y="2107"/>
                    <a:pt x="2029" y="2068"/>
                    <a:pt x="2068" y="2037"/>
                  </a:cubicBezTo>
                  <a:cubicBezTo>
                    <a:pt x="2107" y="2009"/>
                    <a:pt x="2154" y="1974"/>
                    <a:pt x="2189" y="1939"/>
                  </a:cubicBezTo>
                  <a:cubicBezTo>
                    <a:pt x="2264" y="1869"/>
                    <a:pt x="2330" y="1783"/>
                    <a:pt x="2381" y="1697"/>
                  </a:cubicBezTo>
                  <a:cubicBezTo>
                    <a:pt x="2385" y="1693"/>
                    <a:pt x="2385" y="1685"/>
                    <a:pt x="2385" y="1681"/>
                  </a:cubicBezTo>
                  <a:cubicBezTo>
                    <a:pt x="2416" y="1619"/>
                    <a:pt x="2459" y="1517"/>
                    <a:pt x="2482" y="1450"/>
                  </a:cubicBezTo>
                  <a:cubicBezTo>
                    <a:pt x="2486" y="1443"/>
                    <a:pt x="2494" y="1431"/>
                    <a:pt x="2494" y="1423"/>
                  </a:cubicBezTo>
                  <a:cubicBezTo>
                    <a:pt x="2494" y="1419"/>
                    <a:pt x="2498" y="1407"/>
                    <a:pt x="2498" y="1404"/>
                  </a:cubicBezTo>
                  <a:cubicBezTo>
                    <a:pt x="2514" y="1329"/>
                    <a:pt x="2525" y="1216"/>
                    <a:pt x="2533" y="1146"/>
                  </a:cubicBezTo>
                  <a:lnTo>
                    <a:pt x="2533" y="1107"/>
                  </a:lnTo>
                  <a:lnTo>
                    <a:pt x="2533" y="1091"/>
                  </a:lnTo>
                  <a:cubicBezTo>
                    <a:pt x="2533" y="1013"/>
                    <a:pt x="2518" y="903"/>
                    <a:pt x="2502" y="833"/>
                  </a:cubicBezTo>
                  <a:cubicBezTo>
                    <a:pt x="2502" y="821"/>
                    <a:pt x="2498" y="813"/>
                    <a:pt x="2498" y="802"/>
                  </a:cubicBezTo>
                  <a:cubicBezTo>
                    <a:pt x="2467" y="704"/>
                    <a:pt x="2435" y="606"/>
                    <a:pt x="2377" y="524"/>
                  </a:cubicBezTo>
                  <a:cubicBezTo>
                    <a:pt x="2264" y="348"/>
                    <a:pt x="2181" y="270"/>
                    <a:pt x="2009" y="153"/>
                  </a:cubicBezTo>
                  <a:cubicBezTo>
                    <a:pt x="1998" y="149"/>
                    <a:pt x="1994" y="141"/>
                    <a:pt x="1986" y="137"/>
                  </a:cubicBezTo>
                  <a:cubicBezTo>
                    <a:pt x="1978" y="137"/>
                    <a:pt x="1978" y="137"/>
                    <a:pt x="1978" y="133"/>
                  </a:cubicBezTo>
                  <a:cubicBezTo>
                    <a:pt x="1908" y="102"/>
                    <a:pt x="1830" y="71"/>
                    <a:pt x="1755" y="40"/>
                  </a:cubicBezTo>
                  <a:cubicBezTo>
                    <a:pt x="1752" y="36"/>
                    <a:pt x="1740" y="36"/>
                    <a:pt x="1736" y="36"/>
                  </a:cubicBezTo>
                  <a:lnTo>
                    <a:pt x="1724" y="36"/>
                  </a:lnTo>
                  <a:cubicBezTo>
                    <a:pt x="1642" y="24"/>
                    <a:pt x="1560" y="12"/>
                    <a:pt x="1478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4931475" y="3303650"/>
              <a:ext cx="658600" cy="611675"/>
            </a:xfrm>
            <a:custGeom>
              <a:avLst/>
              <a:gdLst/>
              <a:ahLst/>
              <a:cxnLst/>
              <a:rect l="l" t="t" r="r" b="b"/>
              <a:pathLst>
                <a:path w="26344" h="24467" extrusionOk="0">
                  <a:moveTo>
                    <a:pt x="23836" y="0"/>
                  </a:moveTo>
                  <a:cubicBezTo>
                    <a:pt x="23412" y="0"/>
                    <a:pt x="22883" y="492"/>
                    <a:pt x="21631" y="1375"/>
                  </a:cubicBezTo>
                  <a:cubicBezTo>
                    <a:pt x="19544" y="2841"/>
                    <a:pt x="16070" y="2223"/>
                    <a:pt x="10427" y="3036"/>
                  </a:cubicBezTo>
                  <a:cubicBezTo>
                    <a:pt x="4791" y="3845"/>
                    <a:pt x="926" y="8097"/>
                    <a:pt x="461" y="11263"/>
                  </a:cubicBezTo>
                  <a:cubicBezTo>
                    <a:pt x="0" y="14428"/>
                    <a:pt x="2626" y="17132"/>
                    <a:pt x="2626" y="17132"/>
                  </a:cubicBezTo>
                  <a:cubicBezTo>
                    <a:pt x="3892" y="22149"/>
                    <a:pt x="6878" y="24466"/>
                    <a:pt x="10503" y="24466"/>
                  </a:cubicBezTo>
                  <a:cubicBezTo>
                    <a:pt x="12408" y="24466"/>
                    <a:pt x="14489" y="23827"/>
                    <a:pt x="16590" y="22604"/>
                  </a:cubicBezTo>
                  <a:cubicBezTo>
                    <a:pt x="22694" y="19047"/>
                    <a:pt x="22459" y="13138"/>
                    <a:pt x="22616" y="9043"/>
                  </a:cubicBezTo>
                  <a:cubicBezTo>
                    <a:pt x="22772" y="4947"/>
                    <a:pt x="24030" y="5006"/>
                    <a:pt x="25187" y="3845"/>
                  </a:cubicBezTo>
                  <a:cubicBezTo>
                    <a:pt x="26344" y="2689"/>
                    <a:pt x="25652" y="1844"/>
                    <a:pt x="24722" y="680"/>
                  </a:cubicBezTo>
                  <a:cubicBezTo>
                    <a:pt x="24353" y="217"/>
                    <a:pt x="24117" y="0"/>
                    <a:pt x="23836" y="0"/>
                  </a:cubicBezTo>
                  <a:close/>
                </a:path>
              </a:pathLst>
            </a:custGeom>
            <a:solidFill>
              <a:srgbClr val="836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4944375" y="3309975"/>
              <a:ext cx="602025" cy="340900"/>
            </a:xfrm>
            <a:custGeom>
              <a:avLst/>
              <a:gdLst/>
              <a:ahLst/>
              <a:cxnLst/>
              <a:rect l="l" t="t" r="r" b="b"/>
              <a:pathLst>
                <a:path w="24081" h="13636" extrusionOk="0">
                  <a:moveTo>
                    <a:pt x="23839" y="1"/>
                  </a:moveTo>
                  <a:cubicBezTo>
                    <a:pt x="22795" y="950"/>
                    <a:pt x="20368" y="2733"/>
                    <a:pt x="16754" y="2869"/>
                  </a:cubicBezTo>
                  <a:cubicBezTo>
                    <a:pt x="12048" y="3049"/>
                    <a:pt x="8867" y="3330"/>
                    <a:pt x="4393" y="5714"/>
                  </a:cubicBezTo>
                  <a:cubicBezTo>
                    <a:pt x="2595" y="6664"/>
                    <a:pt x="1200" y="8684"/>
                    <a:pt x="344" y="11545"/>
                  </a:cubicBezTo>
                  <a:cubicBezTo>
                    <a:pt x="203" y="11994"/>
                    <a:pt x="90" y="12432"/>
                    <a:pt x="0" y="12842"/>
                  </a:cubicBezTo>
                  <a:cubicBezTo>
                    <a:pt x="55" y="13116"/>
                    <a:pt x="125" y="13382"/>
                    <a:pt x="207" y="13636"/>
                  </a:cubicBezTo>
                  <a:cubicBezTo>
                    <a:pt x="645" y="11287"/>
                    <a:pt x="1774" y="7508"/>
                    <a:pt x="4553" y="6027"/>
                  </a:cubicBezTo>
                  <a:cubicBezTo>
                    <a:pt x="8820" y="3760"/>
                    <a:pt x="11677" y="3420"/>
                    <a:pt x="16761" y="3225"/>
                  </a:cubicBezTo>
                  <a:cubicBezTo>
                    <a:pt x="20490" y="3084"/>
                    <a:pt x="22995" y="1247"/>
                    <a:pt x="24081" y="263"/>
                  </a:cubicBezTo>
                  <a:cubicBezTo>
                    <a:pt x="23991" y="161"/>
                    <a:pt x="23913" y="71"/>
                    <a:pt x="23839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5130475" y="3461800"/>
              <a:ext cx="376650" cy="449350"/>
            </a:xfrm>
            <a:custGeom>
              <a:avLst/>
              <a:gdLst/>
              <a:ahLst/>
              <a:cxnLst/>
              <a:rect l="l" t="t" r="r" b="b"/>
              <a:pathLst>
                <a:path w="15066" h="17974" extrusionOk="0">
                  <a:moveTo>
                    <a:pt x="15066" y="1"/>
                  </a:moveTo>
                  <a:lnTo>
                    <a:pt x="15066" y="1"/>
                  </a:lnTo>
                  <a:cubicBezTo>
                    <a:pt x="14550" y="767"/>
                    <a:pt x="14202" y="1982"/>
                    <a:pt x="13964" y="4139"/>
                  </a:cubicBezTo>
                  <a:cubicBezTo>
                    <a:pt x="13511" y="8200"/>
                    <a:pt x="12682" y="10044"/>
                    <a:pt x="10279" y="13886"/>
                  </a:cubicBezTo>
                  <a:cubicBezTo>
                    <a:pt x="8755" y="16324"/>
                    <a:pt x="3467" y="17321"/>
                    <a:pt x="1" y="17716"/>
                  </a:cubicBezTo>
                  <a:cubicBezTo>
                    <a:pt x="302" y="17821"/>
                    <a:pt x="603" y="17907"/>
                    <a:pt x="911" y="17974"/>
                  </a:cubicBezTo>
                  <a:cubicBezTo>
                    <a:pt x="4393" y="17516"/>
                    <a:pt x="9095" y="16461"/>
                    <a:pt x="10584" y="14077"/>
                  </a:cubicBezTo>
                  <a:cubicBezTo>
                    <a:pt x="13022" y="10181"/>
                    <a:pt x="13851" y="8313"/>
                    <a:pt x="14320" y="4182"/>
                  </a:cubicBezTo>
                  <a:cubicBezTo>
                    <a:pt x="14429" y="3174"/>
                    <a:pt x="14566" y="2381"/>
                    <a:pt x="14726" y="1756"/>
                  </a:cubicBezTo>
                  <a:cubicBezTo>
                    <a:pt x="14800" y="1017"/>
                    <a:pt x="14917" y="450"/>
                    <a:pt x="1506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4999475" y="3345350"/>
              <a:ext cx="572825" cy="404025"/>
            </a:xfrm>
            <a:custGeom>
              <a:avLst/>
              <a:gdLst/>
              <a:ahLst/>
              <a:cxnLst/>
              <a:rect l="l" t="t" r="r" b="b"/>
              <a:pathLst>
                <a:path w="22913" h="16161" extrusionOk="0">
                  <a:moveTo>
                    <a:pt x="22741" y="1"/>
                  </a:moveTo>
                  <a:cubicBezTo>
                    <a:pt x="21811" y="669"/>
                    <a:pt x="20294" y="1826"/>
                    <a:pt x="19403" y="2795"/>
                  </a:cubicBezTo>
                  <a:cubicBezTo>
                    <a:pt x="18723" y="3533"/>
                    <a:pt x="12658" y="10040"/>
                    <a:pt x="7988" y="11631"/>
                  </a:cubicBezTo>
                  <a:cubicBezTo>
                    <a:pt x="4850" y="12701"/>
                    <a:pt x="1614" y="14718"/>
                    <a:pt x="0" y="15797"/>
                  </a:cubicBezTo>
                  <a:cubicBezTo>
                    <a:pt x="35" y="15922"/>
                    <a:pt x="63" y="16043"/>
                    <a:pt x="98" y="16160"/>
                  </a:cubicBezTo>
                  <a:cubicBezTo>
                    <a:pt x="1657" y="15109"/>
                    <a:pt x="4928" y="13053"/>
                    <a:pt x="8101" y="11967"/>
                  </a:cubicBezTo>
                  <a:cubicBezTo>
                    <a:pt x="12853" y="10345"/>
                    <a:pt x="18977" y="3776"/>
                    <a:pt x="19661" y="3033"/>
                  </a:cubicBezTo>
                  <a:cubicBezTo>
                    <a:pt x="20509" y="2115"/>
                    <a:pt x="21986" y="985"/>
                    <a:pt x="22913" y="317"/>
                  </a:cubicBezTo>
                  <a:cubicBezTo>
                    <a:pt x="22862" y="215"/>
                    <a:pt x="22803" y="106"/>
                    <a:pt x="22741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5025750" y="3367825"/>
              <a:ext cx="550750" cy="448550"/>
            </a:xfrm>
            <a:custGeom>
              <a:avLst/>
              <a:gdLst/>
              <a:ahLst/>
              <a:cxnLst/>
              <a:rect l="l" t="t" r="r" b="b"/>
              <a:pathLst>
                <a:path w="22030" h="17942" extrusionOk="0">
                  <a:moveTo>
                    <a:pt x="22018" y="0"/>
                  </a:moveTo>
                  <a:cubicBezTo>
                    <a:pt x="20904" y="829"/>
                    <a:pt x="18137" y="3010"/>
                    <a:pt x="17918" y="4276"/>
                  </a:cubicBezTo>
                  <a:cubicBezTo>
                    <a:pt x="17688" y="5593"/>
                    <a:pt x="14819" y="13815"/>
                    <a:pt x="10790" y="15499"/>
                  </a:cubicBezTo>
                  <a:cubicBezTo>
                    <a:pt x="8739" y="16355"/>
                    <a:pt x="5937" y="16730"/>
                    <a:pt x="3463" y="17063"/>
                  </a:cubicBezTo>
                  <a:cubicBezTo>
                    <a:pt x="2099" y="17242"/>
                    <a:pt x="899" y="17407"/>
                    <a:pt x="0" y="17621"/>
                  </a:cubicBezTo>
                  <a:cubicBezTo>
                    <a:pt x="59" y="17731"/>
                    <a:pt x="122" y="17840"/>
                    <a:pt x="180" y="17942"/>
                  </a:cubicBezTo>
                  <a:cubicBezTo>
                    <a:pt x="1079" y="17739"/>
                    <a:pt x="2275" y="17575"/>
                    <a:pt x="3506" y="17410"/>
                  </a:cubicBezTo>
                  <a:cubicBezTo>
                    <a:pt x="6003" y="17078"/>
                    <a:pt x="8832" y="16695"/>
                    <a:pt x="10927" y="15824"/>
                  </a:cubicBezTo>
                  <a:cubicBezTo>
                    <a:pt x="15089" y="14085"/>
                    <a:pt x="18036" y="5683"/>
                    <a:pt x="18270" y="4334"/>
                  </a:cubicBezTo>
                  <a:cubicBezTo>
                    <a:pt x="18442" y="3361"/>
                    <a:pt x="20564" y="1552"/>
                    <a:pt x="21948" y="497"/>
                  </a:cubicBezTo>
                  <a:cubicBezTo>
                    <a:pt x="22006" y="329"/>
                    <a:pt x="22030" y="164"/>
                    <a:pt x="22018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4966550" y="3328250"/>
              <a:ext cx="594700" cy="370300"/>
            </a:xfrm>
            <a:custGeom>
              <a:avLst/>
              <a:gdLst/>
              <a:ahLst/>
              <a:cxnLst/>
              <a:rect l="l" t="t" r="r" b="b"/>
              <a:pathLst>
                <a:path w="23788" h="14812" extrusionOk="0">
                  <a:moveTo>
                    <a:pt x="23573" y="1"/>
                  </a:moveTo>
                  <a:cubicBezTo>
                    <a:pt x="21459" y="1529"/>
                    <a:pt x="15190" y="5929"/>
                    <a:pt x="11873" y="6992"/>
                  </a:cubicBezTo>
                  <a:lnTo>
                    <a:pt x="11556" y="7094"/>
                  </a:lnTo>
                  <a:cubicBezTo>
                    <a:pt x="7836" y="8274"/>
                    <a:pt x="1868" y="10177"/>
                    <a:pt x="0" y="14429"/>
                  </a:cubicBezTo>
                  <a:cubicBezTo>
                    <a:pt x="70" y="14562"/>
                    <a:pt x="149" y="14691"/>
                    <a:pt x="223" y="14812"/>
                  </a:cubicBezTo>
                  <a:cubicBezTo>
                    <a:pt x="1899" y="10537"/>
                    <a:pt x="7922" y="8618"/>
                    <a:pt x="11654" y="7430"/>
                  </a:cubicBezTo>
                  <a:lnTo>
                    <a:pt x="11978" y="7328"/>
                  </a:lnTo>
                  <a:cubicBezTo>
                    <a:pt x="15398" y="6238"/>
                    <a:pt x="21662" y="1822"/>
                    <a:pt x="23788" y="282"/>
                  </a:cubicBezTo>
                  <a:cubicBezTo>
                    <a:pt x="23722" y="192"/>
                    <a:pt x="23647" y="98"/>
                    <a:pt x="23573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4965750" y="3398900"/>
              <a:ext cx="525175" cy="476100"/>
            </a:xfrm>
            <a:custGeom>
              <a:avLst/>
              <a:gdLst/>
              <a:ahLst/>
              <a:cxnLst/>
              <a:rect l="l" t="t" r="r" b="b"/>
              <a:pathLst>
                <a:path w="21007" h="19044" extrusionOk="0">
                  <a:moveTo>
                    <a:pt x="20170" y="0"/>
                  </a:moveTo>
                  <a:lnTo>
                    <a:pt x="20170" y="0"/>
                  </a:lnTo>
                  <a:cubicBezTo>
                    <a:pt x="20170" y="0"/>
                    <a:pt x="18138" y="254"/>
                    <a:pt x="14003" y="309"/>
                  </a:cubicBezTo>
                  <a:cubicBezTo>
                    <a:pt x="6074" y="414"/>
                    <a:pt x="2717" y="3013"/>
                    <a:pt x="1361" y="6065"/>
                  </a:cubicBezTo>
                  <a:cubicBezTo>
                    <a:pt x="1" y="9117"/>
                    <a:pt x="3170" y="12627"/>
                    <a:pt x="3170" y="12627"/>
                  </a:cubicBezTo>
                  <a:cubicBezTo>
                    <a:pt x="4841" y="17403"/>
                    <a:pt x="7075" y="19044"/>
                    <a:pt x="9348" y="19044"/>
                  </a:cubicBezTo>
                  <a:cubicBezTo>
                    <a:pt x="12620" y="19044"/>
                    <a:pt x="15973" y="15643"/>
                    <a:pt x="17841" y="13307"/>
                  </a:cubicBezTo>
                  <a:cubicBezTo>
                    <a:pt x="21006" y="9348"/>
                    <a:pt x="20170" y="0"/>
                    <a:pt x="20170" y="0"/>
                  </a:cubicBezTo>
                  <a:close/>
                </a:path>
              </a:pathLst>
            </a:custGeom>
            <a:solidFill>
              <a:srgbClr val="D9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5050750" y="3481700"/>
              <a:ext cx="364550" cy="314700"/>
            </a:xfrm>
            <a:custGeom>
              <a:avLst/>
              <a:gdLst/>
              <a:ahLst/>
              <a:cxnLst/>
              <a:rect l="l" t="t" r="r" b="b"/>
              <a:pathLst>
                <a:path w="14582" h="12588" extrusionOk="0">
                  <a:moveTo>
                    <a:pt x="12522" y="1"/>
                  </a:moveTo>
                  <a:cubicBezTo>
                    <a:pt x="12022" y="1"/>
                    <a:pt x="11425" y="13"/>
                    <a:pt x="10727" y="13"/>
                  </a:cubicBezTo>
                  <a:cubicBezTo>
                    <a:pt x="10450" y="13"/>
                    <a:pt x="10158" y="11"/>
                    <a:pt x="9849" y="6"/>
                  </a:cubicBezTo>
                  <a:cubicBezTo>
                    <a:pt x="9793" y="5"/>
                    <a:pt x="9736" y="4"/>
                    <a:pt x="9679" y="4"/>
                  </a:cubicBezTo>
                  <a:cubicBezTo>
                    <a:pt x="6384" y="4"/>
                    <a:pt x="1721" y="1657"/>
                    <a:pt x="864" y="3367"/>
                  </a:cubicBezTo>
                  <a:cubicBezTo>
                    <a:pt x="1" y="5106"/>
                    <a:pt x="1818" y="6943"/>
                    <a:pt x="1912" y="7134"/>
                  </a:cubicBezTo>
                  <a:cubicBezTo>
                    <a:pt x="3871" y="11217"/>
                    <a:pt x="5478" y="12588"/>
                    <a:pt x="6955" y="12588"/>
                  </a:cubicBezTo>
                  <a:cubicBezTo>
                    <a:pt x="8538" y="12588"/>
                    <a:pt x="9972" y="11011"/>
                    <a:pt x="11529" y="9510"/>
                  </a:cubicBezTo>
                  <a:cubicBezTo>
                    <a:pt x="14542" y="6610"/>
                    <a:pt x="14484" y="2034"/>
                    <a:pt x="14542" y="877"/>
                  </a:cubicBezTo>
                  <a:cubicBezTo>
                    <a:pt x="14582" y="102"/>
                    <a:pt x="13943" y="1"/>
                    <a:pt x="12522" y="1"/>
                  </a:cubicBezTo>
                  <a:close/>
                </a:path>
              </a:pathLst>
            </a:custGeom>
            <a:solidFill>
              <a:srgbClr val="AF6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5125400" y="35036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43" y="0"/>
                  </a:moveTo>
                  <a:cubicBezTo>
                    <a:pt x="555" y="0"/>
                    <a:pt x="1" y="555"/>
                    <a:pt x="1" y="1243"/>
                  </a:cubicBezTo>
                  <a:cubicBezTo>
                    <a:pt x="1" y="1935"/>
                    <a:pt x="555" y="2490"/>
                    <a:pt x="1243" y="2490"/>
                  </a:cubicBezTo>
                  <a:cubicBezTo>
                    <a:pt x="1935" y="2490"/>
                    <a:pt x="2490" y="1935"/>
                    <a:pt x="2490" y="1243"/>
                  </a:cubicBezTo>
                  <a:cubicBezTo>
                    <a:pt x="2490" y="555"/>
                    <a:pt x="1935" y="0"/>
                    <a:pt x="124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5112125" y="3605725"/>
              <a:ext cx="34700" cy="34700"/>
            </a:xfrm>
            <a:custGeom>
              <a:avLst/>
              <a:gdLst/>
              <a:ahLst/>
              <a:cxnLst/>
              <a:rect l="l" t="t" r="r" b="b"/>
              <a:pathLst>
                <a:path w="1388" h="1388" extrusionOk="0">
                  <a:moveTo>
                    <a:pt x="692" y="0"/>
                  </a:moveTo>
                  <a:cubicBezTo>
                    <a:pt x="313" y="0"/>
                    <a:pt x="0" y="313"/>
                    <a:pt x="0" y="692"/>
                  </a:cubicBezTo>
                  <a:cubicBezTo>
                    <a:pt x="0" y="1075"/>
                    <a:pt x="313" y="1388"/>
                    <a:pt x="692" y="1388"/>
                  </a:cubicBezTo>
                  <a:cubicBezTo>
                    <a:pt x="1075" y="1388"/>
                    <a:pt x="1387" y="1075"/>
                    <a:pt x="1387" y="692"/>
                  </a:cubicBezTo>
                  <a:cubicBezTo>
                    <a:pt x="1387" y="309"/>
                    <a:pt x="1079" y="0"/>
                    <a:pt x="692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5183725" y="3583825"/>
              <a:ext cx="88450" cy="88450"/>
            </a:xfrm>
            <a:custGeom>
              <a:avLst/>
              <a:gdLst/>
              <a:ahLst/>
              <a:cxnLst/>
              <a:rect l="l" t="t" r="r" b="b"/>
              <a:pathLst>
                <a:path w="3538" h="3538" extrusionOk="0">
                  <a:moveTo>
                    <a:pt x="1771" y="1"/>
                  </a:moveTo>
                  <a:cubicBezTo>
                    <a:pt x="794" y="1"/>
                    <a:pt x="1" y="794"/>
                    <a:pt x="1" y="1771"/>
                  </a:cubicBezTo>
                  <a:cubicBezTo>
                    <a:pt x="1" y="2748"/>
                    <a:pt x="794" y="3538"/>
                    <a:pt x="1771" y="3538"/>
                  </a:cubicBezTo>
                  <a:cubicBezTo>
                    <a:pt x="2748" y="3538"/>
                    <a:pt x="3537" y="2748"/>
                    <a:pt x="3537" y="1771"/>
                  </a:cubicBezTo>
                  <a:cubicBezTo>
                    <a:pt x="3537" y="794"/>
                    <a:pt x="2748" y="1"/>
                    <a:pt x="177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5169375" y="3677225"/>
              <a:ext cx="23175" cy="23300"/>
            </a:xfrm>
            <a:custGeom>
              <a:avLst/>
              <a:gdLst/>
              <a:ahLst/>
              <a:cxnLst/>
              <a:rect l="l" t="t" r="r" b="b"/>
              <a:pathLst>
                <a:path w="927" h="932" extrusionOk="0">
                  <a:moveTo>
                    <a:pt x="461" y="1"/>
                  </a:moveTo>
                  <a:cubicBezTo>
                    <a:pt x="207" y="1"/>
                    <a:pt x="0" y="208"/>
                    <a:pt x="0" y="466"/>
                  </a:cubicBezTo>
                  <a:cubicBezTo>
                    <a:pt x="0" y="724"/>
                    <a:pt x="207" y="931"/>
                    <a:pt x="461" y="931"/>
                  </a:cubicBezTo>
                  <a:cubicBezTo>
                    <a:pt x="719" y="931"/>
                    <a:pt x="926" y="724"/>
                    <a:pt x="926" y="466"/>
                  </a:cubicBezTo>
                  <a:cubicBezTo>
                    <a:pt x="926" y="208"/>
                    <a:pt x="719" y="1"/>
                    <a:pt x="46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5220750" y="3688850"/>
              <a:ext cx="87475" cy="87475"/>
            </a:xfrm>
            <a:custGeom>
              <a:avLst/>
              <a:gdLst/>
              <a:ahLst/>
              <a:cxnLst/>
              <a:rect l="l" t="t" r="r" b="b"/>
              <a:pathLst>
                <a:path w="3499" h="3499" extrusionOk="0">
                  <a:moveTo>
                    <a:pt x="1751" y="1"/>
                  </a:moveTo>
                  <a:cubicBezTo>
                    <a:pt x="782" y="1"/>
                    <a:pt x="1" y="783"/>
                    <a:pt x="1" y="1752"/>
                  </a:cubicBezTo>
                  <a:cubicBezTo>
                    <a:pt x="1" y="2717"/>
                    <a:pt x="782" y="3499"/>
                    <a:pt x="1751" y="3499"/>
                  </a:cubicBezTo>
                  <a:cubicBezTo>
                    <a:pt x="2717" y="3499"/>
                    <a:pt x="3498" y="2717"/>
                    <a:pt x="3498" y="1752"/>
                  </a:cubicBezTo>
                  <a:cubicBezTo>
                    <a:pt x="3498" y="783"/>
                    <a:pt x="2717" y="1"/>
                    <a:pt x="1751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5152850" y="3726575"/>
              <a:ext cx="52775" cy="527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6" y="0"/>
                  </a:moveTo>
                  <a:cubicBezTo>
                    <a:pt x="474" y="0"/>
                    <a:pt x="1" y="477"/>
                    <a:pt x="1" y="1056"/>
                  </a:cubicBezTo>
                  <a:cubicBezTo>
                    <a:pt x="1" y="1638"/>
                    <a:pt x="470" y="2111"/>
                    <a:pt x="1056" y="2111"/>
                  </a:cubicBezTo>
                  <a:cubicBezTo>
                    <a:pt x="1638" y="2111"/>
                    <a:pt x="2111" y="1642"/>
                    <a:pt x="2111" y="1056"/>
                  </a:cubicBezTo>
                  <a:cubicBezTo>
                    <a:pt x="2111" y="469"/>
                    <a:pt x="1638" y="0"/>
                    <a:pt x="1056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5286025" y="36497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450" y="1"/>
                  </a:moveTo>
                  <a:cubicBezTo>
                    <a:pt x="200" y="1"/>
                    <a:pt x="0" y="200"/>
                    <a:pt x="0" y="450"/>
                  </a:cubicBezTo>
                  <a:cubicBezTo>
                    <a:pt x="0" y="700"/>
                    <a:pt x="200" y="900"/>
                    <a:pt x="450" y="900"/>
                  </a:cubicBezTo>
                  <a:cubicBezTo>
                    <a:pt x="696" y="900"/>
                    <a:pt x="899" y="700"/>
                    <a:pt x="899" y="450"/>
                  </a:cubicBezTo>
                  <a:cubicBezTo>
                    <a:pt x="899" y="200"/>
                    <a:pt x="696" y="1"/>
                    <a:pt x="450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5255150" y="3514950"/>
              <a:ext cx="47200" cy="47225"/>
            </a:xfrm>
            <a:custGeom>
              <a:avLst/>
              <a:gdLst/>
              <a:ahLst/>
              <a:cxnLst/>
              <a:rect l="l" t="t" r="r" b="b"/>
              <a:pathLst>
                <a:path w="1888" h="1889" extrusionOk="0">
                  <a:moveTo>
                    <a:pt x="946" y="1"/>
                  </a:moveTo>
                  <a:cubicBezTo>
                    <a:pt x="422" y="1"/>
                    <a:pt x="0" y="423"/>
                    <a:pt x="0" y="943"/>
                  </a:cubicBezTo>
                  <a:cubicBezTo>
                    <a:pt x="0" y="1466"/>
                    <a:pt x="422" y="1888"/>
                    <a:pt x="946" y="1888"/>
                  </a:cubicBezTo>
                  <a:cubicBezTo>
                    <a:pt x="1470" y="1888"/>
                    <a:pt x="1888" y="1466"/>
                    <a:pt x="1888" y="943"/>
                  </a:cubicBezTo>
                  <a:cubicBezTo>
                    <a:pt x="1888" y="427"/>
                    <a:pt x="1470" y="1"/>
                    <a:pt x="94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5200425" y="3530975"/>
              <a:ext cx="34725" cy="3472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6" y="1"/>
                  </a:moveTo>
                  <a:cubicBezTo>
                    <a:pt x="313" y="1"/>
                    <a:pt x="1" y="309"/>
                    <a:pt x="1" y="692"/>
                  </a:cubicBezTo>
                  <a:cubicBezTo>
                    <a:pt x="1" y="1075"/>
                    <a:pt x="313" y="1388"/>
                    <a:pt x="696" y="1388"/>
                  </a:cubicBezTo>
                  <a:cubicBezTo>
                    <a:pt x="1079" y="1388"/>
                    <a:pt x="1388" y="1075"/>
                    <a:pt x="1388" y="692"/>
                  </a:cubicBezTo>
                  <a:cubicBezTo>
                    <a:pt x="1388" y="309"/>
                    <a:pt x="1079" y="1"/>
                    <a:pt x="696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5282500" y="3569575"/>
              <a:ext cx="62350" cy="62250"/>
            </a:xfrm>
            <a:custGeom>
              <a:avLst/>
              <a:gdLst/>
              <a:ahLst/>
              <a:cxnLst/>
              <a:rect l="l" t="t" r="r" b="b"/>
              <a:pathLst>
                <a:path w="2494" h="2490" extrusionOk="0">
                  <a:moveTo>
                    <a:pt x="1247" y="0"/>
                  </a:moveTo>
                  <a:cubicBezTo>
                    <a:pt x="559" y="0"/>
                    <a:pt x="1" y="555"/>
                    <a:pt x="1" y="1243"/>
                  </a:cubicBezTo>
                  <a:cubicBezTo>
                    <a:pt x="1" y="1935"/>
                    <a:pt x="559" y="2490"/>
                    <a:pt x="1247" y="2490"/>
                  </a:cubicBezTo>
                  <a:cubicBezTo>
                    <a:pt x="1935" y="2490"/>
                    <a:pt x="2494" y="1935"/>
                    <a:pt x="2494" y="1243"/>
                  </a:cubicBezTo>
                  <a:cubicBezTo>
                    <a:pt x="2494" y="555"/>
                    <a:pt x="1935" y="0"/>
                    <a:pt x="1247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5220650" y="3565675"/>
              <a:ext cx="51525" cy="51500"/>
            </a:xfrm>
            <a:custGeom>
              <a:avLst/>
              <a:gdLst/>
              <a:ahLst/>
              <a:cxnLst/>
              <a:rect l="l" t="t" r="r" b="b"/>
              <a:pathLst>
                <a:path w="2061" h="2060" extrusionOk="0">
                  <a:moveTo>
                    <a:pt x="1033" y="0"/>
                  </a:moveTo>
                  <a:cubicBezTo>
                    <a:pt x="458" y="0"/>
                    <a:pt x="1" y="465"/>
                    <a:pt x="1" y="1032"/>
                  </a:cubicBezTo>
                  <a:cubicBezTo>
                    <a:pt x="1" y="1602"/>
                    <a:pt x="466" y="2060"/>
                    <a:pt x="1033" y="2060"/>
                  </a:cubicBezTo>
                  <a:cubicBezTo>
                    <a:pt x="1603" y="2060"/>
                    <a:pt x="2060" y="1598"/>
                    <a:pt x="2060" y="1032"/>
                  </a:cubicBezTo>
                  <a:cubicBezTo>
                    <a:pt x="2060" y="465"/>
                    <a:pt x="1603" y="4"/>
                    <a:pt x="1033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5264425" y="3672250"/>
              <a:ext cx="16725" cy="16625"/>
            </a:xfrm>
            <a:custGeom>
              <a:avLst/>
              <a:gdLst/>
              <a:ahLst/>
              <a:cxnLst/>
              <a:rect l="l" t="t" r="r" b="b"/>
              <a:pathLst>
                <a:path w="669" h="665" extrusionOk="0">
                  <a:moveTo>
                    <a:pt x="333" y="1"/>
                  </a:moveTo>
                  <a:cubicBezTo>
                    <a:pt x="153" y="1"/>
                    <a:pt x="1" y="149"/>
                    <a:pt x="1" y="333"/>
                  </a:cubicBezTo>
                  <a:cubicBezTo>
                    <a:pt x="1" y="513"/>
                    <a:pt x="149" y="665"/>
                    <a:pt x="333" y="665"/>
                  </a:cubicBezTo>
                  <a:cubicBezTo>
                    <a:pt x="516" y="665"/>
                    <a:pt x="669" y="520"/>
                    <a:pt x="669" y="333"/>
                  </a:cubicBezTo>
                  <a:cubicBezTo>
                    <a:pt x="669" y="149"/>
                    <a:pt x="520" y="1"/>
                    <a:pt x="33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5329600" y="3636875"/>
              <a:ext cx="44175" cy="44200"/>
            </a:xfrm>
            <a:custGeom>
              <a:avLst/>
              <a:gdLst/>
              <a:ahLst/>
              <a:cxnLst/>
              <a:rect l="l" t="t" r="r" b="b"/>
              <a:pathLst>
                <a:path w="1767" h="1768" extrusionOk="0">
                  <a:moveTo>
                    <a:pt x="883" y="1"/>
                  </a:moveTo>
                  <a:cubicBezTo>
                    <a:pt x="395" y="1"/>
                    <a:pt x="0" y="396"/>
                    <a:pt x="0" y="884"/>
                  </a:cubicBezTo>
                  <a:cubicBezTo>
                    <a:pt x="0" y="1373"/>
                    <a:pt x="395" y="1767"/>
                    <a:pt x="883" y="1767"/>
                  </a:cubicBezTo>
                  <a:cubicBezTo>
                    <a:pt x="1372" y="1767"/>
                    <a:pt x="1767" y="1373"/>
                    <a:pt x="1767" y="884"/>
                  </a:cubicBezTo>
                  <a:cubicBezTo>
                    <a:pt x="1767" y="396"/>
                    <a:pt x="1372" y="1"/>
                    <a:pt x="883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5344825" y="353480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380" y="0"/>
                  </a:moveTo>
                  <a:cubicBezTo>
                    <a:pt x="618" y="0"/>
                    <a:pt x="1" y="614"/>
                    <a:pt x="1" y="1376"/>
                  </a:cubicBezTo>
                  <a:cubicBezTo>
                    <a:pt x="1" y="2138"/>
                    <a:pt x="618" y="2755"/>
                    <a:pt x="1380" y="2755"/>
                  </a:cubicBezTo>
                  <a:cubicBezTo>
                    <a:pt x="2142" y="2755"/>
                    <a:pt x="2756" y="2138"/>
                    <a:pt x="2756" y="1376"/>
                  </a:cubicBezTo>
                  <a:cubicBezTo>
                    <a:pt x="2756" y="614"/>
                    <a:pt x="2135" y="0"/>
                    <a:pt x="138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5323150" y="3518775"/>
              <a:ext cx="30500" cy="30500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0" y="0"/>
                    <a:pt x="0" y="274"/>
                    <a:pt x="0" y="610"/>
                  </a:cubicBezTo>
                  <a:cubicBezTo>
                    <a:pt x="0" y="946"/>
                    <a:pt x="270" y="1219"/>
                    <a:pt x="610" y="1219"/>
                  </a:cubicBezTo>
                  <a:cubicBezTo>
                    <a:pt x="946" y="1219"/>
                    <a:pt x="1220" y="946"/>
                    <a:pt x="1220" y="610"/>
                  </a:cubicBezTo>
                  <a:cubicBezTo>
                    <a:pt x="1220" y="274"/>
                    <a:pt x="946" y="0"/>
                    <a:pt x="610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5099400" y="3566050"/>
              <a:ext cx="15175" cy="15075"/>
            </a:xfrm>
            <a:custGeom>
              <a:avLst/>
              <a:gdLst/>
              <a:ahLst/>
              <a:cxnLst/>
              <a:rect l="l" t="t" r="r" b="b"/>
              <a:pathLst>
                <a:path w="607" h="603" extrusionOk="0">
                  <a:moveTo>
                    <a:pt x="302" y="1"/>
                  </a:moveTo>
                  <a:cubicBezTo>
                    <a:pt x="138" y="1"/>
                    <a:pt x="1" y="137"/>
                    <a:pt x="1" y="302"/>
                  </a:cubicBezTo>
                  <a:cubicBezTo>
                    <a:pt x="1" y="466"/>
                    <a:pt x="138" y="602"/>
                    <a:pt x="302" y="602"/>
                  </a:cubicBezTo>
                  <a:cubicBezTo>
                    <a:pt x="470" y="602"/>
                    <a:pt x="607" y="470"/>
                    <a:pt x="607" y="302"/>
                  </a:cubicBezTo>
                  <a:cubicBezTo>
                    <a:pt x="607" y="130"/>
                    <a:pt x="470" y="1"/>
                    <a:pt x="302" y="1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5289725" y="3475400"/>
              <a:ext cx="36950" cy="36850"/>
            </a:xfrm>
            <a:custGeom>
              <a:avLst/>
              <a:gdLst/>
              <a:ahLst/>
              <a:cxnLst/>
              <a:rect l="l" t="t" r="r" b="b"/>
              <a:pathLst>
                <a:path w="1478" h="1474" extrusionOk="0">
                  <a:moveTo>
                    <a:pt x="739" y="0"/>
                  </a:moveTo>
                  <a:cubicBezTo>
                    <a:pt x="333" y="0"/>
                    <a:pt x="1" y="332"/>
                    <a:pt x="1" y="739"/>
                  </a:cubicBezTo>
                  <a:cubicBezTo>
                    <a:pt x="1" y="1145"/>
                    <a:pt x="333" y="1473"/>
                    <a:pt x="739" y="1473"/>
                  </a:cubicBezTo>
                  <a:cubicBezTo>
                    <a:pt x="1146" y="1473"/>
                    <a:pt x="1478" y="1145"/>
                    <a:pt x="1478" y="739"/>
                  </a:cubicBezTo>
                  <a:cubicBezTo>
                    <a:pt x="1478" y="332"/>
                    <a:pt x="1146" y="0"/>
                    <a:pt x="739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5373750" y="3498550"/>
              <a:ext cx="17425" cy="17400"/>
            </a:xfrm>
            <a:custGeom>
              <a:avLst/>
              <a:gdLst/>
              <a:ahLst/>
              <a:cxnLst/>
              <a:rect l="l" t="t" r="r" b="b"/>
              <a:pathLst>
                <a:path w="697" h="696" extrusionOk="0">
                  <a:moveTo>
                    <a:pt x="348" y="0"/>
                  </a:moveTo>
                  <a:cubicBezTo>
                    <a:pt x="157" y="0"/>
                    <a:pt x="1" y="157"/>
                    <a:pt x="1" y="348"/>
                  </a:cubicBezTo>
                  <a:cubicBezTo>
                    <a:pt x="1" y="540"/>
                    <a:pt x="157" y="696"/>
                    <a:pt x="348" y="696"/>
                  </a:cubicBezTo>
                  <a:cubicBezTo>
                    <a:pt x="540" y="696"/>
                    <a:pt x="696" y="540"/>
                    <a:pt x="696" y="348"/>
                  </a:cubicBezTo>
                  <a:cubicBezTo>
                    <a:pt x="696" y="157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894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5215375" y="3653600"/>
              <a:ext cx="31300" cy="31275"/>
            </a:xfrm>
            <a:custGeom>
              <a:avLst/>
              <a:gdLst/>
              <a:ahLst/>
              <a:cxnLst/>
              <a:rect l="l" t="t" r="r" b="b"/>
              <a:pathLst>
                <a:path w="1252" h="1251" extrusionOk="0">
                  <a:moveTo>
                    <a:pt x="626" y="0"/>
                  </a:moveTo>
                  <a:cubicBezTo>
                    <a:pt x="282" y="0"/>
                    <a:pt x="1" y="278"/>
                    <a:pt x="1" y="625"/>
                  </a:cubicBezTo>
                  <a:cubicBezTo>
                    <a:pt x="1" y="969"/>
                    <a:pt x="282" y="1251"/>
                    <a:pt x="626" y="1251"/>
                  </a:cubicBezTo>
                  <a:cubicBezTo>
                    <a:pt x="970" y="1251"/>
                    <a:pt x="1251" y="969"/>
                    <a:pt x="1251" y="625"/>
                  </a:cubicBezTo>
                  <a:cubicBezTo>
                    <a:pt x="1251" y="278"/>
                    <a:pt x="970" y="0"/>
                    <a:pt x="626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5168300" y="3644225"/>
              <a:ext cx="20525" cy="20525"/>
            </a:xfrm>
            <a:custGeom>
              <a:avLst/>
              <a:gdLst/>
              <a:ahLst/>
              <a:cxnLst/>
              <a:rect l="l" t="t" r="r" b="b"/>
              <a:pathLst>
                <a:path w="821" h="821" extrusionOk="0">
                  <a:moveTo>
                    <a:pt x="410" y="0"/>
                  </a:moveTo>
                  <a:cubicBezTo>
                    <a:pt x="184" y="0"/>
                    <a:pt x="0" y="180"/>
                    <a:pt x="0" y="410"/>
                  </a:cubicBezTo>
                  <a:cubicBezTo>
                    <a:pt x="0" y="633"/>
                    <a:pt x="184" y="821"/>
                    <a:pt x="410" y="821"/>
                  </a:cubicBezTo>
                  <a:cubicBezTo>
                    <a:pt x="633" y="821"/>
                    <a:pt x="821" y="637"/>
                    <a:pt x="821" y="410"/>
                  </a:cubicBezTo>
                  <a:cubicBezTo>
                    <a:pt x="821" y="184"/>
                    <a:pt x="633" y="0"/>
                    <a:pt x="410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5173175" y="3573575"/>
              <a:ext cx="35875" cy="35975"/>
            </a:xfrm>
            <a:custGeom>
              <a:avLst/>
              <a:gdLst/>
              <a:ahLst/>
              <a:cxnLst/>
              <a:rect l="l" t="t" r="r" b="b"/>
              <a:pathLst>
                <a:path w="1435" h="1439" extrusionOk="0">
                  <a:moveTo>
                    <a:pt x="716" y="1"/>
                  </a:moveTo>
                  <a:cubicBezTo>
                    <a:pt x="321" y="1"/>
                    <a:pt x="1" y="325"/>
                    <a:pt x="1" y="720"/>
                  </a:cubicBezTo>
                  <a:cubicBezTo>
                    <a:pt x="1" y="1114"/>
                    <a:pt x="321" y="1439"/>
                    <a:pt x="716" y="1439"/>
                  </a:cubicBezTo>
                  <a:cubicBezTo>
                    <a:pt x="1114" y="1439"/>
                    <a:pt x="1435" y="1114"/>
                    <a:pt x="1435" y="720"/>
                  </a:cubicBezTo>
                  <a:cubicBezTo>
                    <a:pt x="1435" y="317"/>
                    <a:pt x="1118" y="1"/>
                    <a:pt x="71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5099225" y="3653600"/>
              <a:ext cx="60100" cy="60100"/>
            </a:xfrm>
            <a:custGeom>
              <a:avLst/>
              <a:gdLst/>
              <a:ahLst/>
              <a:cxnLst/>
              <a:rect l="l" t="t" r="r" b="b"/>
              <a:pathLst>
                <a:path w="2404" h="2404" extrusionOk="0">
                  <a:moveTo>
                    <a:pt x="1204" y="0"/>
                  </a:moveTo>
                  <a:cubicBezTo>
                    <a:pt x="539" y="0"/>
                    <a:pt x="0" y="536"/>
                    <a:pt x="0" y="1200"/>
                  </a:cubicBezTo>
                  <a:cubicBezTo>
                    <a:pt x="0" y="1864"/>
                    <a:pt x="539" y="2404"/>
                    <a:pt x="1204" y="2404"/>
                  </a:cubicBezTo>
                  <a:cubicBezTo>
                    <a:pt x="1868" y="2404"/>
                    <a:pt x="2404" y="1864"/>
                    <a:pt x="2404" y="1200"/>
                  </a:cubicBezTo>
                  <a:cubicBezTo>
                    <a:pt x="2404" y="536"/>
                    <a:pt x="1868" y="0"/>
                    <a:pt x="1204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5133325" y="3573575"/>
              <a:ext cx="21800" cy="21825"/>
            </a:xfrm>
            <a:custGeom>
              <a:avLst/>
              <a:gdLst/>
              <a:ahLst/>
              <a:cxnLst/>
              <a:rect l="l" t="t" r="r" b="b"/>
              <a:pathLst>
                <a:path w="872" h="873" extrusionOk="0">
                  <a:moveTo>
                    <a:pt x="434" y="1"/>
                  </a:moveTo>
                  <a:cubicBezTo>
                    <a:pt x="195" y="1"/>
                    <a:pt x="0" y="196"/>
                    <a:pt x="0" y="434"/>
                  </a:cubicBezTo>
                  <a:cubicBezTo>
                    <a:pt x="0" y="677"/>
                    <a:pt x="195" y="872"/>
                    <a:pt x="434" y="872"/>
                  </a:cubicBezTo>
                  <a:cubicBezTo>
                    <a:pt x="676" y="872"/>
                    <a:pt x="872" y="677"/>
                    <a:pt x="872" y="434"/>
                  </a:cubicBezTo>
                  <a:cubicBezTo>
                    <a:pt x="872" y="196"/>
                    <a:pt x="676" y="1"/>
                    <a:pt x="43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5224575" y="3507250"/>
              <a:ext cx="20050" cy="20050"/>
            </a:xfrm>
            <a:custGeom>
              <a:avLst/>
              <a:gdLst/>
              <a:ahLst/>
              <a:cxnLst/>
              <a:rect l="l" t="t" r="r" b="b"/>
              <a:pathLst>
                <a:path w="802" h="802" extrusionOk="0">
                  <a:moveTo>
                    <a:pt x="399" y="0"/>
                  </a:moveTo>
                  <a:cubicBezTo>
                    <a:pt x="180" y="0"/>
                    <a:pt x="0" y="184"/>
                    <a:pt x="0" y="403"/>
                  </a:cubicBezTo>
                  <a:cubicBezTo>
                    <a:pt x="0" y="621"/>
                    <a:pt x="180" y="801"/>
                    <a:pt x="399" y="801"/>
                  </a:cubicBezTo>
                  <a:cubicBezTo>
                    <a:pt x="621" y="801"/>
                    <a:pt x="801" y="621"/>
                    <a:pt x="801" y="403"/>
                  </a:cubicBezTo>
                  <a:cubicBezTo>
                    <a:pt x="801" y="184"/>
                    <a:pt x="621" y="0"/>
                    <a:pt x="39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5258850" y="3591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56" y="1"/>
                  </a:moveTo>
                  <a:cubicBezTo>
                    <a:pt x="474" y="1"/>
                    <a:pt x="1" y="474"/>
                    <a:pt x="1" y="1056"/>
                  </a:cubicBezTo>
                  <a:cubicBezTo>
                    <a:pt x="1" y="1634"/>
                    <a:pt x="474" y="2111"/>
                    <a:pt x="1056" y="2111"/>
                  </a:cubicBezTo>
                  <a:cubicBezTo>
                    <a:pt x="1638" y="2111"/>
                    <a:pt x="2111" y="1634"/>
                    <a:pt x="2111" y="1056"/>
                  </a:cubicBezTo>
                  <a:cubicBezTo>
                    <a:pt x="2111" y="474"/>
                    <a:pt x="1642" y="5"/>
                    <a:pt x="1056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5313675" y="3698250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cubicBezTo>
                    <a:pt x="0" y="481"/>
                    <a:pt x="137" y="618"/>
                    <a:pt x="309" y="618"/>
                  </a:cubicBezTo>
                  <a:cubicBezTo>
                    <a:pt x="481" y="618"/>
                    <a:pt x="618" y="481"/>
                    <a:pt x="618" y="309"/>
                  </a:cubicBezTo>
                  <a:cubicBezTo>
                    <a:pt x="618" y="137"/>
                    <a:pt x="481" y="0"/>
                    <a:pt x="309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5329700" y="353487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62" y="1"/>
                  </a:moveTo>
                  <a:cubicBezTo>
                    <a:pt x="1060" y="1"/>
                    <a:pt x="1058" y="1"/>
                    <a:pt x="1055" y="1"/>
                  </a:cubicBezTo>
                  <a:cubicBezTo>
                    <a:pt x="473" y="1"/>
                    <a:pt x="0" y="474"/>
                    <a:pt x="0" y="1056"/>
                  </a:cubicBezTo>
                  <a:cubicBezTo>
                    <a:pt x="0" y="1638"/>
                    <a:pt x="469" y="2111"/>
                    <a:pt x="1055" y="2111"/>
                  </a:cubicBezTo>
                  <a:cubicBezTo>
                    <a:pt x="1638" y="2111"/>
                    <a:pt x="2110" y="1642"/>
                    <a:pt x="2110" y="1056"/>
                  </a:cubicBezTo>
                  <a:cubicBezTo>
                    <a:pt x="2110" y="472"/>
                    <a:pt x="1641" y="1"/>
                    <a:pt x="1062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5344825" y="3489550"/>
              <a:ext cx="22800" cy="22800"/>
            </a:xfrm>
            <a:custGeom>
              <a:avLst/>
              <a:gdLst/>
              <a:ahLst/>
              <a:cxnLst/>
              <a:rect l="l" t="t" r="r" b="b"/>
              <a:pathLst>
                <a:path w="912" h="912" extrusionOk="0">
                  <a:moveTo>
                    <a:pt x="454" y="1"/>
                  </a:moveTo>
                  <a:cubicBezTo>
                    <a:pt x="204" y="1"/>
                    <a:pt x="1" y="204"/>
                    <a:pt x="1" y="454"/>
                  </a:cubicBezTo>
                  <a:cubicBezTo>
                    <a:pt x="1" y="704"/>
                    <a:pt x="208" y="911"/>
                    <a:pt x="454" y="911"/>
                  </a:cubicBezTo>
                  <a:cubicBezTo>
                    <a:pt x="704" y="911"/>
                    <a:pt x="911" y="704"/>
                    <a:pt x="911" y="454"/>
                  </a:cubicBezTo>
                  <a:cubicBezTo>
                    <a:pt x="911" y="208"/>
                    <a:pt x="704" y="5"/>
                    <a:pt x="454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5317775" y="3595175"/>
              <a:ext cx="58350" cy="58450"/>
            </a:xfrm>
            <a:custGeom>
              <a:avLst/>
              <a:gdLst/>
              <a:ahLst/>
              <a:cxnLst/>
              <a:rect l="l" t="t" r="r" b="b"/>
              <a:pathLst>
                <a:path w="2334" h="2338" extrusionOk="0">
                  <a:moveTo>
                    <a:pt x="1165" y="0"/>
                  </a:moveTo>
                  <a:cubicBezTo>
                    <a:pt x="520" y="0"/>
                    <a:pt x="0" y="524"/>
                    <a:pt x="0" y="1169"/>
                  </a:cubicBezTo>
                  <a:cubicBezTo>
                    <a:pt x="0" y="1814"/>
                    <a:pt x="520" y="2337"/>
                    <a:pt x="1165" y="2337"/>
                  </a:cubicBezTo>
                  <a:cubicBezTo>
                    <a:pt x="1810" y="2337"/>
                    <a:pt x="2333" y="1814"/>
                    <a:pt x="2333" y="1169"/>
                  </a:cubicBezTo>
                  <a:cubicBezTo>
                    <a:pt x="2333" y="524"/>
                    <a:pt x="1810" y="0"/>
                    <a:pt x="1165" y="0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5215475" y="3713775"/>
              <a:ext cx="31775" cy="31775"/>
            </a:xfrm>
            <a:custGeom>
              <a:avLst/>
              <a:gdLst/>
              <a:ahLst/>
              <a:cxnLst/>
              <a:rect l="l" t="t" r="r" b="b"/>
              <a:pathLst>
                <a:path w="1271" h="1271" extrusionOk="0">
                  <a:moveTo>
                    <a:pt x="638" y="1"/>
                  </a:moveTo>
                  <a:cubicBezTo>
                    <a:pt x="286" y="1"/>
                    <a:pt x="1" y="286"/>
                    <a:pt x="1" y="638"/>
                  </a:cubicBezTo>
                  <a:cubicBezTo>
                    <a:pt x="1" y="989"/>
                    <a:pt x="286" y="1271"/>
                    <a:pt x="638" y="1271"/>
                  </a:cubicBezTo>
                  <a:cubicBezTo>
                    <a:pt x="989" y="1271"/>
                    <a:pt x="1271" y="989"/>
                    <a:pt x="1271" y="638"/>
                  </a:cubicBezTo>
                  <a:cubicBezTo>
                    <a:pt x="1271" y="286"/>
                    <a:pt x="989" y="1"/>
                    <a:pt x="638" y="1"/>
                  </a:cubicBezTo>
                  <a:close/>
                </a:path>
              </a:pathLst>
            </a:custGeom>
            <a:solidFill>
              <a:srgbClr val="4C3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5E3A4A-5FDF-49F4-9594-1701206BC017}"/>
              </a:ext>
            </a:extLst>
          </p:cNvPr>
          <p:cNvSpPr txBox="1"/>
          <p:nvPr/>
        </p:nvSpPr>
        <p:spPr>
          <a:xfrm>
            <a:off x="2048540" y="1382233"/>
            <a:ext cx="264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/>
                </a:solidFill>
              </a:rPr>
              <a:t>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D11A2-E1DB-4AAF-9EC7-4AD6D30FE8E4}"/>
              </a:ext>
            </a:extLst>
          </p:cNvPr>
          <p:cNvSpPr txBox="1"/>
          <p:nvPr/>
        </p:nvSpPr>
        <p:spPr>
          <a:xfrm>
            <a:off x="1932803" y="2370831"/>
            <a:ext cx="420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</a:t>
            </a:r>
            <a:r>
              <a:rPr lang="en-US" sz="3200" dirty="0">
                <a:solidFill>
                  <a:schemeClr val="accent5"/>
                </a:solidFill>
              </a:rPr>
              <a:t>R</a:t>
            </a:r>
            <a:r>
              <a:rPr lang="en-US" sz="3200" dirty="0"/>
              <a:t>ƯỜNG 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1681C-C2A1-46A6-82B9-49DC5C33C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35811" y="1784308"/>
            <a:ext cx="2513923" cy="142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4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5" grpId="0" animBg="1"/>
      <p:bldP spid="1736" grpId="0"/>
      <p:bldP spid="1737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4"/>
          <p:cNvSpPr/>
          <p:nvPr/>
        </p:nvSpPr>
        <p:spPr>
          <a:xfrm>
            <a:off x="358999" y="107143"/>
            <a:ext cx="1162087" cy="1162137"/>
          </a:xfrm>
          <a:custGeom>
            <a:avLst/>
            <a:gdLst/>
            <a:ahLst/>
            <a:cxnLst/>
            <a:rect l="l" t="t" r="r" b="b"/>
            <a:pathLst>
              <a:path w="23561" h="23562" extrusionOk="0">
                <a:moveTo>
                  <a:pt x="11782" y="1"/>
                </a:moveTo>
                <a:cubicBezTo>
                  <a:pt x="5273" y="1"/>
                  <a:pt x="0" y="5273"/>
                  <a:pt x="0" y="11779"/>
                </a:cubicBezTo>
                <a:cubicBezTo>
                  <a:pt x="0" y="18288"/>
                  <a:pt x="5273" y="23561"/>
                  <a:pt x="11782" y="23561"/>
                </a:cubicBezTo>
                <a:cubicBezTo>
                  <a:pt x="18288" y="23561"/>
                  <a:pt x="23561" y="18288"/>
                  <a:pt x="23561" y="11779"/>
                </a:cubicBezTo>
                <a:cubicBezTo>
                  <a:pt x="23561" y="5273"/>
                  <a:pt x="18288" y="1"/>
                  <a:pt x="11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6" name="Google Shape;1736;p44"/>
          <p:cNvSpPr txBox="1">
            <a:spLocks noGrp="1"/>
          </p:cNvSpPr>
          <p:nvPr>
            <p:ph type="title"/>
          </p:nvPr>
        </p:nvSpPr>
        <p:spPr>
          <a:xfrm>
            <a:off x="819616" y="759652"/>
            <a:ext cx="451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Tập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tô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chữ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 err="1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cái</a:t>
            </a:r>
            <a:r>
              <a:rPr lang="en-GB" sz="2800" b="1" dirty="0">
                <a:solidFill>
                  <a:srgbClr val="FCF1E8">
                    <a:lumMod val="25000"/>
                  </a:srgbClr>
                </a:solidFill>
                <a:latin typeface="Patrick Hand SC" charset="0"/>
                <a:sym typeface="Patrick Hand SC" charset="0"/>
              </a:rPr>
              <a:t> 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Patrick Hand SC" charset="0"/>
                <a:sym typeface="Patrick Hand SC" charset="0"/>
              </a:rPr>
              <a:t>V,R</a:t>
            </a:r>
            <a:br>
              <a:rPr lang="en-GB" sz="3100" b="1" dirty="0">
                <a:solidFill>
                  <a:srgbClr val="FCF1E8">
                    <a:lumMod val="25000"/>
                  </a:srgbClr>
                </a:solidFill>
              </a:rPr>
            </a:br>
            <a:endParaRPr sz="6100" dirty="0"/>
          </a:p>
        </p:txBody>
      </p:sp>
      <p:sp>
        <p:nvSpPr>
          <p:cNvPr id="1737" name="Google Shape;1737;p44"/>
          <p:cNvSpPr txBox="1">
            <a:spLocks noGrp="1"/>
          </p:cNvSpPr>
          <p:nvPr>
            <p:ph type="title" idx="2"/>
          </p:nvPr>
        </p:nvSpPr>
        <p:spPr>
          <a:xfrm>
            <a:off x="71073" y="154422"/>
            <a:ext cx="1648500" cy="10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pic>
        <p:nvPicPr>
          <p:cNvPr id="2" name="Video chưa đặt tên ‐ Được tạo bằng Clipchamp (3)">
            <a:hlinkClick r:id="" action="ppaction://media"/>
            <a:extLst>
              <a:ext uri="{FF2B5EF4-FFF2-40B4-BE49-F238E27FC236}">
                <a16:creationId xmlns:a16="http://schemas.microsoft.com/office/drawing/2014/main" id="{579D6C16-4CC3-4DE4-B510-1589B8D21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3237" y="1051295"/>
            <a:ext cx="5758859" cy="32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59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35" grpId="0" animBg="1"/>
      <p:bldP spid="1736" grpId="0"/>
      <p:bldP spid="1737" grpId="0"/>
    </p:bldLst>
  </p:timing>
</p:sld>
</file>

<file path=ppt/theme/theme1.xml><?xml version="1.0" encoding="utf-8"?>
<a:theme xmlns:a="http://schemas.openxmlformats.org/drawingml/2006/main" name="Vocabulary Learning Bubble Maps for Education by Slidesgo">
  <a:themeElements>
    <a:clrScheme name="Simple Light">
      <a:dk1>
        <a:srgbClr val="4C3D5B"/>
      </a:dk1>
      <a:lt1>
        <a:srgbClr val="E6D7D9"/>
      </a:lt1>
      <a:dk2>
        <a:srgbClr val="AF627A"/>
      </a:dk2>
      <a:lt2>
        <a:srgbClr val="836787"/>
      </a:lt2>
      <a:accent1>
        <a:srgbClr val="BEACB6"/>
      </a:accent1>
      <a:accent2>
        <a:srgbClr val="D9AFBF"/>
      </a:accent2>
      <a:accent3>
        <a:srgbClr val="FCF1E8"/>
      </a:accent3>
      <a:accent4>
        <a:srgbClr val="894751"/>
      </a:accent4>
      <a:accent5>
        <a:srgbClr val="756B42"/>
      </a:accent5>
      <a:accent6>
        <a:srgbClr val="54593E"/>
      </a:accent6>
      <a:hlink>
        <a:srgbClr val="4C3D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269</Words>
  <Application>Microsoft Office PowerPoint</Application>
  <PresentationFormat>On-screen Show (16:9)</PresentationFormat>
  <Paragraphs>41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Fredoka One</vt:lpstr>
      <vt:lpstr>Chelsea Market</vt:lpstr>
      <vt:lpstr>Comfortaa</vt:lpstr>
      <vt:lpstr>Questrial</vt:lpstr>
      <vt:lpstr>Adobe Hebrew</vt:lpstr>
      <vt:lpstr>Poppins</vt:lpstr>
      <vt:lpstr>Patrick Hand SC</vt:lpstr>
      <vt:lpstr>Lilita One</vt:lpstr>
      <vt:lpstr>Vocabulary Learning Bubble Maps for Education by Slidesgo</vt:lpstr>
      <vt:lpstr>PowerPoint Presentation</vt:lpstr>
      <vt:lpstr>Mục đích và  yêu cầu</vt:lpstr>
      <vt:lpstr>Mục đích và  yêu cầu</vt:lpstr>
      <vt:lpstr>Chuẩn bị </vt:lpstr>
      <vt:lpstr>PowerPoint Presentation</vt:lpstr>
      <vt:lpstr>PowerPoint Presentation</vt:lpstr>
      <vt:lpstr>Ôn nhận biết chữ V,R  </vt:lpstr>
      <vt:lpstr>Ôn nhận biết chữ V,R  </vt:lpstr>
      <vt:lpstr>Tập tô chữ cái V,R </vt:lpstr>
      <vt:lpstr>TRƯNG BÀY SẢN PHẨM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Duy Anh</cp:lastModifiedBy>
  <cp:revision>4</cp:revision>
  <dcterms:modified xsi:type="dcterms:W3CDTF">2022-11-06T13:15:47Z</dcterms:modified>
</cp:coreProperties>
</file>