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6"/>
  </p:notesMasterIdLst>
  <p:sldIdLst>
    <p:sldId id="486" r:id="rId6"/>
    <p:sldId id="257" r:id="rId7"/>
    <p:sldId id="258" r:id="rId8"/>
    <p:sldId id="270" r:id="rId9"/>
    <p:sldId id="277" r:id="rId10"/>
    <p:sldId id="259" r:id="rId11"/>
    <p:sldId id="484" r:id="rId12"/>
    <p:sldId id="425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276" r:id="rId21"/>
    <p:sldId id="485" r:id="rId22"/>
    <p:sldId id="278" r:id="rId23"/>
    <p:sldId id="279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CFCE5-4A1B-45D5-8B95-34FE16DC6C5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631F-860D-43FE-9754-E6EAABD36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5631F-860D-43FE-9754-E6EAABD36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694D-AD69-35E5-FF79-E288E9F3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4A2D-4C10-46FC-AD34-29C09BAB5C4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3E96-29C4-599C-DF97-E28FA783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B22CF-2834-FFBB-7FB3-F24D84F6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A782-F01B-4A59-9FD7-5E36654AB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3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130C8-4EA8-A08E-66C6-0160C6F3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7ABF-E7D3-4DD6-8E31-2B51223E347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4ED1-410B-8D96-CA6F-CC5FD50A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73DE2-4E9B-0DB3-16BA-26EC4226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FDC4-8AF0-4B98-911D-F9269709F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3D8EC-46C7-A4E9-B461-C96370BD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A98E-486F-49D6-B278-46EC51BE5134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84A0-595D-2C2F-99DF-DF5A5E01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D9345-6D15-7EFA-5E3C-715F6776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A521-D86D-4737-9A3B-745FC3FED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0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99AED-A8A9-5516-FA96-EC47AB6F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1B2F-BBF1-4D0C-AB7A-F9BE27EB436E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8C47E7-44DA-072F-442F-1FEFFBC2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E1280D-63DA-4715-4C42-95A0DAE3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75B-67F0-491E-AA2E-18DD8D7B1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0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18EC57-B640-C089-D5DC-B85C810B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FC97-E88B-4CC6-B822-7937C68CB8AF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438653-6467-B91F-9814-697102C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7FF49-5BD8-9E15-4216-E2F421FB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21BB-615A-432C-BF87-E3F0EA8DA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2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24E75-7860-75F4-8649-B0782C0E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6C7-C5E2-4A12-BD8C-0A31E746F508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8F9BF9-AC4D-45D7-2359-EE92F000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291B51-7636-7C31-71DB-2E74D9E8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1835-4235-47A8-89BD-E8DC40134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5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9571E9-2F4F-3DF5-8323-A808BDA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9695-D49B-4571-BE90-2A3292DBB95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729F89-FD3C-BB06-AE32-3ED8BB14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4EC190-ABEC-9CA1-B090-8C3C48E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893F-1BD4-44C2-9733-81335C2D1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57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45CCA6-7741-9166-F320-075AE510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0FA3-28B7-4A19-8C5F-D58A10AD946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7249B3-F8BC-FFD1-1607-B62D2B56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0269EC-C1F3-49AA-EDB3-7C28C1D3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6B92-0EE2-4E90-9B32-BEE19C91A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2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F4A060-0DAA-2343-AC7A-466C062B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0C1B-71B6-4DF3-A99C-A3CEC257756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8701EB-DC43-B1C5-7215-C1903EDD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854B2A-C15F-BED1-9C46-21EEAFC4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1EED-3851-4D6F-A1FF-3CAA1EC7A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12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3298C-4F2C-5231-062F-5E80B259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DA99-C419-4992-ADEA-7D2C6FC1419D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7CB2-209E-7ADE-CBF6-0A9B7BFA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D3D6-7622-FE38-8D28-912FB30A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C105-9306-4299-8AFB-9BF45230E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4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D63A9-326B-1881-2AD4-0BBE1793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2E62-5AE7-4F3B-93F2-E00B5C2C5CEC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B550-BE13-57B8-7129-DCD7CF16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F33B-C4C6-C961-541F-D7D210F9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DADA-170E-487D-8D86-450A1B699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47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8F473-3263-CB27-FDCC-B63C5A59C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5BC211-243F-FBAA-A411-DE4199A82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3F7C3-F529-EAFE-C321-943115711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0782A-9735-4F12-8F39-3C42C3D4A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29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55CBD-E5A7-C2E2-672F-FB621F0BC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C55BD-893B-3B72-A79C-943D10FF2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B6935-E1FB-BAEF-398C-9F9041D0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EFCD-EE4E-4A06-A1E5-3F17BF923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24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9FA8D-727C-70A0-C814-D90DF0CE0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DA65CA-6DB3-3E22-95EC-8EF0B142C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4A7BA-F44F-2875-3039-C27BB18D0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3948-4E3F-4DC2-B739-01C447F04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43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89988-C3B2-E08B-50FA-C90ED4542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022CE-60D1-5EDE-F74E-C0F66169C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8C763-5029-E074-4C70-211D358CE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FD84-53D9-4900-B244-5A9053349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9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6F3FB9-8B20-2101-F837-8D26EDA3D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D98326-2E48-5037-FF96-5C5D6FBCA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6AE67B-14A8-E8A9-7828-6EB650411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6E33-CD56-4909-A86D-603E36C83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1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6F7688-A7E5-F4DA-E2CD-D45CBD1DD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3F25A7-9D42-76D1-187B-60D17622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431B20-BE90-3A41-1CCE-4A32BBA05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EFD8-5006-4E7D-BF52-E7D2021BD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0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F68951-D643-C349-3E57-12885D803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6B5AA7-EA7F-EACE-F965-B94200C6B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92AD13-29B7-AAFA-D775-F2074889C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1187-8882-436C-AB69-E221BB26E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1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F5931-64BD-8792-6676-FE23DB945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65C39-13B1-1DD2-5744-F3B1AB872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8D85D-0D9A-0661-1E52-0FFFF4604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75D7-9B77-4274-A046-296EB1DA3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95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8C532-CF29-508E-5390-4E032A7A3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3B7FD-C3A0-09CC-1414-5BFC5F794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89E52-0B4C-A093-9018-6DF55FFAB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D9C3-CC6B-40CD-93D7-B9703AB97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78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86B2B-5307-AED7-1362-1436A28C6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463E3-AFF9-EC96-C582-BF3056278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34226-261E-ED23-E7FD-DBADD75C5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9429-991D-402F-A7EE-5017376D3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2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6FA73-64AD-1668-A7D5-EECD8B3A6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B85C3-216C-98BF-9FC3-9AB365808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04C033-89A4-CFD1-2F10-8A9906F9A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14E6-BE35-4FED-8A5F-82F722BE3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62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CBC8B-B2D3-A0E5-081C-F56FF2E4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90B3-146F-42BD-96DE-6D6341613994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96B2-8A3A-4E35-58EB-804F23F2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463E-AE02-0CE2-D4C5-9E7585BC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9B2F-4701-4B6D-B01C-A75D77528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6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7FEF-6A45-2BF8-95DD-96AD968B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6399-E57F-4FC9-88FF-0ED55C3AD21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283D5-6296-455B-420E-AA7534F8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DA47B-FF99-A025-2174-DD33A637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5825-E0CB-4FF4-9A50-9F9FA6497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3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00B5-0221-6C1C-612E-254401E9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F1A1-AE0A-4F67-BD5C-18EF2BBAC91C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3938-6CB1-3E1D-3F43-550E8B3D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4F3D-6757-D8ED-057D-5B756DD4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8E5B-132F-469D-B76F-C3BDE2F7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5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2D5256-CFEB-A63D-D055-EEECD1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B713-2FF5-4585-BA72-75BA3BB4749A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7B486-6C7B-FDD4-E1A8-FF4EF6AE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17AE0E-0599-0C4E-C93A-3EB3ABC6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9178-A484-4071-9CEB-0F82896C3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2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7BD68F-B5C2-08B9-EB7D-D783493B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E6C5-2D4F-4DA3-AA1D-2370C709C01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E23FD7-4B1F-9218-AD56-D75CD4B4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41C22F-24B6-B83E-D7A4-9B52C0FB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2BAE-5B6D-49C1-8EDC-5C1E5C98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58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DB710B-938D-4E5A-CBA8-F2FE45C1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FBD0-F179-40F8-9892-EE9D6168EF6B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B65309-FAF3-8FC3-E08A-78609A67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DBFB09-BFF5-D71A-0963-C2700CFD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4AAA-517B-47BB-AB41-A2D453338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8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EA17A0-A30A-018D-6F18-F4E3E6CB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2D37-0FCD-4F27-A5ED-038244137FE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AC9CBF-4A7B-2BF2-0DF6-D2D2B911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1CC3C6-7EB8-EB32-BAE5-567B2BA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58BB-BCC2-4E0C-9B8C-586CE459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4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521188-2066-D073-04D8-5455D030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EE95-D61A-4318-AA4F-F409A5CAD59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AC8553-BB08-3493-0B72-ECD88CA0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C5228-BB27-26EA-044C-352AD72C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9FA7-95A7-4AFD-A4AE-1042185C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8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9C0AA4-4262-CB9C-55F4-BC8EC841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13EE-8186-4441-BF3B-41BA7E009189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B7E60B-81AB-C124-805B-B2C1843D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B070D0-B7D3-396E-F1F7-8AC607D5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32E0-7552-44B3-B765-58DCB7055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2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CD7F-ED29-0A41-72AB-5B9FC499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B9A0-AC4A-4DFB-BF88-6F26F9359B36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81F8-A780-517C-B242-B4FAF411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18D21-0670-411D-C196-CC7474A0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34A5-67EE-455C-9052-6DE93C47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5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9CC7D-65F3-0596-37A2-5D0CD344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8DB5-0C30-4654-B56B-03CC59F305BE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1F89-7E97-102D-0F08-D7B815DF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5493-9B80-5FDE-71F1-AE2E643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E846-DF1E-47EE-BAEA-6BD19206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0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9D7C4-E2EE-B123-8EC0-A2E515C92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ABBD1-DE31-0131-66D9-12A674AAB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6BFA15-FD09-4542-0C19-39BBCA03B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A6D4-78AC-4278-BCF3-F7047A7B8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7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D2504-586B-9898-4033-FE82D8E29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3ECCDF-2D84-6D6D-28A4-894A47C95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A883D-57DE-006F-8630-767E9DB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0E27-9941-4390-840F-683319A76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65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8BA66-0219-EF3A-9198-C20828E6F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A90D5-F989-AEA7-83ED-5769979F2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18CFC-A437-FE66-3934-20B79E3DC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1B180-0598-49B6-9260-3F31A0633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17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5AC0B-8283-A05B-5195-35FC4CFF9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23DD6-11E1-2C4B-23D3-F48EED277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FDC1E-CC17-F903-AC73-6E14B5141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9897F-5870-4B9C-ADFA-6B25F518D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69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035D5F-4A21-8B74-18E2-5475ECEA3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9B530D-E73B-04D0-F3D9-DBE680F10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A7CC09-F837-ABB7-0116-1AFE90408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B000-3552-4F38-B68E-BD88F3895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377172-8AC9-3200-016A-94B81130B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DC6BC0-E454-DFA2-CDA1-18ECABB0D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AE7266-1BAD-9145-BA07-B252F1C65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28D1-FA94-48D9-B1C0-ABA8D41B4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276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5362A2-90E2-4CA9-9992-7AECB153E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B4C210-B034-238A-522E-295BD3545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5E5092-3DD4-2095-173E-D12741AAF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552E-79A7-43E1-82D3-893A1969A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23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1C8F0F-BCE2-0FFB-B28B-98976D1C9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BD7E2-8AC2-1707-5CB7-434B1BA85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D63CA-B07B-078A-C67D-B9DE29ED2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EF5E-0D3D-4F9E-B4A1-CCD0800C1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01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8DF6-653B-220D-1B66-559B30B03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4F7C8-812F-7C26-6654-3EE14268F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D09EB-F42A-0B41-B178-5D84E552D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F570-1602-450C-BDBF-6F425F12A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29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42A8D-D900-474A-B84A-F6C036E5E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3ADC2-2D1D-2381-BD7E-F96FD8810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8EFBD-0C94-6EB6-D451-369ED7BE5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D6B0-807F-4D7E-9041-A191D6FB4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109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646A1-FB3F-7097-FD7E-F2F9BC0DF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B71F5-5341-ECE7-FA33-A82BC635A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1D972-1B53-DCCF-E3FE-DC3F95C02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9030-75A4-455F-92D5-A43B98ABE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A83B-F88B-4E6B-B24A-9996359412F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150C9D-0965-7476-AE4C-6607035388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C605B0-B316-56BB-9E3A-5F71C2DB2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D269-76FA-0534-45C3-87FA4F87C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BEE1E-1913-4834-BEBD-425D5460D69C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C4931-5742-0E9D-CB53-197A4D47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996E-191B-C9C0-C79A-23487A97F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0AA3F7-E8CC-43DC-93E6-3F5D2AE5E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450D50-B18E-FDD6-4D29-75194505C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A413CA-E40E-EB2D-EE42-2F117B19C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714E64-0E85-0444-8509-14EA0E57DF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38EC88-D8F0-E368-8A74-4BAB1F52D5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A0E216-DAFA-92CB-03CC-422E998684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C57DC05F-5608-4335-B439-901D5229E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94BEAC9-AAA3-E255-5B18-5725EA16F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C488C52-BED2-5257-ED4A-5D8FE260A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7D5B-2660-9BED-2ABC-47E796B66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1BC3A4-6D9A-4C15-8764-FFB9F899E966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8305-C951-67B5-4169-6FF573DE4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2A06E-31AC-A8B3-B313-A27E9B8C5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158BBA-7FCE-4018-8C34-FDBF896AF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FE3CA8-B2B6-3753-8E4F-FA1D68688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BDC4C0-6F7C-B034-7A29-17FA505F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36B538-59CD-633F-6FFE-5CC9EC37B7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C9E758-6A6E-A5F4-F14B-775C9C1FBF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CA4BD5-9BDF-6C30-B2EC-EAB7D3A5A3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27A73B-F994-433C-B97F-D12479D41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15.xml"/><Relationship Id="rId5" Type="http://schemas.openxmlformats.org/officeDocument/2006/relationships/image" Target="../media/image24.png"/><Relationship Id="rId4" Type="http://schemas.openxmlformats.org/officeDocument/2006/relationships/slide" Target="slide16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8E35817-5932-527F-181F-BECAEFB33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1A152-9FB3-C3A7-CDEF-C662A8F85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83D7E99-81B9-C12E-1516-FE85CEDB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BCCD5-F88B-E5D9-D944-C16F5CA58CA4}"/>
              </a:ext>
            </a:extLst>
          </p:cNvPr>
          <p:cNvSpPr txBox="1"/>
          <p:nvPr/>
        </p:nvSpPr>
        <p:spPr>
          <a:xfrm>
            <a:off x="3124200" y="265114"/>
            <a:ext cx="55689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cap="all" dirty="0">
                <a:solidFill>
                  <a:srgbClr val="FF00FF"/>
                </a:solidFill>
                <a:latin typeface="YALBs2Zn8cc 0"/>
              </a:rPr>
              <a:t>UBND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cap="all" dirty="0">
                <a:solidFill>
                  <a:srgbClr val="FF00FF"/>
                </a:solidFill>
                <a:latin typeface="YADkVyNcmuQ 0"/>
              </a:rPr>
              <a:t>trường mầm non ngọc thụy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9753008-8C46-E77E-E842-269F531F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04950"/>
            <a:ext cx="8229600" cy="40934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LQVTPVH</a:t>
            </a:r>
          </a:p>
          <a:p>
            <a:pPr algn="ctr" defTabSz="685800">
              <a:spcBef>
                <a:spcPct val="0"/>
              </a:spcBef>
              <a:buNone/>
              <a:defRPr/>
            </a:pP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405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Doãn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endParaRPr lang="en-US" altLang="en-US" sz="405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None/>
              <a:defRPr/>
            </a:pPr>
            <a:endParaRPr lang="en-US" altLang="en-US" sz="4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0DD1959-8CD2-6B4E-8E2B-9A6ABCEA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2" descr="D:\BÀI GIẢNG ELA NINH\hoa lăng bác\hoa hồng.jpg">
            <a:extLst>
              <a:ext uri="{FF2B5EF4-FFF2-40B4-BE49-F238E27FC236}">
                <a16:creationId xmlns:a16="http://schemas.microsoft.com/office/drawing/2014/main" id="{536D3FF7-6871-5AB3-BB27-42506873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822"/>
            <a:ext cx="10972800" cy="51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>
            <a:extLst>
              <a:ext uri="{FF2B5EF4-FFF2-40B4-BE49-F238E27FC236}">
                <a16:creationId xmlns:a16="http://schemas.microsoft.com/office/drawing/2014/main" id="{CB9443A6-703D-DD72-9E99-260827767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8951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Cánh hồng khoe nụ thắm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Bay làn hương dịu dàng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C7875DB-124B-45E6-69DE-97871FA6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2" descr="D:\BÀI GIẢNG ELA NINH\hoa lăng bác\hoa mai.jpg">
            <a:extLst>
              <a:ext uri="{FF2B5EF4-FFF2-40B4-BE49-F238E27FC236}">
                <a16:creationId xmlns:a16="http://schemas.microsoft.com/office/drawing/2014/main" id="{1B619144-DD7C-DA89-7979-6EA6ABA9B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74638"/>
            <a:ext cx="10972800" cy="5821362"/>
          </a:xfrm>
          <a:noFill/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665A6644-5F3E-963D-CF28-680BAE2A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1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Mùa đông đẹp hoa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88DB4AB-F165-857E-8216-40738825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90CC5455-604E-FF42-B67B-6BFDD0B5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135689"/>
            <a:ext cx="723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</a:rPr>
              <a:t>Cúc mùa thu thơm mát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078BFE92-3BA5-A459-FBD5-CAABC226B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274638"/>
            <a:ext cx="10972799" cy="5973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19D58FB-91F8-C6CE-14E7-583DEC5D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7999878-5D7F-3A8B-CF50-CB4A2839E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D:\BÀI GIẢNG ELA NINH\hoa lăng bác\hoa đào.jpg">
            <a:extLst>
              <a:ext uri="{FF2B5EF4-FFF2-40B4-BE49-F238E27FC236}">
                <a16:creationId xmlns:a16="http://schemas.microsoft.com/office/drawing/2014/main" id="{0E7A53BA-B805-E485-1DE3-8AFE8128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0972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D283AB41-E883-1CAC-0037-B78183838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607695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Xuân tươi sắc hoa đào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26F28A4-AD8B-CF14-5695-200E9CDC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2437CEC-EBC5-15DF-C367-A30B62772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D:\BÀI GIẢNG ELA NINH\hoa lăng bác\hoa xen.jpg">
            <a:extLst>
              <a:ext uri="{FF2B5EF4-FFF2-40B4-BE49-F238E27FC236}">
                <a16:creationId xmlns:a16="http://schemas.microsoft.com/office/drawing/2014/main" id="{8D6AF747-33D3-4C11-FD92-7DDB2153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1001"/>
            <a:ext cx="10972799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>
            <a:extLst>
              <a:ext uri="{FF2B5EF4-FFF2-40B4-BE49-F238E27FC236}">
                <a16:creationId xmlns:a16="http://schemas.microsoft.com/office/drawing/2014/main" id="{9374DEDE-1811-F482-25C3-D3F5F247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27738"/>
            <a:ext cx="670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panose="020B0604020202020204" pitchFamily="34" charset="0"/>
              </a:rPr>
              <a:t>Hè về sen tỏa ngát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BÀI GIẢNG ELA NINH\hoa lăng bác\đứng gâc.JPG">
            <a:extLst>
              <a:ext uri="{FF2B5EF4-FFF2-40B4-BE49-F238E27FC236}">
                <a16:creationId xmlns:a16="http://schemas.microsoft.com/office/drawing/2014/main" id="{1415CB17-00BA-9649-947D-DC476CE9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1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3E2E8442-4731-304F-317C-AD22C7814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1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Như bao người đứng gác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Thay phiên nhau đêm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10BED5-7AA7-5147-11ED-83AF87CEE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103AEF-B999-F74C-2C4C-D84929CD5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CA1EDC1-76C6-BB17-FAD1-3A30D2BE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FD38F54-A8FD-2773-4BFA-2FE474CC9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64176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 Hoa nở quanh lăng Bác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 Suốt bốn mùa hương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0+ Mẫu background powerpoint đẹp cho bài thuyết trình">
            <a:extLst>
              <a:ext uri="{FF2B5EF4-FFF2-40B4-BE49-F238E27FC236}">
                <a16:creationId xmlns:a16="http://schemas.microsoft.com/office/drawing/2014/main" id="{9465186C-9D85-DFD4-94A0-46F1452A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E8FE5C-9B6A-EFA4-ECE6-BD15D0CD1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990" y="2446966"/>
            <a:ext cx="7008018" cy="12695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3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4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>
            <a:extLst>
              <a:ext uri="{FF2B5EF4-FFF2-40B4-BE49-F238E27FC236}">
                <a16:creationId xmlns:a16="http://schemas.microsoft.com/office/drawing/2014/main" id="{C79B2A5F-4A5C-11C3-5960-D2FE75BFA7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2539" y="188914"/>
            <a:ext cx="43211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/>
              <a:cs typeface="Arial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0E8237F7-8C97-B0B7-906E-B7202D9F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4271964"/>
            <a:ext cx="52260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6D93F996-0479-C930-EF09-7ED8284E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4" y="5375276"/>
            <a:ext cx="3635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71F7BDF6-4994-3F6D-9C49-20E05131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1784351"/>
            <a:ext cx="369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2" name="Picture 16">
            <a:extLst>
              <a:ext uri="{FF2B5EF4-FFF2-40B4-BE49-F238E27FC236}">
                <a16:creationId xmlns:a16="http://schemas.microsoft.com/office/drawing/2014/main" id="{2871EBEC-0425-4966-54C0-63208D79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6" y="1433514"/>
            <a:ext cx="18002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 Box 17">
            <a:extLst>
              <a:ext uri="{FF2B5EF4-FFF2-40B4-BE49-F238E27FC236}">
                <a16:creationId xmlns:a16="http://schemas.microsoft.com/office/drawing/2014/main" id="{9755CA08-E7E6-6D74-565B-C499ECE9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2905126"/>
            <a:ext cx="3046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5" name="Picture 19">
            <a:extLst>
              <a:ext uri="{FF2B5EF4-FFF2-40B4-BE49-F238E27FC236}">
                <a16:creationId xmlns:a16="http://schemas.microsoft.com/office/drawing/2014/main" id="{D6835C43-7990-3BD2-B059-B2193A84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963989"/>
            <a:ext cx="17526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>
            <a:extLst>
              <a:ext uri="{FF2B5EF4-FFF2-40B4-BE49-F238E27FC236}">
                <a16:creationId xmlns:a16="http://schemas.microsoft.com/office/drawing/2014/main" id="{6A394EED-D522-8685-2432-8C5F8E29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6" y="2613025"/>
            <a:ext cx="18002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FA7A16-B65D-16F3-E697-86ADE1538A12}"/>
              </a:ext>
            </a:extLst>
          </p:cNvPr>
          <p:cNvSpPr txBox="1"/>
          <p:nvPr/>
        </p:nvSpPr>
        <p:spPr>
          <a:xfrm>
            <a:off x="2867025" y="172413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Hoa</a:t>
            </a:r>
            <a:r>
              <a:rPr lang="en-US" sz="4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quanh</a:t>
            </a:r>
            <a:r>
              <a:rPr lang="en-US" sz="4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lăng</a:t>
            </a:r>
            <a:r>
              <a:rPr lang="en-US" sz="4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bác</a:t>
            </a:r>
            <a:endParaRPr lang="vi-VN" sz="4000" b="1" cap="all" dirty="0">
              <a:solidFill>
                <a:srgbClr val="FF00FF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91" grpId="0"/>
      <p:bldP spid="245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8A07E9CA-439D-9057-EE73-00FF356A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222501"/>
            <a:ext cx="2179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6CB8CE4C-281F-29EF-E34C-D00884C1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254500"/>
            <a:ext cx="37655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78DC0969-F207-88A6-5A44-5457B1640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4797426"/>
            <a:ext cx="408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A306150B-237D-E685-3F3E-3B06749D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300664"/>
            <a:ext cx="35607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C66F5F5B-573C-8BE5-A08F-50F235F2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73" y="3384184"/>
            <a:ext cx="4303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   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6D804C35-2351-D0AB-CE33-83E28A94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24176"/>
            <a:ext cx="1657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20528FDA-EA0C-1138-E713-F2C66D76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889126"/>
            <a:ext cx="1919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 Box 16">
            <a:extLst>
              <a:ext uri="{FF2B5EF4-FFF2-40B4-BE49-F238E27FC236}">
                <a16:creationId xmlns:a16="http://schemas.microsoft.com/office/drawing/2014/main" id="{E39408FD-BB39-7F59-9AFE-FED268C0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5843589"/>
            <a:ext cx="3863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4AC905A0-73E1-4C57-1FBF-83FEE19A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66701"/>
            <a:ext cx="230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8" name="Picture 18">
            <a:extLst>
              <a:ext uri="{FF2B5EF4-FFF2-40B4-BE49-F238E27FC236}">
                <a16:creationId xmlns:a16="http://schemas.microsoft.com/office/drawing/2014/main" id="{07DE05F2-B6C0-EA01-6F47-E526B809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31764"/>
            <a:ext cx="17954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>
            <a:extLst>
              <a:ext uri="{FF2B5EF4-FFF2-40B4-BE49-F238E27FC236}">
                <a16:creationId xmlns:a16="http://schemas.microsoft.com/office/drawing/2014/main" id="{490B5A1D-A09C-4FE6-3C59-AAC66A73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292226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20" name="Picture 20">
            <a:extLst>
              <a:ext uri="{FF2B5EF4-FFF2-40B4-BE49-F238E27FC236}">
                <a16:creationId xmlns:a16="http://schemas.microsoft.com/office/drawing/2014/main" id="{7CE5C45D-617C-7B06-F579-1014B2C2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112838"/>
            <a:ext cx="1728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10" grpId="0"/>
      <p:bldP spid="25616" grpId="0"/>
      <p:bldP spid="256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4824" y="1600632"/>
            <a:ext cx="93440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6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913BB9F-6121-D913-A590-09E588A8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1"/>
            <a:ext cx="12192000" cy="68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hlinkClick r:id="" action="ppaction://noaction"/>
            <a:extLst>
              <a:ext uri="{FF2B5EF4-FFF2-40B4-BE49-F238E27FC236}">
                <a16:creationId xmlns:a16="http://schemas.microsoft.com/office/drawing/2014/main" id="{A67338F5-3F9C-3024-906C-7826AF10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638801"/>
            <a:ext cx="1295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FC5C2220-0ABD-189B-1736-464A5547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451">
            <a:off x="38862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099FF537-DE4C-B2AA-7B5B-CF079A8F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79" y="5905500"/>
            <a:ext cx="10969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3C80614E-4240-325A-87C4-41CD52EB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515" flipH="1">
            <a:off x="2133600" y="609600"/>
            <a:ext cx="2590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WordArt 7">
            <a:extLst>
              <a:ext uri="{FF2B5EF4-FFF2-40B4-BE49-F238E27FC236}">
                <a16:creationId xmlns:a16="http://schemas.microsoft.com/office/drawing/2014/main" id="{792AC82C-4A4E-AE83-D80B-F721C5E87B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981200"/>
            <a:ext cx="6019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Buổi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</a:t>
            </a: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học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</a:t>
            </a: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đến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</a:t>
            </a: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đây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</a:t>
            </a: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là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</a:t>
            </a:r>
            <a:r>
              <a:rPr lang="en-US" sz="24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hết</a:t>
            </a:r>
            <a:r>
              <a:rPr lang="en-US" sz="2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 .</a:t>
            </a:r>
          </a:p>
        </p:txBody>
      </p:sp>
      <p:sp>
        <p:nvSpPr>
          <p:cNvPr id="34824" name="WordArt 8">
            <a:extLst>
              <a:ext uri="{FF2B5EF4-FFF2-40B4-BE49-F238E27FC236}">
                <a16:creationId xmlns:a16="http://schemas.microsoft.com/office/drawing/2014/main" id="{CA73C670-CC68-5E92-EC1C-7DC5DD721E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/>
              </a:rPr>
              <a:t>Xin chân trọng cảm ơn!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 panose="020B720000000000000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êm qua em mơ gặp Bác Hồ karaoke beat nhạc thiếu nhi x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589F134-0CDA-81DC-939A-4655AF24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1F3A79D0-AD17-325E-C08C-B67517FF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6" y="1657351"/>
            <a:ext cx="6638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2117E9"/>
              </a:solidFill>
              <a:latin typeface=".VnTime" panose="020B7200000000000000" pitchFamily="34" charset="0"/>
              <a:cs typeface="Arial"/>
            </a:endParaRP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D50D10C0-6298-8441-E08C-99B5A06EBC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7250" y="2286000"/>
            <a:ext cx="2800350" cy="514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Trò chơi: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.VnTime" panose="020B7200000000000000"/>
              <a:cs typeface="Arial"/>
            </a:endParaRPr>
          </a:p>
        </p:txBody>
      </p:sp>
      <p:sp>
        <p:nvSpPr>
          <p:cNvPr id="9221" name="WordArt 5">
            <a:extLst>
              <a:ext uri="{FF2B5EF4-FFF2-40B4-BE49-F238E27FC236}">
                <a16:creationId xmlns:a16="http://schemas.microsoft.com/office/drawing/2014/main" id="{EB72DFDF-5BB1-A598-2237-6B5D3C6323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21188" y="3375026"/>
            <a:ext cx="3543300" cy="1350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me" panose="020B720000000000000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BEF90-2534-AEEC-1162-86E6E29B6301}"/>
              </a:ext>
            </a:extLst>
          </p:cNvPr>
          <p:cNvSpPr txBox="1"/>
          <p:nvPr/>
        </p:nvSpPr>
        <p:spPr>
          <a:xfrm>
            <a:off x="3119437" y="2951947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Ô </a:t>
            </a:r>
            <a:r>
              <a:rPr lang="en-US" sz="6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cửa</a:t>
            </a:r>
            <a:r>
              <a:rPr lang="en-US" sz="6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6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bí</a:t>
            </a:r>
            <a:r>
              <a:rPr lang="en-US" sz="60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6000" b="1" cap="all" dirty="0" err="1">
                <a:solidFill>
                  <a:srgbClr val="FF00FF"/>
                </a:solidFill>
                <a:latin typeface="Times New Roman" panose="02020603050405020304" pitchFamily="18" charset="0"/>
                <a:cs typeface="Arial"/>
              </a:rPr>
              <a:t>mật</a:t>
            </a:r>
            <a:endParaRPr lang="vi-VN" sz="6000" b="1" cap="all" dirty="0">
              <a:solidFill>
                <a:srgbClr val="FF00FF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AA2C794-E14D-A245-BED0-5EEBF03A4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CD41DCB-47CA-1B92-5EF0-3A489193A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1EB0D5D-E33A-D826-BD9F-FE890FD1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F5B6785A-B5A2-1E4A-90EA-E2F320A2A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042026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600" dirty="0">
                <a:solidFill>
                  <a:srgbClr val="FF3300"/>
                </a:solidFill>
                <a:latin typeface="Arial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C7F54563-69CD-F83B-9B24-EFC82B25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0"/>
            <a:ext cx="620395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600" dirty="0">
                <a:solidFill>
                  <a:srgbClr val="FFFF00"/>
                </a:solidFill>
                <a:cs typeface="Arial"/>
              </a:rPr>
              <a:t>e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5335DC10-B8A3-60A8-B53A-DD930ACA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598805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600" dirty="0">
                <a:solidFill>
                  <a:srgbClr val="FF00FF"/>
                </a:solidFill>
                <a:cs typeface="Arial"/>
              </a:rPr>
              <a:t>c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8243BD3F-D42A-FE14-FF21-89A457304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3429000"/>
            <a:ext cx="620395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600" dirty="0">
                <a:solidFill>
                  <a:srgbClr val="333399"/>
                </a:solidFill>
                <a:cs typeface="Arial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3987" y="2119620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Picture3">
            <a:extLst>
              <a:ext uri="{FF2B5EF4-FFF2-40B4-BE49-F238E27FC236}">
                <a16:creationId xmlns:a16="http://schemas.microsoft.com/office/drawing/2014/main" id="{442CE7F5-3A76-091F-7380-A4C5771314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889">
            <a:off x="1524000" y="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8" descr="Picture3">
            <a:extLst>
              <a:ext uri="{FF2B5EF4-FFF2-40B4-BE49-F238E27FC236}">
                <a16:creationId xmlns:a16="http://schemas.microsoft.com/office/drawing/2014/main" id="{F4DBE990-F1F5-3F88-DAFE-2015A2AD5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4813" y="567213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5" descr="Picture3">
            <a:extLst>
              <a:ext uri="{FF2B5EF4-FFF2-40B4-BE49-F238E27FC236}">
                <a16:creationId xmlns:a16="http://schemas.microsoft.com/office/drawing/2014/main" id="{2BB9D792-59DA-F543-62E2-21EDDD8C6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Picture3">
            <a:extLst>
              <a:ext uri="{FF2B5EF4-FFF2-40B4-BE49-F238E27FC236}">
                <a16:creationId xmlns:a16="http://schemas.microsoft.com/office/drawing/2014/main" id="{4131BA23-87BC-1051-A114-8AFC4A1A2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27432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Picture3">
            <a:extLst>
              <a:ext uri="{FF2B5EF4-FFF2-40B4-BE49-F238E27FC236}">
                <a16:creationId xmlns:a16="http://schemas.microsoft.com/office/drawing/2014/main" id="{237663F0-F4FB-BA5C-B512-17CF3E2701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519112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Picture3">
            <a:extLst>
              <a:ext uri="{FF2B5EF4-FFF2-40B4-BE49-F238E27FC236}">
                <a16:creationId xmlns:a16="http://schemas.microsoft.com/office/drawing/2014/main" id="{600B21FA-AF63-2DA1-060C-59A2C5847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86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 descr="Picture3">
            <a:extLst>
              <a:ext uri="{FF2B5EF4-FFF2-40B4-BE49-F238E27FC236}">
                <a16:creationId xmlns:a16="http://schemas.microsoft.com/office/drawing/2014/main" id="{4FA5C98B-AB2C-5822-F32F-144DBB367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28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" descr="Picture3">
            <a:extLst>
              <a:ext uri="{FF2B5EF4-FFF2-40B4-BE49-F238E27FC236}">
                <a16:creationId xmlns:a16="http://schemas.microsoft.com/office/drawing/2014/main" id="{74FC0B0B-3BB1-D181-FF26-276B617A5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8613" y="567213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Picture3">
            <a:extLst>
              <a:ext uri="{FF2B5EF4-FFF2-40B4-BE49-F238E27FC236}">
                <a16:creationId xmlns:a16="http://schemas.microsoft.com/office/drawing/2014/main" id="{F9A5A6C4-8ED8-EFA2-CF48-35CC2AB04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889">
            <a:off x="1524000" y="26670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Picture3">
            <a:extLst>
              <a:ext uri="{FF2B5EF4-FFF2-40B4-BE49-F238E27FC236}">
                <a16:creationId xmlns:a16="http://schemas.microsoft.com/office/drawing/2014/main" id="{90B9D31B-675F-E3AC-F581-9DA035DF78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889">
            <a:off x="1524000" y="519112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2">
            <a:extLst>
              <a:ext uri="{FF2B5EF4-FFF2-40B4-BE49-F238E27FC236}">
                <a16:creationId xmlns:a16="http://schemas.microsoft.com/office/drawing/2014/main" id="{7104767D-8EFD-306F-2895-756CA2817F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066800"/>
            <a:ext cx="85344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BàiThơ: Hoa quanh lăng Bác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B5C5F1-3DBA-43C8-D91B-283A698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F8F64AC-E42F-AD78-2162-DFB376A5E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BA800029-0F27-023F-91F3-CD43B79F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6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B6FDD849-3FB8-48E2-8C49-00541749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Slide: 9</a:t>
            </a:r>
          </a:p>
        </p:txBody>
      </p:sp>
      <p:pic>
        <p:nvPicPr>
          <p:cNvPr id="13318" name="Picture 8" descr="D:\BÀI GIẢNG ELA NINH\hoa lăng bác\hoa ban.jpg">
            <a:extLst>
              <a:ext uri="{FF2B5EF4-FFF2-40B4-BE49-F238E27FC236}">
                <a16:creationId xmlns:a16="http://schemas.microsoft.com/office/drawing/2014/main" id="{99A99EDC-B073-5F0B-CC4C-4588B164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972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>
            <a:extLst>
              <a:ext uri="{FF2B5EF4-FFF2-40B4-BE49-F238E27FC236}">
                <a16:creationId xmlns:a16="http://schemas.microsoft.com/office/drawing/2014/main" id="{C8C79E97-3611-7706-37BA-8B0F014B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89664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4000" b="1" dirty="0">
                <a:solidFill>
                  <a:srgbClr val="FF00FF"/>
                </a:solidFill>
                <a:latin typeface="Arial" panose="020B0604020202020204" pitchFamily="34" charset="0"/>
              </a:rPr>
              <a:t> ban </a:t>
            </a:r>
            <a:r>
              <a:rPr lang="en-US" altLang="en-US" sz="4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xòe</a:t>
            </a:r>
            <a:r>
              <a:rPr lang="en-US" altLang="en-US" sz="4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cánh</a:t>
            </a:r>
            <a:r>
              <a:rPr lang="en-US" altLang="en-US" sz="4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trắng</a:t>
            </a:r>
            <a:endParaRPr lang="en-US" altLang="en-US" sz="4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E652C73-50A8-9DDC-2D8D-0259046E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F7FA835-C2A3-C7FB-8964-8EB54353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D:\BÀI GIẢNG ELA NINH\HOA LAN DẸP.jpg">
            <a:extLst>
              <a:ext uri="{FF2B5EF4-FFF2-40B4-BE49-F238E27FC236}">
                <a16:creationId xmlns:a16="http://schemas.microsoft.com/office/drawing/2014/main" id="{59FBC28E-D54B-9102-B634-742E6EEA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609599" y="381000"/>
            <a:ext cx="109727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69748AEC-93B4-A297-8732-D9A6CFC2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229351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66"/>
                </a:solidFill>
                <a:latin typeface="Arial" panose="020B0604020202020204" pitchFamily="34" charset="0"/>
              </a:rPr>
              <a:t>Lan tươi màu nắng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229</Words>
  <Application>Microsoft Office PowerPoint</Application>
  <PresentationFormat>Widescreen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Times New Roman</vt:lpstr>
      <vt:lpstr>YADkVyNcmuQ 0</vt:lpstr>
      <vt:lpstr>YALBs2Zn8cc 0</vt:lpstr>
      <vt:lpstr>Office Theme</vt:lpstr>
      <vt:lpstr>1_Office Theme</vt:lpstr>
      <vt:lpstr>Default Design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Baok Nguyen Gia</cp:lastModifiedBy>
  <cp:revision>11</cp:revision>
  <dcterms:created xsi:type="dcterms:W3CDTF">2020-07-08T08:39:39Z</dcterms:created>
  <dcterms:modified xsi:type="dcterms:W3CDTF">2023-06-06T15:30:38Z</dcterms:modified>
</cp:coreProperties>
</file>